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37264-B6CA-42D9-8BD6-9FF6A745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E7E796-10FB-42E2-B0FE-D4148A58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39E1-3B73-4319-A4A1-936DFB0CF8D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602B45-3E72-4842-9828-9410A72B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C5F18B-BAC9-449E-BC1F-DE3DE51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4DA0-7054-4740-BC16-0E2BF4092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5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18053DA-8F66-432D-ABBE-3517EF1D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74689B-36AB-402F-8B0D-316542A15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FF8737-CDB4-43B1-83D3-3C67DAB3D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39E1-3B73-4319-A4A1-936DFB0CF8D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10A29-37BB-453F-AC66-4101C7704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01E690-0DDE-401E-B6DA-8C664838A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4DA0-7054-4740-BC16-0E2BF4092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4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B8B5AE1-1140-4274-9630-068B7F5C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E48343-E3F1-406D-B464-FBBD1B61F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2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AB27C83-CA2B-428E-9A8F-A102832F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FF6575-6EB9-41E7-A736-9136E2F952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5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2E30280-571B-44AE-B48E-F994276B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2FAD5E-7651-4235-855D-49CE9D914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2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FCB58B5-0422-415C-9FC6-B35EBDE9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DCFB3A-4CA8-4AB8-B759-61827600E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3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36805DE-8069-446D-B886-CB47A422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E39B50-9A19-4B24-878E-6D02E65B6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7FAB682-4243-459C-957D-34810F5C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F4D1B2-06AE-45C4-B2B3-DD16BF2B19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5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7690FA8-E905-4EF2-AD00-87DE6CED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5E6B5D-BBC5-49A0-A409-1B89EE126F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5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13B8A68-854F-472F-8233-C7209BF3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EE3D3F-BFD3-4E7B-AC6D-3156D8C05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2941EE3-1298-4699-AA7B-36D4964E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39889E-27EB-4263-9DA5-8BE81F57C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8FD47F3-0058-4F29-BE63-7D21C2BC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ED6155-97BD-49C0-9371-843A41231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5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8F7ED9F-AFE8-4D6E-8E0C-15DD7A24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EBAFEF-F237-4972-A091-5D2689634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A7455E8-926D-4B06-BC01-A3F48D37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9409BE-17CA-4376-809D-4C44E8147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4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12EA716-2352-415A-9BB5-20AFFB1F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DA0ACA-9F2B-495F-B7A7-7896B34DC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954316A-A56E-45B8-B039-D1C6902F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8A2E05-D2EB-4CEA-8A62-C88D01010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8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B9C1263-BC2A-4DB5-B290-739A9DC5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F7464A-996A-45FD-AE67-DB5C7F866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5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FD1D708-8A39-4B6C-85ED-84F9B0E9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ED86D7-44E1-484E-81B7-B6E6FBFF2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6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4407447-7DEC-4801-A775-C78CF2DA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B6DD29-2911-4CCF-AB6E-02E80CB1D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39F5536-8140-4687-8AE1-9AB6A324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AE7770-EDB0-4343-9EC3-114195E903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3B23EA6-D446-4FDD-8671-2ED4E4D5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39F63D-156E-4FFF-B9AB-7880F89B7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0C02B24-8087-42ED-AD46-D425972F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5B9FBF-AA94-43FD-9EDE-90F61481D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09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Arnold</dc:creator>
  <cp:lastModifiedBy>Louise Chilvers</cp:lastModifiedBy>
  <cp:revision>1</cp:revision>
  <dcterms:created xsi:type="dcterms:W3CDTF">2018-01-15T16:00:48Z</dcterms:created>
  <dcterms:modified xsi:type="dcterms:W3CDTF">2020-03-05T14:42:00Z</dcterms:modified>
</cp:coreProperties>
</file>