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5"/>
  </p:notesMasterIdLst>
  <p:sldIdLst>
    <p:sldId id="256" r:id="rId2"/>
    <p:sldId id="257" r:id="rId3"/>
    <p:sldId id="258" r:id="rId4"/>
    <p:sldId id="259" r:id="rId5"/>
    <p:sldId id="270" r:id="rId6"/>
    <p:sldId id="269" r:id="rId7"/>
    <p:sldId id="260" r:id="rId8"/>
    <p:sldId id="261" r:id="rId9"/>
    <p:sldId id="271" r:id="rId10"/>
    <p:sldId id="263" r:id="rId11"/>
    <p:sldId id="266" r:id="rId12"/>
    <p:sldId id="265" r:id="rId13"/>
    <p:sldId id="267" r:id="rId14"/>
  </p:sldIdLst>
  <p:sldSz cx="10680700" cy="75565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Helvetica" panose="020B0604020202020204" pitchFamily="34" charset="0"/>
      <p:regular r:id="rId22"/>
      <p:bold r:id="rId23"/>
      <p:italic r:id="rId24"/>
      <p:boldItalic r:id="rId25"/>
    </p:embeddedFont>
    <p:embeddedFont>
      <p:font typeface="Lato" panose="020B0604020202020204" charset="0"/>
      <p:regular r:id="rId26"/>
      <p:bold r:id="rId27"/>
      <p:italic r:id="rId28"/>
      <p:boldItalic r:id="rId29"/>
    </p:embeddedFont>
    <p:embeddedFont>
      <p:font typeface="Lato Heavy" panose="020B0604020202020204" charset="0"/>
      <p:regular r:id="rId30"/>
      <p:bold r:id="rId31"/>
      <p:italic r:id="rId32"/>
      <p:boldItalic r:id="rId33"/>
    </p:embeddedFont>
    <p:embeddedFont>
      <p:font typeface="Trebuchet MS" panose="020B0603020202020204" pitchFamily="34" charset="0"/>
      <p:regular r:id="rId34"/>
      <p:bold r:id="rId35"/>
      <p:italic r:id="rId36"/>
      <p:boldItalic r:id="rId37"/>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2380">
          <p15:clr>
            <a:srgbClr val="A4A3A4"/>
          </p15:clr>
        </p15:guide>
        <p15:guide id="2" pos="336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Nietopski" initials="SN" lastIdx="4" clrIdx="0">
    <p:extLst/>
  </p:cmAuthor>
  <p:cmAuthor id="2" name="Hannah Brady" initials="HB" lastIdx="9" clrIdx="1"/>
  <p:cmAuthor id="3" name="Florence Ackland" initials="FA" lastIdx="3" clrIdx="2">
    <p:extLst>
      <p:ext uri="{19B8F6BF-5375-455C-9EA6-DF929625EA0E}">
        <p15:presenceInfo xmlns:p15="http://schemas.microsoft.com/office/powerpoint/2012/main" userId="S-1-5-21-1598838018-3775903872-2167328690-221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C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DD5"/>
          </a:solidFill>
        </a:fill>
      </a:tcStyle>
    </a:wholeTbl>
    <a:band2H>
      <a:tcTxStyle/>
      <a:tcStyle>
        <a:tcBdr/>
        <a:fill>
          <a:solidFill>
            <a:srgbClr val="E7EFEB"/>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E3ED"/>
          </a:solidFill>
        </a:fill>
      </a:tcStyle>
    </a:wholeTbl>
    <a:band2H>
      <a:tcTxStyle/>
      <a:tcStyle>
        <a:tcBdr/>
        <a:fill>
          <a:solidFill>
            <a:srgbClr val="E7F2F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DFFD"/>
          </a:solidFill>
        </a:fill>
      </a:tcStyle>
    </a:wholeTbl>
    <a:band2H>
      <a:tcTxStyle/>
      <a:tcStyle>
        <a:tcBdr/>
        <a:fill>
          <a:solidFill>
            <a:srgbClr val="E8F0FE"/>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01"/>
    <p:restoredTop sz="76222" autoAdjust="0"/>
  </p:normalViewPr>
  <p:slideViewPr>
    <p:cSldViewPr snapToGrid="0" snapToObjects="1">
      <p:cViewPr varScale="1">
        <p:scale>
          <a:sx n="79" d="100"/>
          <a:sy n="79" d="100"/>
        </p:scale>
        <p:origin x="1902" y="96"/>
      </p:cViewPr>
      <p:guideLst>
        <p:guide orient="horz" pos="2380"/>
        <p:guide pos="33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font" Target="fonts/font19.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604380454"/>
      </p:ext>
    </p:extLst>
  </p:cSld>
  <p:clrMap bg1="lt1" tx1="dk1" bg2="lt2" tx2="dk2" accent1="accent1" accent2="accent2" accent3="accent3" accent4="accent4" accent5="accent5" accent6="accent6" hlink="hlink" folHlink="folHlink"/>
  <p:notesStyle>
    <a:lvl1pPr defTabSz="875943" latinLnBrk="0">
      <a:defRPr sz="1100">
        <a:latin typeface="+mn-lt"/>
        <a:ea typeface="+mn-ea"/>
        <a:cs typeface="+mn-cs"/>
        <a:sym typeface="Calibri"/>
      </a:defRPr>
    </a:lvl1pPr>
    <a:lvl2pPr indent="228600" defTabSz="875943" latinLnBrk="0">
      <a:defRPr sz="1100">
        <a:latin typeface="+mn-lt"/>
        <a:ea typeface="+mn-ea"/>
        <a:cs typeface="+mn-cs"/>
        <a:sym typeface="Calibri"/>
      </a:defRPr>
    </a:lvl2pPr>
    <a:lvl3pPr indent="457200" defTabSz="875943" latinLnBrk="0">
      <a:defRPr sz="1100">
        <a:latin typeface="+mn-lt"/>
        <a:ea typeface="+mn-ea"/>
        <a:cs typeface="+mn-cs"/>
        <a:sym typeface="Calibri"/>
      </a:defRPr>
    </a:lvl3pPr>
    <a:lvl4pPr indent="685800" defTabSz="875943" latinLnBrk="0">
      <a:defRPr sz="1100">
        <a:latin typeface="+mn-lt"/>
        <a:ea typeface="+mn-ea"/>
        <a:cs typeface="+mn-cs"/>
        <a:sym typeface="Calibri"/>
      </a:defRPr>
    </a:lvl4pPr>
    <a:lvl5pPr indent="914400" defTabSz="875943" latinLnBrk="0">
      <a:defRPr sz="1100">
        <a:latin typeface="+mn-lt"/>
        <a:ea typeface="+mn-ea"/>
        <a:cs typeface="+mn-cs"/>
        <a:sym typeface="Calibri"/>
      </a:defRPr>
    </a:lvl5pPr>
    <a:lvl6pPr indent="1143000" defTabSz="875943" latinLnBrk="0">
      <a:defRPr sz="1100">
        <a:latin typeface="+mn-lt"/>
        <a:ea typeface="+mn-ea"/>
        <a:cs typeface="+mn-cs"/>
        <a:sym typeface="Calibri"/>
      </a:defRPr>
    </a:lvl6pPr>
    <a:lvl7pPr indent="1371600" defTabSz="875943" latinLnBrk="0">
      <a:defRPr sz="1100">
        <a:latin typeface="+mn-lt"/>
        <a:ea typeface="+mn-ea"/>
        <a:cs typeface="+mn-cs"/>
        <a:sym typeface="Calibri"/>
      </a:defRPr>
    </a:lvl7pPr>
    <a:lvl8pPr indent="1600200" defTabSz="875943" latinLnBrk="0">
      <a:defRPr sz="1100">
        <a:latin typeface="+mn-lt"/>
        <a:ea typeface="+mn-ea"/>
        <a:cs typeface="+mn-cs"/>
        <a:sym typeface="Calibri"/>
      </a:defRPr>
    </a:lvl8pPr>
    <a:lvl9pPr indent="1828800" defTabSz="875943" latinLnBrk="0">
      <a:defRPr sz="11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riseabove.org.uk/article/lets-talk-about-chang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riseabove.org.uk/article/lets-talk-about-change/"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riseabove.org.uk/article/life-swap-dealing-with-change/" TargetMode="External"/><Relationship Id="rId4" Type="http://schemas.openxmlformats.org/officeDocument/2006/relationships/hyperlink" Target="https://riseabove.org.uk/article/dealing-with-chang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685800"/>
            <a:ext cx="4845050" cy="3429000"/>
          </a:xfrm>
        </p:spPr>
      </p:sp>
      <p:sp>
        <p:nvSpPr>
          <p:cNvPr id="3" name="Notes Placeholder 2"/>
          <p:cNvSpPr>
            <a:spLocks noGrp="1"/>
          </p:cNvSpPr>
          <p:nvPr>
            <p:ph type="body" idx="1"/>
          </p:nvPr>
        </p:nvSpPr>
        <p:spPr/>
        <p:txBody>
          <a:bodyPr/>
          <a:lstStyle/>
          <a:p>
            <a:pPr marL="171450" marR="0" lvl="0" indent="-171450" defTabSz="875943"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Ask students to think about the statement above. You can decide whether this is carried out in pairs, small groups as a whole class.</a:t>
            </a:r>
          </a:p>
          <a:p>
            <a:endParaRPr lang="en-US" dirty="0"/>
          </a:p>
        </p:txBody>
      </p:sp>
    </p:spTree>
    <p:extLst>
      <p:ext uri="{BB962C8B-B14F-4D97-AF65-F5344CB8AC3E}">
        <p14:creationId xmlns:p14="http://schemas.microsoft.com/office/powerpoint/2010/main" val="2396015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685800"/>
            <a:ext cx="4845050" cy="3429000"/>
          </a:xfrm>
        </p:spPr>
      </p:sp>
      <p:sp>
        <p:nvSpPr>
          <p:cNvPr id="3" name="Notes Placeholder 2"/>
          <p:cNvSpPr>
            <a:spLocks noGrp="1"/>
          </p:cNvSpPr>
          <p:nvPr>
            <p:ph type="body" idx="1"/>
          </p:nvPr>
        </p:nvSpPr>
        <p:spPr/>
        <p:txBody>
          <a:bodyPr/>
          <a:lstStyle/>
          <a:p>
            <a:pPr marL="171450" marR="0" lvl="0" indent="-171450" defTabSz="875943"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Students should answer the three baseline questions on a confidence scale: 0 = not confident, 10 = extremely confident. </a:t>
            </a:r>
          </a:p>
          <a:p>
            <a:endParaRPr lang="en-US" dirty="0"/>
          </a:p>
        </p:txBody>
      </p:sp>
    </p:spTree>
    <p:extLst>
      <p:ext uri="{BB962C8B-B14F-4D97-AF65-F5344CB8AC3E}">
        <p14:creationId xmlns:p14="http://schemas.microsoft.com/office/powerpoint/2010/main" val="1611969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685800"/>
            <a:ext cx="484505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Ask students to complete the sentences on the slide.</a:t>
            </a:r>
            <a:endParaRPr lang="en-US" dirty="0"/>
          </a:p>
        </p:txBody>
      </p:sp>
    </p:spTree>
    <p:extLst>
      <p:ext uri="{BB962C8B-B14F-4D97-AF65-F5344CB8AC3E}">
        <p14:creationId xmlns:p14="http://schemas.microsoft.com/office/powerpoint/2010/main" val="1033206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685800"/>
            <a:ext cx="484505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100" b="0" i="0" u="none" strike="noStrike" baseline="0" dirty="0">
                <a:latin typeface="+mn-lt"/>
                <a:ea typeface="+mn-ea"/>
                <a:cs typeface="+mn-cs"/>
                <a:sym typeface="Calibri"/>
              </a:rPr>
              <a:t>Remind students that it is really normal to experience different feelings during times of change. If things become difficult, they should speak to a trusted adult in school, at home or visit one of the sites listed on the slide.</a:t>
            </a:r>
            <a:endParaRPr lang="en-US" dirty="0"/>
          </a:p>
        </p:txBody>
      </p:sp>
    </p:spTree>
    <p:extLst>
      <p:ext uri="{BB962C8B-B14F-4D97-AF65-F5344CB8AC3E}">
        <p14:creationId xmlns:p14="http://schemas.microsoft.com/office/powerpoint/2010/main" val="2117185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685800"/>
            <a:ext cx="484505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Students should answer the three baseline questions on a confidence scale: 0 = not confident, 10 = extremely confident. </a:t>
            </a:r>
          </a:p>
        </p:txBody>
      </p:sp>
    </p:spTree>
    <p:extLst>
      <p:ext uri="{BB962C8B-B14F-4D97-AF65-F5344CB8AC3E}">
        <p14:creationId xmlns:p14="http://schemas.microsoft.com/office/powerpoint/2010/main" val="322906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685800"/>
            <a:ext cx="4845050" cy="3429000"/>
          </a:xfrm>
        </p:spPr>
      </p:sp>
      <p:sp>
        <p:nvSpPr>
          <p:cNvPr id="3" name="Notes Placeholder 2"/>
          <p:cNvSpPr>
            <a:spLocks noGrp="1"/>
          </p:cNvSpPr>
          <p:nvPr>
            <p:ph type="body" idx="1"/>
          </p:nvPr>
        </p:nvSpPr>
        <p:spPr/>
        <p:txBody>
          <a:bodyPr/>
          <a:lstStyle/>
          <a:p>
            <a:pPr marL="171450" indent="-171450">
              <a:buSzPct val="100000"/>
              <a:buFont typeface="Arial"/>
              <a:buChar char="•"/>
            </a:pPr>
            <a:r>
              <a:rPr lang="en-GB" dirty="0"/>
              <a:t>Show the first part of the video ‘Let’s talk about change!’ (0:00-1:13) </a:t>
            </a:r>
            <a:r>
              <a:rPr lang="en-GB" sz="1100" dirty="0">
                <a:hlinkClick r:id="rId3"/>
              </a:rPr>
              <a:t>https://riseabove.org.uk/article/lets-talk-about-change/</a:t>
            </a:r>
            <a:r>
              <a:rPr lang="en-GB" sz="1100" dirty="0"/>
              <a:t> </a:t>
            </a:r>
            <a:endParaRPr lang="en-GB" dirty="0"/>
          </a:p>
          <a:p>
            <a:endParaRPr lang="en-GB" sz="1100" b="0" i="0" u="none" strike="noStrike" baseline="0" dirty="0">
              <a:latin typeface="+mn-lt"/>
              <a:ea typeface="+mn-ea"/>
              <a:cs typeface="+mn-cs"/>
              <a:sym typeface="Calibri"/>
            </a:endParaRPr>
          </a:p>
          <a:p>
            <a:pPr marL="171450" indent="-171450">
              <a:buFont typeface="Arial" panose="020B0604020202020204" pitchFamily="34" charset="0"/>
              <a:buChar char="•"/>
            </a:pPr>
            <a:r>
              <a:rPr lang="en-GB" sz="1100" b="0" i="0" u="none" strike="noStrike" baseline="0" dirty="0">
                <a:latin typeface="+mn-lt"/>
                <a:ea typeface="+mn-ea"/>
                <a:cs typeface="+mn-cs"/>
                <a:sym typeface="Calibri"/>
              </a:rPr>
              <a:t>Ask students to imagine it is the end of the school year. Ask them to think of all the examples of changes that could take place for a student and write these out. Areas to think about: personal interests, relationships, home life, school life, homework, exams, college, work and society. </a:t>
            </a:r>
          </a:p>
          <a:p>
            <a:pPr marL="171450" indent="-171450">
              <a:buFont typeface="Arial" panose="020B0604020202020204" pitchFamily="34" charset="0"/>
              <a:buChar char="•"/>
            </a:pPr>
            <a:endParaRPr lang="en-GB" sz="1100" b="0" i="0" u="none" strike="noStrike" baseline="0" dirty="0">
              <a:latin typeface="+mn-lt"/>
              <a:ea typeface="+mn-ea"/>
              <a:cs typeface="+mn-cs"/>
              <a:sym typeface="Calibri"/>
            </a:endParaRPr>
          </a:p>
          <a:p>
            <a:pPr marL="171450" indent="-171450">
              <a:buFont typeface="Arial" panose="020B0604020202020204" pitchFamily="34" charset="0"/>
              <a:buChar char="•"/>
            </a:pPr>
            <a:r>
              <a:rPr lang="en-GB" sz="1100" b="0" i="0" u="none" strike="noStrike" baseline="0" dirty="0">
                <a:latin typeface="+mn-lt"/>
                <a:ea typeface="+mn-ea"/>
                <a:cs typeface="+mn-cs"/>
                <a:sym typeface="Calibri"/>
              </a:rPr>
              <a:t>Then ask students to take two different coloured pens or highlighters. They should choose one colour to identify expected change and one colour to identify unexpected change. Ask them to go through their lists and highlight the changes accordingly. </a:t>
            </a:r>
            <a:br>
              <a:rPr lang="en-GB" sz="1100" b="0" i="0" u="none" strike="noStrike" baseline="0" dirty="0">
                <a:latin typeface="+mn-lt"/>
                <a:ea typeface="+mn-ea"/>
                <a:cs typeface="+mn-cs"/>
                <a:sym typeface="Calibri"/>
              </a:rPr>
            </a:br>
            <a:endParaRPr lang="en-GB" sz="1100" b="0" i="0" u="none" strike="noStrike" baseline="0" dirty="0">
              <a:latin typeface="+mn-lt"/>
              <a:ea typeface="+mn-ea"/>
              <a:cs typeface="+mn-cs"/>
              <a:sym typeface="Calibri"/>
            </a:endParaRPr>
          </a:p>
          <a:p>
            <a:pPr marL="171450" indent="-171450">
              <a:buFont typeface="Arial" panose="020B0604020202020204" pitchFamily="34" charset="0"/>
              <a:buChar char="•"/>
            </a:pPr>
            <a:r>
              <a:rPr lang="en-GB" sz="1100" b="0" i="0" u="none" strike="noStrike" baseline="0" dirty="0">
                <a:latin typeface="+mn-lt"/>
                <a:ea typeface="+mn-ea"/>
                <a:cs typeface="+mn-cs"/>
                <a:sym typeface="Calibri"/>
              </a:rPr>
              <a:t>Next to each of these changes, ask students to draw some emojis that could show the impact or effect of the change (KS4 students can write the emotion rather than using an emoji). </a:t>
            </a:r>
          </a:p>
          <a:p>
            <a:pPr marL="171450" indent="-171450">
              <a:buFont typeface="Arial" panose="020B0604020202020204" pitchFamily="34" charset="0"/>
              <a:buChar char="•"/>
            </a:pPr>
            <a:endParaRPr lang="en-GB" sz="1100" b="0" i="0" u="none" strike="noStrike" baseline="0" dirty="0">
              <a:latin typeface="+mn-lt"/>
              <a:ea typeface="+mn-ea"/>
              <a:cs typeface="+mn-cs"/>
              <a:sym typeface="Calibri"/>
            </a:endParaRPr>
          </a:p>
          <a:p>
            <a:pPr marL="171450" indent="-171450">
              <a:buFont typeface="Arial" panose="020B0604020202020204" pitchFamily="34" charset="0"/>
              <a:buChar char="•"/>
            </a:pPr>
            <a:r>
              <a:rPr lang="en-GB" sz="1100" b="0" i="0" u="none" strike="noStrike" baseline="0" dirty="0">
                <a:latin typeface="+mn-lt"/>
                <a:ea typeface="+mn-ea"/>
                <a:cs typeface="+mn-cs"/>
                <a:sym typeface="Calibri"/>
              </a:rPr>
              <a:t>Instruct pairs to pick three different examples of change from their lists and discuss the challenges and opportunities that could arise from this change. </a:t>
            </a:r>
          </a:p>
          <a:p>
            <a:endParaRPr lang="en-US" dirty="0"/>
          </a:p>
        </p:txBody>
      </p:sp>
    </p:spTree>
    <p:extLst>
      <p:ext uri="{BB962C8B-B14F-4D97-AF65-F5344CB8AC3E}">
        <p14:creationId xmlns:p14="http://schemas.microsoft.com/office/powerpoint/2010/main" val="3061565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685800"/>
            <a:ext cx="4845050" cy="3429000"/>
          </a:xfrm>
        </p:spPr>
      </p:sp>
      <p:sp>
        <p:nvSpPr>
          <p:cNvPr id="3" name="Notes Placeholder 2"/>
          <p:cNvSpPr>
            <a:spLocks noGrp="1"/>
          </p:cNvSpPr>
          <p:nvPr>
            <p:ph type="body" idx="1"/>
          </p:nvPr>
        </p:nvSpPr>
        <p:spPr/>
        <p:txBody>
          <a:bodyPr/>
          <a:lstStyle/>
          <a:p>
            <a:pPr marL="171450" marR="0" lvl="0" indent="-171450" defTabSz="875943"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You can conduct this discussion in pairs or small groups if this is more suitable for your classroom environment.</a:t>
            </a:r>
          </a:p>
          <a:p>
            <a:endParaRPr lang="en-GB" dirty="0"/>
          </a:p>
        </p:txBody>
      </p:sp>
    </p:spTree>
    <p:extLst>
      <p:ext uri="{BB962C8B-B14F-4D97-AF65-F5344CB8AC3E}">
        <p14:creationId xmlns:p14="http://schemas.microsoft.com/office/powerpoint/2010/main" val="2434090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685800"/>
            <a:ext cx="4845050" cy="3429000"/>
          </a:xfrm>
        </p:spPr>
      </p:sp>
      <p:sp>
        <p:nvSpPr>
          <p:cNvPr id="3" name="Notes Placeholder 2"/>
          <p:cNvSpPr>
            <a:spLocks noGrp="1"/>
          </p:cNvSpPr>
          <p:nvPr>
            <p:ph type="body" idx="1"/>
          </p:nvPr>
        </p:nvSpPr>
        <p:spPr/>
        <p:txBody>
          <a:bodyPr/>
          <a:lstStyle/>
          <a:p>
            <a:pPr marL="171450" marR="0" lvl="0" indent="-171450" defTabSz="875943"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For further challenge, pairs or small groups can discuss the questions on the slide.</a:t>
            </a:r>
            <a:br>
              <a:rPr lang="en-GB" dirty="0"/>
            </a:br>
            <a:endParaRPr lang="en-GB" sz="1100" b="0" i="0" u="none" strike="noStrike" baseline="0" dirty="0">
              <a:latin typeface="+mn-lt"/>
              <a:ea typeface="+mn-ea"/>
              <a:cs typeface="+mn-cs"/>
              <a:sym typeface="Calibri"/>
            </a:endParaRPr>
          </a:p>
          <a:p>
            <a:pPr marL="171450" indent="-171450">
              <a:buFont typeface="Arial" panose="020B0604020202020204" pitchFamily="34" charset="0"/>
              <a:buChar char="•"/>
            </a:pPr>
            <a:r>
              <a:rPr lang="en-GB" sz="1100" b="0" i="0" u="none" strike="noStrike" baseline="0" dirty="0">
                <a:latin typeface="+mn-lt"/>
                <a:ea typeface="+mn-ea"/>
                <a:cs typeface="+mn-cs"/>
                <a:sym typeface="Calibri"/>
              </a:rPr>
              <a:t>Some examples of expected changes might be puberty, exams, homework, new teachers, new timetable. Some examples of unexpected changes might be new relationships, friendships either starting or ending, divorce, moving home, losing jobs or starting work, etc. </a:t>
            </a:r>
            <a:endParaRPr lang="en-GB" dirty="0"/>
          </a:p>
        </p:txBody>
      </p:sp>
    </p:spTree>
    <p:extLst>
      <p:ext uri="{BB962C8B-B14F-4D97-AF65-F5344CB8AC3E}">
        <p14:creationId xmlns:p14="http://schemas.microsoft.com/office/powerpoint/2010/main" val="4286504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685800"/>
            <a:ext cx="4845050" cy="3429000"/>
          </a:xfrm>
        </p:spPr>
      </p:sp>
      <p:sp>
        <p:nvSpPr>
          <p:cNvPr id="3" name="Notes Placeholder 2"/>
          <p:cNvSpPr>
            <a:spLocks noGrp="1"/>
          </p:cNvSpPr>
          <p:nvPr>
            <p:ph type="body" idx="1"/>
          </p:nvPr>
        </p:nvSpPr>
        <p:spPr/>
        <p:txBody>
          <a:bodyPr/>
          <a:lstStyle/>
          <a:p>
            <a:pPr marL="171450" marR="0" lvl="0" indent="-171450" algn="l" defTabSz="875943"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none" strike="noStrike" baseline="0" dirty="0">
                <a:latin typeface="+mn-lt"/>
                <a:ea typeface="+mn-ea"/>
                <a:cs typeface="+mn-cs"/>
                <a:sym typeface="Calibri"/>
              </a:rPr>
              <a:t>Show students the following videos: </a:t>
            </a:r>
            <a:br>
              <a:rPr lang="en-GB" sz="1100" b="1" i="0" u="none" strike="noStrike" baseline="0" dirty="0">
                <a:latin typeface="+mn-lt"/>
                <a:ea typeface="+mn-ea"/>
                <a:cs typeface="+mn-cs"/>
                <a:sym typeface="Calibri"/>
              </a:rPr>
            </a:br>
            <a:r>
              <a:rPr lang="en-GB" sz="1100" b="0" i="0" u="none" strike="noStrike" baseline="0" dirty="0">
                <a:latin typeface="+mn-lt"/>
                <a:ea typeface="+mn-ea"/>
                <a:cs typeface="+mn-cs"/>
                <a:sym typeface="Calibri"/>
              </a:rPr>
              <a:t>Second part of ‘Let’s talk about change!’ video (1:13 – 3:05) </a:t>
            </a:r>
            <a:r>
              <a:rPr lang="en-GB" sz="1100" dirty="0">
                <a:hlinkClick r:id="rId3"/>
              </a:rPr>
              <a:t>https://riseabove.org.uk/article/lets-talk-about-change/</a:t>
            </a:r>
            <a:r>
              <a:rPr lang="en-GB" sz="1100" dirty="0"/>
              <a:t>   </a:t>
            </a:r>
            <a:r>
              <a:rPr lang="en-GB" sz="1100" dirty="0">
                <a:latin typeface="Lato" panose="020F0502020204030203" pitchFamily="34" charset="0"/>
                <a:ea typeface="Lato" panose="020F0502020204030203" pitchFamily="34" charset="0"/>
                <a:cs typeface="Lato" panose="020F0502020204030203" pitchFamily="34" charset="0"/>
              </a:rPr>
              <a:t> </a:t>
            </a:r>
            <a:br>
              <a:rPr lang="en-GB" sz="1100" b="0" i="0" u="none" strike="noStrike" baseline="0" dirty="0">
                <a:latin typeface="+mn-lt"/>
                <a:ea typeface="+mn-ea"/>
                <a:cs typeface="+mn-cs"/>
                <a:sym typeface="Calibri"/>
              </a:rPr>
            </a:br>
            <a:r>
              <a:rPr lang="en-GB" sz="1100" b="0" i="0" u="none" strike="noStrike" baseline="0" dirty="0">
                <a:latin typeface="+mn-lt"/>
                <a:ea typeface="+mn-ea"/>
                <a:cs typeface="+mn-cs"/>
                <a:sym typeface="Calibri"/>
              </a:rPr>
              <a:t>‘Dealing with change!’ video (3:17) </a:t>
            </a:r>
            <a:r>
              <a:rPr lang="en-GB" sz="1100" dirty="0">
                <a:hlinkClick r:id="rId4"/>
              </a:rPr>
              <a:t>https://riseabove.org.uk/article/dealing-with-change/</a:t>
            </a:r>
            <a:r>
              <a:rPr lang="en-GB" sz="1100" dirty="0"/>
              <a:t> </a:t>
            </a:r>
            <a:endParaRPr lang="en-GB" sz="1100" dirty="0">
              <a:solidFill>
                <a:srgbClr val="F15C38"/>
              </a:solidFill>
              <a:latin typeface="Lato" panose="020F0502020204030203" pitchFamily="34" charset="0"/>
              <a:ea typeface="Lato" panose="020F0502020204030203" pitchFamily="34" charset="0"/>
              <a:cs typeface="Lato" panose="020F0502020204030203" pitchFamily="34" charset="0"/>
            </a:endParaRPr>
          </a:p>
          <a:p>
            <a:pPr marL="171450" marR="0" lvl="0" indent="-171450" algn="l" defTabSz="875943"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b="0" i="0" u="sng" strike="noStrike" baseline="0" dirty="0">
              <a:latin typeface="+mn-lt"/>
              <a:ea typeface="+mn-ea"/>
              <a:cs typeface="+mn-cs"/>
              <a:sym typeface="Calibri"/>
            </a:endParaRPr>
          </a:p>
          <a:p>
            <a:pPr marL="171450" marR="0" lvl="0" indent="-171450" defTabSz="875943"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none" strike="noStrike" baseline="0" dirty="0">
                <a:latin typeface="+mn-lt"/>
                <a:ea typeface="+mn-ea"/>
                <a:cs typeface="+mn-cs"/>
                <a:sym typeface="Calibri"/>
              </a:rPr>
              <a:t>If time permits and students require further stimuli, then this video can also be used: </a:t>
            </a:r>
            <a:br>
              <a:rPr lang="en-GB" sz="1100" b="0" i="0" u="none" strike="noStrike" baseline="0" dirty="0">
                <a:latin typeface="+mn-lt"/>
                <a:ea typeface="+mn-ea"/>
                <a:cs typeface="+mn-cs"/>
                <a:sym typeface="Calibri"/>
              </a:rPr>
            </a:br>
            <a:r>
              <a:rPr lang="en-GB" sz="1100" b="0" i="0" u="none" strike="noStrike" baseline="0" dirty="0">
                <a:latin typeface="+mn-lt"/>
                <a:ea typeface="+mn-ea"/>
                <a:cs typeface="+mn-cs"/>
                <a:sym typeface="Calibri"/>
              </a:rPr>
              <a:t>‘Life swap’ video (2:55) </a:t>
            </a:r>
            <a:r>
              <a:rPr lang="en-GB" dirty="0">
                <a:hlinkClick r:id="rId5"/>
              </a:rPr>
              <a:t>https://riseabove.org.uk/article/life-swap-dealing-with-change/</a:t>
            </a:r>
            <a:r>
              <a:rPr lang="en-GB" dirty="0"/>
              <a:t> </a:t>
            </a:r>
          </a:p>
          <a:p>
            <a:pPr marL="0" indent="0">
              <a:buFont typeface="Arial" panose="020B0604020202020204" pitchFamily="34" charset="0"/>
              <a:buNone/>
            </a:pPr>
            <a:br>
              <a:rPr lang="en-GB" sz="1100" b="0" i="0" u="none" strike="noStrike" baseline="0" dirty="0">
                <a:latin typeface="+mn-lt"/>
                <a:ea typeface="+mn-ea"/>
                <a:cs typeface="+mn-cs"/>
                <a:sym typeface="Calibri"/>
              </a:rPr>
            </a:br>
            <a:br>
              <a:rPr lang="en-GB" sz="1100" b="0" i="0" u="none" strike="noStrike" baseline="0" dirty="0">
                <a:latin typeface="+mn-lt"/>
                <a:ea typeface="+mn-ea"/>
                <a:cs typeface="+mn-cs"/>
                <a:sym typeface="Calibri"/>
              </a:rPr>
            </a:br>
            <a:endParaRPr lang="en-GB" sz="1100" b="0" i="0" u="sng" strike="noStrike" baseline="0" dirty="0">
              <a:latin typeface="+mn-lt"/>
              <a:ea typeface="+mn-ea"/>
              <a:cs typeface="+mn-cs"/>
              <a:sym typeface="Calibri"/>
            </a:endParaRPr>
          </a:p>
        </p:txBody>
      </p:sp>
    </p:spTree>
    <p:extLst>
      <p:ext uri="{BB962C8B-B14F-4D97-AF65-F5344CB8AC3E}">
        <p14:creationId xmlns:p14="http://schemas.microsoft.com/office/powerpoint/2010/main" val="3963014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685800"/>
            <a:ext cx="484505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100" b="0" i="0" u="none" strike="noStrike" baseline="0" dirty="0">
                <a:latin typeface="+mn-lt"/>
                <a:ea typeface="+mn-ea"/>
                <a:cs typeface="+mn-cs"/>
                <a:sym typeface="Calibri"/>
              </a:rPr>
              <a:t>In groups of four, give students five different scenarios. Ask students to match the scenarios with possible management strategies on the next slide (each scenario could match up to multiple strategies). </a:t>
            </a:r>
          </a:p>
        </p:txBody>
      </p:sp>
    </p:spTree>
    <p:extLst>
      <p:ext uri="{BB962C8B-B14F-4D97-AF65-F5344CB8AC3E}">
        <p14:creationId xmlns:p14="http://schemas.microsoft.com/office/powerpoint/2010/main" val="3595831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685800"/>
            <a:ext cx="4845050" cy="3429000"/>
          </a:xfrm>
        </p:spPr>
      </p:sp>
      <p:sp>
        <p:nvSpPr>
          <p:cNvPr id="3" name="Notes Placeholder 2"/>
          <p:cNvSpPr>
            <a:spLocks noGrp="1"/>
          </p:cNvSpPr>
          <p:nvPr>
            <p:ph type="body" idx="1"/>
          </p:nvPr>
        </p:nvSpPr>
        <p:spPr/>
        <p:txBody>
          <a:bodyPr/>
          <a:lstStyle/>
          <a:p>
            <a:pPr marL="171450" marR="0" lvl="0" indent="-171450" defTabSz="875943"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none" strike="noStrike" baseline="0" dirty="0">
                <a:latin typeface="+mn-lt"/>
                <a:ea typeface="+mn-ea"/>
                <a:cs typeface="+mn-cs"/>
                <a:sym typeface="Calibri"/>
              </a:rPr>
              <a:t>As a whole class or in large groups, ask students to share and discuss their choices. </a:t>
            </a:r>
          </a:p>
          <a:p>
            <a:endParaRPr lang="en-US" dirty="0"/>
          </a:p>
        </p:txBody>
      </p:sp>
    </p:spTree>
    <p:extLst>
      <p:ext uri="{BB962C8B-B14F-4D97-AF65-F5344CB8AC3E}">
        <p14:creationId xmlns:p14="http://schemas.microsoft.com/office/powerpoint/2010/main" val="4275440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685800"/>
            <a:ext cx="4845050" cy="3429000"/>
          </a:xfrm>
        </p:spPr>
      </p:sp>
      <p:sp>
        <p:nvSpPr>
          <p:cNvPr id="3" name="Notes Placeholder 2"/>
          <p:cNvSpPr>
            <a:spLocks noGrp="1"/>
          </p:cNvSpPr>
          <p:nvPr>
            <p:ph type="body" idx="1"/>
          </p:nvPr>
        </p:nvSpPr>
        <p:spPr/>
        <p:txBody>
          <a:bodyPr/>
          <a:lstStyle/>
          <a:p>
            <a:pPr marL="171450" indent="-171450">
              <a:buSzPct val="100000"/>
              <a:buFont typeface="Arial"/>
              <a:buChar char="•"/>
            </a:pPr>
            <a:r>
              <a:rPr lang="en-GB" dirty="0"/>
              <a:t>Instruct students to explore the Rise Above website using the questions on the slide to support their discussion.</a:t>
            </a:r>
          </a:p>
          <a:p>
            <a:endParaRPr lang="en-US" dirty="0"/>
          </a:p>
        </p:txBody>
      </p:sp>
    </p:spTree>
    <p:extLst>
      <p:ext uri="{BB962C8B-B14F-4D97-AF65-F5344CB8AC3E}">
        <p14:creationId xmlns:p14="http://schemas.microsoft.com/office/powerpoint/2010/main" val="1504025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801885" y="1237196"/>
            <a:ext cx="9088042" cy="2631888"/>
          </a:xfrm>
          <a:prstGeom prst="rect">
            <a:avLst/>
          </a:prstGeom>
        </p:spPr>
        <p:txBody>
          <a:bodyPr anchor="b"/>
          <a:lstStyle>
            <a:lvl1pPr algn="ctr">
              <a:defRPr sz="6600"/>
            </a:lvl1pPr>
          </a:lstStyle>
          <a:p>
            <a:r>
              <a:rPr dirty="0"/>
              <a:t>Title Text</a:t>
            </a:r>
          </a:p>
        </p:txBody>
      </p:sp>
      <p:sp>
        <p:nvSpPr>
          <p:cNvPr id="12" name="Shape 12"/>
          <p:cNvSpPr>
            <a:spLocks noGrp="1"/>
          </p:cNvSpPr>
          <p:nvPr>
            <p:ph type="body" sz="quarter" idx="1"/>
          </p:nvPr>
        </p:nvSpPr>
        <p:spPr>
          <a:xfrm>
            <a:off x="1336477" y="3970580"/>
            <a:ext cx="8018861" cy="1825172"/>
          </a:xfrm>
          <a:prstGeom prst="rect">
            <a:avLst/>
          </a:prstGeom>
        </p:spPr>
        <p:txBody>
          <a:bodyPr>
            <a:noAutofit/>
          </a:bodyPr>
          <a:lstStyle>
            <a:lvl1pPr marL="0" indent="0" algn="ctr">
              <a:buSzTx/>
              <a:buFontTx/>
              <a:buNone/>
              <a:defRPr sz="1800"/>
            </a:lvl1pPr>
            <a:lvl2pPr marL="0" indent="503971" algn="ctr">
              <a:buSzTx/>
              <a:buFontTx/>
              <a:buNone/>
              <a:defRPr sz="1800"/>
            </a:lvl2pPr>
            <a:lvl3pPr marL="0" indent="1007943" algn="ctr">
              <a:buSzTx/>
              <a:buFontTx/>
              <a:buNone/>
              <a:defRPr sz="1800"/>
            </a:lvl3pPr>
            <a:lvl4pPr marL="0" indent="1511914" algn="ctr">
              <a:buSzTx/>
              <a:buFontTx/>
              <a:buNone/>
              <a:defRPr sz="1800"/>
            </a:lvl4pPr>
            <a:lvl5pPr marL="0" indent="2015886" algn="ctr">
              <a:buSzTx/>
              <a:buFontTx/>
              <a:buNone/>
              <a:defRPr sz="18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Title Text</a:t>
            </a:r>
          </a:p>
        </p:txBody>
      </p:sp>
      <p:sp>
        <p:nvSpPr>
          <p:cNvPr id="39" name="Shape 39"/>
          <p:cNvSpPr>
            <a:spLocks noGrp="1"/>
          </p:cNvSpPr>
          <p:nvPr>
            <p:ph type="body" sz="half" idx="1"/>
          </p:nvPr>
        </p:nvSpPr>
        <p:spPr>
          <a:xfrm>
            <a:off x="735062" y="1520190"/>
            <a:ext cx="4544022" cy="5680993"/>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dirty="0"/>
          </a:p>
        </p:txBody>
      </p:sp>
      <p:sp>
        <p:nvSpPr>
          <p:cNvPr id="5" name="Shape 39">
            <a:extLst>
              <a:ext uri="{FF2B5EF4-FFF2-40B4-BE49-F238E27FC236}">
                <a16:creationId xmlns:a16="http://schemas.microsoft.com/office/drawing/2014/main" id="{7DF3FA31-28CF-0A4E-A5B6-8C425D2392D7}"/>
              </a:ext>
            </a:extLst>
          </p:cNvPr>
          <p:cNvSpPr>
            <a:spLocks noGrp="1"/>
          </p:cNvSpPr>
          <p:nvPr>
            <p:ph type="body" sz="half" idx="10"/>
          </p:nvPr>
        </p:nvSpPr>
        <p:spPr>
          <a:xfrm>
            <a:off x="5412730" y="1524000"/>
            <a:ext cx="4544022" cy="5676900"/>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Title Text</a:t>
            </a:r>
          </a:p>
        </p:txBody>
      </p:sp>
      <p:sp>
        <p:nvSpPr>
          <p:cNvPr id="39" name="Shape 39"/>
          <p:cNvSpPr>
            <a:spLocks noGrp="1"/>
          </p:cNvSpPr>
          <p:nvPr>
            <p:ph type="body" sz="half" idx="1"/>
          </p:nvPr>
        </p:nvSpPr>
        <p:spPr>
          <a:xfrm>
            <a:off x="735062" y="1520190"/>
            <a:ext cx="9221690" cy="5680993"/>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86688678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Vertical Text">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Title Text</a:t>
            </a:r>
          </a:p>
        </p:txBody>
      </p:sp>
      <p:sp>
        <p:nvSpPr>
          <p:cNvPr id="93" name="Shape 93"/>
          <p:cNvSpPr>
            <a:spLocks noGrp="1"/>
          </p:cNvSpPr>
          <p:nvPr>
            <p:ph type="body" idx="1"/>
          </p:nvPr>
        </p:nvSpPr>
        <p:spPr>
          <a:xfrm>
            <a:off x="735062" y="1362623"/>
            <a:ext cx="9221690" cy="4169497"/>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94" name="Shape 94"/>
          <p:cNvSpPr>
            <a:spLocks noGrp="1"/>
          </p:cNvSpPr>
          <p:nvPr>
            <p:ph type="sldNum" sz="quarter" idx="2"/>
          </p:nvPr>
        </p:nvSpPr>
        <p:spPr>
          <a:prstGeom prst="rect">
            <a:avLst/>
          </a:prstGeom>
        </p:spPr>
        <p:txBody>
          <a:bodyPr/>
          <a:lstStyle/>
          <a:p>
            <a:fld id="{86CB4B4D-7CA3-9044-876B-883B54F8677D}" type="slidenum">
              <a:t>‹#›</a:t>
            </a:fld>
            <a:endParaRPr dirty="0"/>
          </a:p>
        </p:txBody>
      </p:sp>
      <p:sp>
        <p:nvSpPr>
          <p:cNvPr id="2" name="Rectangle 1">
            <a:extLst>
              <a:ext uri="{FF2B5EF4-FFF2-40B4-BE49-F238E27FC236}">
                <a16:creationId xmlns:a16="http://schemas.microsoft.com/office/drawing/2014/main" id="{D63EC730-717F-194D-993E-D2C785C4D799}"/>
              </a:ext>
            </a:extLst>
          </p:cNvPr>
          <p:cNvSpPr/>
          <p:nvPr userDrawn="1"/>
        </p:nvSpPr>
        <p:spPr>
          <a:xfrm>
            <a:off x="0" y="5852160"/>
            <a:ext cx="10680700" cy="1704340"/>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7" name="Shape 93">
            <a:extLst>
              <a:ext uri="{FF2B5EF4-FFF2-40B4-BE49-F238E27FC236}">
                <a16:creationId xmlns:a16="http://schemas.microsoft.com/office/drawing/2014/main" id="{D5EE2673-A220-EF46-8721-51A855441157}"/>
              </a:ext>
            </a:extLst>
          </p:cNvPr>
          <p:cNvSpPr>
            <a:spLocks noGrp="1"/>
          </p:cNvSpPr>
          <p:nvPr>
            <p:ph type="body" idx="10" hasCustomPrompt="1"/>
          </p:nvPr>
        </p:nvSpPr>
        <p:spPr>
          <a:xfrm>
            <a:off x="729505" y="6057899"/>
            <a:ext cx="9221690" cy="1291011"/>
          </a:xfrm>
          <a:prstGeom prst="rect">
            <a:avLst/>
          </a:prstGeom>
        </p:spPr>
        <p:txBody>
          <a:bodyPr/>
          <a:lstStyle>
            <a:lvl1pPr>
              <a:defRPr>
                <a:solidFill>
                  <a:schemeClr val="bg1"/>
                </a:solidFill>
              </a:defRPr>
            </a:lvl1pPr>
          </a:lstStyle>
          <a:p>
            <a:r>
              <a:rPr dirty="0"/>
              <a:t>Body Level One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Title Text</a:t>
            </a:r>
          </a:p>
        </p:txBody>
      </p:sp>
      <p:sp>
        <p:nvSpPr>
          <p:cNvPr id="94" name="Shape 94"/>
          <p:cNvSpPr>
            <a:spLocks noGrp="1"/>
          </p:cNvSpPr>
          <p:nvPr>
            <p:ph type="sldNum" sz="quarter" idx="2"/>
          </p:nvPr>
        </p:nvSpPr>
        <p:spPr>
          <a:prstGeom prst="rect">
            <a:avLst/>
          </a:prstGeom>
        </p:spPr>
        <p:txBody>
          <a:bodyPr/>
          <a:lstStyle/>
          <a:p>
            <a:fld id="{86CB4B4D-7CA3-9044-876B-883B54F8677D}" type="slidenum">
              <a:t>‹#›</a:t>
            </a:fld>
            <a:endParaRPr dirty="0"/>
          </a:p>
        </p:txBody>
      </p:sp>
      <p:sp>
        <p:nvSpPr>
          <p:cNvPr id="2" name="Rectangle 1">
            <a:extLst>
              <a:ext uri="{FF2B5EF4-FFF2-40B4-BE49-F238E27FC236}">
                <a16:creationId xmlns:a16="http://schemas.microsoft.com/office/drawing/2014/main" id="{D63EC730-717F-194D-993E-D2C785C4D799}"/>
              </a:ext>
            </a:extLst>
          </p:cNvPr>
          <p:cNvSpPr/>
          <p:nvPr userDrawn="1"/>
        </p:nvSpPr>
        <p:spPr>
          <a:xfrm>
            <a:off x="0" y="5852160"/>
            <a:ext cx="10680700" cy="1704340"/>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7" name="Shape 93">
            <a:extLst>
              <a:ext uri="{FF2B5EF4-FFF2-40B4-BE49-F238E27FC236}">
                <a16:creationId xmlns:a16="http://schemas.microsoft.com/office/drawing/2014/main" id="{D5EE2673-A220-EF46-8721-51A855441157}"/>
              </a:ext>
            </a:extLst>
          </p:cNvPr>
          <p:cNvSpPr>
            <a:spLocks noGrp="1"/>
          </p:cNvSpPr>
          <p:nvPr>
            <p:ph type="body" idx="10" hasCustomPrompt="1"/>
          </p:nvPr>
        </p:nvSpPr>
        <p:spPr>
          <a:xfrm>
            <a:off x="729505" y="6057899"/>
            <a:ext cx="9221690" cy="1291011"/>
          </a:xfrm>
          <a:prstGeom prst="rect">
            <a:avLst/>
          </a:prstGeom>
        </p:spPr>
        <p:txBody>
          <a:bodyPr/>
          <a:lstStyle>
            <a:lvl1pPr>
              <a:defRPr>
                <a:solidFill>
                  <a:schemeClr val="bg1"/>
                </a:solidFill>
              </a:defRPr>
            </a:lvl1pPr>
          </a:lstStyle>
          <a:p>
            <a:r>
              <a:rPr dirty="0"/>
              <a:t>Body Level One</a:t>
            </a:r>
          </a:p>
        </p:txBody>
      </p:sp>
      <p:sp>
        <p:nvSpPr>
          <p:cNvPr id="8" name="Shape 39">
            <a:extLst>
              <a:ext uri="{FF2B5EF4-FFF2-40B4-BE49-F238E27FC236}">
                <a16:creationId xmlns:a16="http://schemas.microsoft.com/office/drawing/2014/main" id="{84E86147-D056-534B-9BAF-4B2E2886CDC4}"/>
              </a:ext>
            </a:extLst>
          </p:cNvPr>
          <p:cNvSpPr>
            <a:spLocks noGrp="1"/>
          </p:cNvSpPr>
          <p:nvPr>
            <p:ph type="body" sz="half" idx="1"/>
          </p:nvPr>
        </p:nvSpPr>
        <p:spPr>
          <a:xfrm>
            <a:off x="735062" y="1520191"/>
            <a:ext cx="4544022" cy="3996690"/>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9" name="Shape 39">
            <a:extLst>
              <a:ext uri="{FF2B5EF4-FFF2-40B4-BE49-F238E27FC236}">
                <a16:creationId xmlns:a16="http://schemas.microsoft.com/office/drawing/2014/main" id="{43959668-EEBD-CC4B-A8AA-6373AA90838C}"/>
              </a:ext>
            </a:extLst>
          </p:cNvPr>
          <p:cNvSpPr>
            <a:spLocks noGrp="1"/>
          </p:cNvSpPr>
          <p:nvPr>
            <p:ph type="body" sz="half" idx="11"/>
          </p:nvPr>
        </p:nvSpPr>
        <p:spPr>
          <a:xfrm>
            <a:off x="5412730" y="1524001"/>
            <a:ext cx="4544022" cy="3996690"/>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4039412772"/>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Shape 3"/>
          <p:cNvSpPr>
            <a:spLocks noGrp="1"/>
          </p:cNvSpPr>
          <p:nvPr>
            <p:ph type="body" idx="1"/>
          </p:nvPr>
        </p:nvSpPr>
        <p:spPr>
          <a:xfrm>
            <a:off x="735062" y="1362623"/>
            <a:ext cx="9221690" cy="5446336"/>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hape 4"/>
          <p:cNvSpPr>
            <a:spLocks noGrp="1"/>
          </p:cNvSpPr>
          <p:nvPr>
            <p:ph type="sldNum" sz="quarter" idx="2"/>
          </p:nvPr>
        </p:nvSpPr>
        <p:spPr>
          <a:xfrm>
            <a:off x="9679449" y="7066971"/>
            <a:ext cx="277303" cy="281941"/>
          </a:xfrm>
          <a:prstGeom prst="rect">
            <a:avLst/>
          </a:prstGeom>
          <a:ln w="12700">
            <a:miter lim="400000"/>
          </a:ln>
        </p:spPr>
        <p:txBody>
          <a:bodyPr wrap="none" lIns="45719" rIns="45719" anchor="ctr">
            <a:spAutoFit/>
          </a:bodyPr>
          <a:lstStyle>
            <a:lvl1pPr algn="r">
              <a:defRPr sz="1300">
                <a:solidFill>
                  <a:srgbClr val="888888"/>
                </a:solidFill>
              </a:defRPr>
            </a:lvl1pPr>
          </a:lstStyle>
          <a:p>
            <a:fld id="{86CB4B4D-7CA3-9044-876B-883B54F8677D}" type="slidenum">
              <a:t>‹#›</a:t>
            </a:fld>
            <a:endParaRPr dirty="0"/>
          </a:p>
        </p:txBody>
      </p:sp>
      <p:sp>
        <p:nvSpPr>
          <p:cNvPr id="5" name="Shape 112">
            <a:extLst>
              <a:ext uri="{FF2B5EF4-FFF2-40B4-BE49-F238E27FC236}">
                <a16:creationId xmlns:a16="http://schemas.microsoft.com/office/drawing/2014/main" id="{53077255-2EC8-CC4E-BBE5-8D1EDBB5CF70}"/>
              </a:ext>
            </a:extLst>
          </p:cNvPr>
          <p:cNvSpPr/>
          <p:nvPr userDrawn="1"/>
        </p:nvSpPr>
        <p:spPr>
          <a:xfrm>
            <a:off x="-2" y="-1"/>
            <a:ext cx="10691815" cy="1155034"/>
          </a:xfrm>
          <a:prstGeom prst="rect">
            <a:avLst/>
          </a:prstGeom>
          <a:solidFill>
            <a:srgbClr val="000000"/>
          </a:solidFill>
          <a:ln w="12700">
            <a:solidFill>
              <a:srgbClr val="000000"/>
            </a:solidFill>
            <a:miter/>
          </a:ln>
        </p:spPr>
        <p:txBody>
          <a:bodyPr lIns="45719" rIns="45719" anchor="ctr"/>
          <a:lstStyle/>
          <a:p>
            <a:pPr algn="ctr">
              <a:defRPr b="1">
                <a:solidFill>
                  <a:srgbClr val="FFFFFF"/>
                </a:solidFill>
              </a:defRPr>
            </a:pPr>
            <a:endParaRPr dirty="0"/>
          </a:p>
        </p:txBody>
      </p:sp>
      <p:pic>
        <p:nvPicPr>
          <p:cNvPr id="6" name="image1.png">
            <a:extLst>
              <a:ext uri="{FF2B5EF4-FFF2-40B4-BE49-F238E27FC236}">
                <a16:creationId xmlns:a16="http://schemas.microsoft.com/office/drawing/2014/main" id="{F6F13865-C929-9747-8EEC-BDA0CCB7B956}"/>
              </a:ext>
            </a:extLst>
          </p:cNvPr>
          <p:cNvPicPr>
            <a:picLocks noChangeAspect="1"/>
          </p:cNvPicPr>
          <p:nvPr userDrawn="1"/>
        </p:nvPicPr>
        <p:blipFill>
          <a:blip r:embed="rId7">
            <a:extLst/>
          </a:blip>
          <a:stretch>
            <a:fillRect/>
          </a:stretch>
        </p:blipFill>
        <p:spPr>
          <a:xfrm>
            <a:off x="0" y="196973"/>
            <a:ext cx="1080000" cy="716489"/>
          </a:xfrm>
          <a:prstGeom prst="rect">
            <a:avLst/>
          </a:prstGeom>
          <a:ln w="12700">
            <a:miter lim="400000"/>
          </a:ln>
        </p:spPr>
      </p:pic>
      <p:sp>
        <p:nvSpPr>
          <p:cNvPr id="2" name="Shape 2"/>
          <p:cNvSpPr>
            <a:spLocks noGrp="1"/>
          </p:cNvSpPr>
          <p:nvPr>
            <p:ph type="title"/>
          </p:nvPr>
        </p:nvSpPr>
        <p:spPr>
          <a:xfrm>
            <a:off x="735062" y="207589"/>
            <a:ext cx="9221690" cy="409632"/>
          </a:xfrm>
          <a:prstGeom prst="rect">
            <a:avLst/>
          </a:prstGeom>
          <a:ln w="12700">
            <a:miter lim="400000"/>
          </a:ln>
          <a:extLst>
            <a:ext uri="{C572A759-6A51-4108-AA02-DFA0A04FC94B}">
              <ma14:wrappingTextBoxFlag xmlns="" xmlns:ma14="http://schemas.microsoft.com/office/mac/drawingml/2011/main" val="1"/>
            </a:ext>
          </a:extLst>
        </p:spPr>
        <p:txBody>
          <a:bodyPr lIns="45719" rIns="45719" anchor="t">
            <a:normAutofit/>
          </a:bodyPr>
          <a:lstStyle/>
          <a:p>
            <a:r>
              <a:rPr lang="en-GB" dirty="0"/>
              <a:t>TITLE</a:t>
            </a: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61" r:id="rId3"/>
    <p:sldLayoutId id="2147483658" r:id="rId4"/>
    <p:sldLayoutId id="2147483660" r:id="rId5"/>
  </p:sldLayoutIdLst>
  <p:transition spd="med"/>
  <p:txStyles>
    <p:titleStyle>
      <a:lvl1pPr marL="0" marR="0" indent="0" algn="ctr" defTabSz="1007943" rtl="0" latinLnBrk="0">
        <a:lnSpc>
          <a:spcPct val="90000"/>
        </a:lnSpc>
        <a:spcBef>
          <a:spcPts val="0"/>
        </a:spcBef>
        <a:spcAft>
          <a:spcPts val="0"/>
        </a:spcAft>
        <a:buClrTx/>
        <a:buSzTx/>
        <a:buFontTx/>
        <a:buNone/>
        <a:tabLst/>
        <a:defRPr sz="2800" b="1" i="0" u="none" strike="noStrike" cap="none" spc="0" baseline="0">
          <a:ln>
            <a:noFill/>
          </a:ln>
          <a:solidFill>
            <a:srgbClr val="F15C38"/>
          </a:solidFill>
          <a:uFillTx/>
          <a:latin typeface="Lato" panose="020F0502020204030203" pitchFamily="34" charset="77"/>
          <a:ea typeface="Lato" panose="020F0502020204030203" pitchFamily="34" charset="77"/>
          <a:cs typeface="Calibri Light"/>
          <a:sym typeface="Calibri Light"/>
        </a:defRPr>
      </a:lvl1pPr>
      <a:lvl2pPr marL="0" marR="0" indent="0" algn="l" defTabSz="1007943" rtl="0" latinLnBrk="0">
        <a:lnSpc>
          <a:spcPct val="90000"/>
        </a:lnSpc>
        <a:spcBef>
          <a:spcPts val="0"/>
        </a:spcBef>
        <a:spcAft>
          <a:spcPts val="0"/>
        </a:spcAft>
        <a:buClrTx/>
        <a:buSzTx/>
        <a:buFontTx/>
        <a:buNone/>
        <a:tabLst/>
        <a:defRPr sz="48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1007943" rtl="0" latinLnBrk="0">
        <a:lnSpc>
          <a:spcPct val="90000"/>
        </a:lnSpc>
        <a:spcBef>
          <a:spcPts val="0"/>
        </a:spcBef>
        <a:spcAft>
          <a:spcPts val="0"/>
        </a:spcAft>
        <a:buClrTx/>
        <a:buSzTx/>
        <a:buFontTx/>
        <a:buNone/>
        <a:tabLst/>
        <a:defRPr sz="48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1007943" rtl="0" latinLnBrk="0">
        <a:lnSpc>
          <a:spcPct val="90000"/>
        </a:lnSpc>
        <a:spcBef>
          <a:spcPts val="0"/>
        </a:spcBef>
        <a:spcAft>
          <a:spcPts val="0"/>
        </a:spcAft>
        <a:buClrTx/>
        <a:buSzTx/>
        <a:buFontTx/>
        <a:buNone/>
        <a:tabLst/>
        <a:defRPr sz="48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1007943" rtl="0" latinLnBrk="0">
        <a:lnSpc>
          <a:spcPct val="90000"/>
        </a:lnSpc>
        <a:spcBef>
          <a:spcPts val="0"/>
        </a:spcBef>
        <a:spcAft>
          <a:spcPts val="0"/>
        </a:spcAft>
        <a:buClrTx/>
        <a:buSzTx/>
        <a:buFontTx/>
        <a:buNone/>
        <a:tabLst/>
        <a:defRPr sz="48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1007943" rtl="0" latinLnBrk="0">
        <a:lnSpc>
          <a:spcPct val="90000"/>
        </a:lnSpc>
        <a:spcBef>
          <a:spcPts val="0"/>
        </a:spcBef>
        <a:spcAft>
          <a:spcPts val="0"/>
        </a:spcAft>
        <a:buClrTx/>
        <a:buSzTx/>
        <a:buFontTx/>
        <a:buNone/>
        <a:tabLst/>
        <a:defRPr sz="48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1007943" rtl="0" latinLnBrk="0">
        <a:lnSpc>
          <a:spcPct val="90000"/>
        </a:lnSpc>
        <a:spcBef>
          <a:spcPts val="0"/>
        </a:spcBef>
        <a:spcAft>
          <a:spcPts val="0"/>
        </a:spcAft>
        <a:buClrTx/>
        <a:buSzTx/>
        <a:buFontTx/>
        <a:buNone/>
        <a:tabLst/>
        <a:defRPr sz="48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1007943" rtl="0" latinLnBrk="0">
        <a:lnSpc>
          <a:spcPct val="90000"/>
        </a:lnSpc>
        <a:spcBef>
          <a:spcPts val="0"/>
        </a:spcBef>
        <a:spcAft>
          <a:spcPts val="0"/>
        </a:spcAft>
        <a:buClrTx/>
        <a:buSzTx/>
        <a:buFontTx/>
        <a:buNone/>
        <a:tabLst/>
        <a:defRPr sz="48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1007943" rtl="0" latinLnBrk="0">
        <a:lnSpc>
          <a:spcPct val="90000"/>
        </a:lnSpc>
        <a:spcBef>
          <a:spcPts val="0"/>
        </a:spcBef>
        <a:spcAft>
          <a:spcPts val="0"/>
        </a:spcAft>
        <a:buClrTx/>
        <a:buSzTx/>
        <a:buFontTx/>
        <a:buNone/>
        <a:tabLst/>
        <a:defRPr sz="48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51985" marR="0" indent="-251985" algn="l" defTabSz="1007943" rtl="0" latinLnBrk="0">
        <a:lnSpc>
          <a:spcPct val="90000"/>
        </a:lnSpc>
        <a:spcBef>
          <a:spcPts val="1100"/>
        </a:spcBef>
        <a:spcAft>
          <a:spcPts val="0"/>
        </a:spcAft>
        <a:buClrTx/>
        <a:buSzPct val="100000"/>
        <a:buFont typeface="Arial"/>
        <a:buChar char="•"/>
        <a:tabLst/>
        <a:defRPr sz="1800" b="0" i="0" u="none" strike="noStrike" cap="none" spc="0" baseline="0">
          <a:ln>
            <a:noFill/>
          </a:ln>
          <a:solidFill>
            <a:srgbClr val="000000"/>
          </a:solidFill>
          <a:uFillTx/>
          <a:latin typeface="Lato" panose="020F0502020204030203" pitchFamily="34" charset="77"/>
          <a:ea typeface="+mn-ea"/>
          <a:cs typeface="+mn-cs"/>
          <a:sym typeface="Calibri"/>
        </a:defRPr>
      </a:lvl1pPr>
      <a:lvl2pPr marL="794724" marR="0" indent="-290753" algn="l" defTabSz="1007943" rtl="0" latinLnBrk="0">
        <a:lnSpc>
          <a:spcPct val="90000"/>
        </a:lnSpc>
        <a:spcBef>
          <a:spcPts val="1100"/>
        </a:spcBef>
        <a:spcAft>
          <a:spcPts val="0"/>
        </a:spcAft>
        <a:buClrTx/>
        <a:buSzPct val="100000"/>
        <a:buFont typeface="Arial"/>
        <a:buChar char="•"/>
        <a:tabLst/>
        <a:defRPr sz="1800" b="0" i="0" u="none" strike="noStrike" cap="none" spc="0" baseline="0">
          <a:ln>
            <a:noFill/>
          </a:ln>
          <a:solidFill>
            <a:srgbClr val="000000"/>
          </a:solidFill>
          <a:uFillTx/>
          <a:latin typeface="Lato" panose="020F0502020204030203" pitchFamily="34" charset="77"/>
          <a:ea typeface="+mn-ea"/>
          <a:cs typeface="+mn-cs"/>
          <a:sym typeface="Calibri"/>
        </a:defRPr>
      </a:lvl2pPr>
      <a:lvl3pPr marL="1351560" marR="0" indent="-343617" algn="l" defTabSz="1007943" rtl="0" latinLnBrk="0">
        <a:lnSpc>
          <a:spcPct val="90000"/>
        </a:lnSpc>
        <a:spcBef>
          <a:spcPts val="1100"/>
        </a:spcBef>
        <a:spcAft>
          <a:spcPts val="0"/>
        </a:spcAft>
        <a:buClrTx/>
        <a:buSzPct val="100000"/>
        <a:buFont typeface="Arial"/>
        <a:buChar char="•"/>
        <a:tabLst/>
        <a:defRPr sz="1800" b="0" i="0" u="none" strike="noStrike" cap="none" spc="0" baseline="0">
          <a:ln>
            <a:noFill/>
          </a:ln>
          <a:solidFill>
            <a:srgbClr val="000000"/>
          </a:solidFill>
          <a:uFillTx/>
          <a:latin typeface="Lato" panose="020F0502020204030203" pitchFamily="34" charset="77"/>
          <a:ea typeface="+mn-ea"/>
          <a:cs typeface="+mn-cs"/>
          <a:sym typeface="Calibri"/>
        </a:defRPr>
      </a:lvl3pPr>
      <a:lvl4pPr marL="1909786" marR="0" indent="-397872" algn="l" defTabSz="1007943" rtl="0" latinLnBrk="0">
        <a:lnSpc>
          <a:spcPct val="90000"/>
        </a:lnSpc>
        <a:spcBef>
          <a:spcPts val="1100"/>
        </a:spcBef>
        <a:spcAft>
          <a:spcPts val="0"/>
        </a:spcAft>
        <a:buClrTx/>
        <a:buSzPct val="100000"/>
        <a:buFont typeface="Arial"/>
        <a:buChar char="•"/>
        <a:tabLst/>
        <a:defRPr sz="1800" b="0" i="0" u="none" strike="noStrike" cap="none" spc="0" baseline="0">
          <a:ln>
            <a:noFill/>
          </a:ln>
          <a:solidFill>
            <a:srgbClr val="000000"/>
          </a:solidFill>
          <a:uFillTx/>
          <a:latin typeface="Lato" panose="020F0502020204030203" pitchFamily="34" charset="77"/>
          <a:ea typeface="+mn-ea"/>
          <a:cs typeface="+mn-cs"/>
          <a:sym typeface="Calibri"/>
        </a:defRPr>
      </a:lvl4pPr>
      <a:lvl5pPr marL="2413758" marR="0" indent="-397872" algn="l" defTabSz="1007943" rtl="0" latinLnBrk="0">
        <a:lnSpc>
          <a:spcPct val="90000"/>
        </a:lnSpc>
        <a:spcBef>
          <a:spcPts val="1100"/>
        </a:spcBef>
        <a:spcAft>
          <a:spcPts val="0"/>
        </a:spcAft>
        <a:buClrTx/>
        <a:buSzPct val="100000"/>
        <a:buFont typeface="Arial"/>
        <a:buChar char="•"/>
        <a:tabLst/>
        <a:defRPr sz="1800" b="0" i="0" u="none" strike="noStrike" cap="none" spc="0" baseline="0">
          <a:ln>
            <a:noFill/>
          </a:ln>
          <a:solidFill>
            <a:srgbClr val="000000"/>
          </a:solidFill>
          <a:uFillTx/>
          <a:latin typeface="Lato" panose="020F0502020204030203" pitchFamily="34" charset="77"/>
          <a:ea typeface="+mn-ea"/>
          <a:cs typeface="+mn-cs"/>
          <a:sym typeface="Calibri"/>
        </a:defRPr>
      </a:lvl5pPr>
      <a:lvl6pPr marL="2917730" marR="0" indent="-397872" algn="l" defTabSz="1007943" rtl="0" latinLnBrk="0">
        <a:lnSpc>
          <a:spcPct val="90000"/>
        </a:lnSpc>
        <a:spcBef>
          <a:spcPts val="1100"/>
        </a:spcBef>
        <a:spcAft>
          <a:spcPts val="0"/>
        </a:spcAft>
        <a:buClrTx/>
        <a:buSzPct val="100000"/>
        <a:buFont typeface="Arial"/>
        <a:buChar char="•"/>
        <a:tabLst/>
        <a:defRPr sz="3000" b="0" i="0" u="none" strike="noStrike" cap="none" spc="0" baseline="0">
          <a:ln>
            <a:noFill/>
          </a:ln>
          <a:solidFill>
            <a:srgbClr val="000000"/>
          </a:solidFill>
          <a:uFillTx/>
          <a:latin typeface="+mn-lt"/>
          <a:ea typeface="+mn-ea"/>
          <a:cs typeface="+mn-cs"/>
          <a:sym typeface="Calibri"/>
        </a:defRPr>
      </a:lvl6pPr>
      <a:lvl7pPr marL="3421701" marR="0" indent="-397872" algn="l" defTabSz="1007943" rtl="0" latinLnBrk="0">
        <a:lnSpc>
          <a:spcPct val="90000"/>
        </a:lnSpc>
        <a:spcBef>
          <a:spcPts val="1100"/>
        </a:spcBef>
        <a:spcAft>
          <a:spcPts val="0"/>
        </a:spcAft>
        <a:buClrTx/>
        <a:buSzPct val="100000"/>
        <a:buFont typeface="Arial"/>
        <a:buChar char="•"/>
        <a:tabLst/>
        <a:defRPr sz="3000" b="0" i="0" u="none" strike="noStrike" cap="none" spc="0" baseline="0">
          <a:ln>
            <a:noFill/>
          </a:ln>
          <a:solidFill>
            <a:srgbClr val="000000"/>
          </a:solidFill>
          <a:uFillTx/>
          <a:latin typeface="+mn-lt"/>
          <a:ea typeface="+mn-ea"/>
          <a:cs typeface="+mn-cs"/>
          <a:sym typeface="Calibri"/>
        </a:defRPr>
      </a:lvl7pPr>
      <a:lvl8pPr marL="3925673" marR="0" indent="-397873" algn="l" defTabSz="1007943" rtl="0" latinLnBrk="0">
        <a:lnSpc>
          <a:spcPct val="90000"/>
        </a:lnSpc>
        <a:spcBef>
          <a:spcPts val="1100"/>
        </a:spcBef>
        <a:spcAft>
          <a:spcPts val="0"/>
        </a:spcAft>
        <a:buClrTx/>
        <a:buSzPct val="100000"/>
        <a:buFont typeface="Arial"/>
        <a:buChar char="•"/>
        <a:tabLst/>
        <a:defRPr sz="3000" b="0" i="0" u="none" strike="noStrike" cap="none" spc="0" baseline="0">
          <a:ln>
            <a:noFill/>
          </a:ln>
          <a:solidFill>
            <a:srgbClr val="000000"/>
          </a:solidFill>
          <a:uFillTx/>
          <a:latin typeface="+mn-lt"/>
          <a:ea typeface="+mn-ea"/>
          <a:cs typeface="+mn-cs"/>
          <a:sym typeface="Calibri"/>
        </a:defRPr>
      </a:lvl8pPr>
      <a:lvl9pPr marL="4429644" marR="0" indent="-397873" algn="l" defTabSz="1007943" rtl="0" latinLnBrk="0">
        <a:lnSpc>
          <a:spcPct val="90000"/>
        </a:lnSpc>
        <a:spcBef>
          <a:spcPts val="1100"/>
        </a:spcBef>
        <a:spcAft>
          <a:spcPts val="0"/>
        </a:spcAft>
        <a:buClrTx/>
        <a:buSzPct val="100000"/>
        <a:buFont typeface="Arial"/>
        <a:buChar char="•"/>
        <a:tabLst/>
        <a:defRPr sz="3000" b="0" i="0" u="none" strike="noStrike" cap="none" spc="0" baseline="0">
          <a:ln>
            <a:noFill/>
          </a:ln>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www.childline.org.uk/info-advice/" TargetMode="External"/><Relationship Id="rId4" Type="http://schemas.openxmlformats.org/officeDocument/2006/relationships/hyperlink" Target="https://riseabove.org.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riseabove.org.uk/article/lets-talk-about-change/"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riseabove.org.uk/article/lets-talk-about-change/"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riseabove.org.uk/article/dealing-with-change/" TargetMode="External"/><Relationship Id="rId5" Type="http://schemas.openxmlformats.org/officeDocument/2006/relationships/image" Target="../media/image9.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610648-1339-034F-9C0E-91CC9ADBA44D}"/>
              </a:ext>
            </a:extLst>
          </p:cNvPr>
          <p:cNvSpPr>
            <a:spLocks noGrp="1"/>
          </p:cNvSpPr>
          <p:nvPr>
            <p:ph type="title"/>
          </p:nvPr>
        </p:nvSpPr>
        <p:spPr>
          <a:xfrm>
            <a:off x="735062" y="354546"/>
            <a:ext cx="9221690" cy="409632"/>
          </a:xfrm>
        </p:spPr>
        <p:txBody>
          <a:bodyPr>
            <a:noAutofit/>
          </a:bodyPr>
          <a:lstStyle/>
          <a:p>
            <a:r>
              <a:rPr lang="en-GB" sz="2500" dirty="0">
                <a:uFill>
                  <a:solidFill>
                    <a:srgbClr val="548DD4"/>
                  </a:solidFill>
                </a:uFill>
                <a:latin typeface="Lato" panose="020F0502020204030203" pitchFamily="34" charset="0"/>
                <a:ea typeface="Lato" panose="020F0502020204030203" pitchFamily="34" charset="0"/>
                <a:cs typeface="Lato" panose="020F0502020204030203" pitchFamily="34" charset="0"/>
              </a:rPr>
              <a:t>DEALING WITH CHANGE</a:t>
            </a:r>
            <a:br>
              <a:rPr lang="en-GB" sz="2500" dirty="0">
                <a:uFill>
                  <a:solidFill>
                    <a:srgbClr val="548DD4"/>
                  </a:solidFill>
                </a:uFill>
                <a:latin typeface="Lato" panose="020F0502020204030203" pitchFamily="34" charset="0"/>
                <a:ea typeface="Lato" panose="020F0502020204030203" pitchFamily="34" charset="0"/>
                <a:cs typeface="Lato" panose="020F0502020204030203" pitchFamily="34" charset="0"/>
              </a:rPr>
            </a:br>
            <a:endParaRPr lang="en-US" sz="2500" dirty="0">
              <a:latin typeface="Lato" panose="020F0502020204030203" pitchFamily="34" charset="0"/>
              <a:ea typeface="Lato" panose="020F0502020204030203" pitchFamily="34" charset="0"/>
              <a:cs typeface="Lato" panose="020F0502020204030203" pitchFamily="34" charset="0"/>
            </a:endParaRPr>
          </a:p>
        </p:txBody>
      </p:sp>
      <p:sp>
        <p:nvSpPr>
          <p:cNvPr id="10" name="Text Placeholder 9">
            <a:extLst>
              <a:ext uri="{FF2B5EF4-FFF2-40B4-BE49-F238E27FC236}">
                <a16:creationId xmlns:a16="http://schemas.microsoft.com/office/drawing/2014/main" id="{458D83B4-9277-FB43-8DC4-F9E6AF559050}"/>
              </a:ext>
            </a:extLst>
          </p:cNvPr>
          <p:cNvSpPr>
            <a:spLocks noGrp="1"/>
          </p:cNvSpPr>
          <p:nvPr>
            <p:ph type="body" idx="10"/>
          </p:nvPr>
        </p:nvSpPr>
        <p:spPr/>
        <p:txBody>
          <a:bodyPr anchor="ctr">
            <a:normAutofit/>
          </a:bodyPr>
          <a:lstStyle/>
          <a:p>
            <a:pPr marL="0" indent="0" algn="ctr">
              <a:spcBef>
                <a:spcPts val="300"/>
              </a:spcBef>
              <a:buNone/>
              <a:defRPr sz="1600">
                <a:solidFill>
                  <a:srgbClr val="F15C38"/>
                </a:solidFill>
                <a:latin typeface="Lato Heavy"/>
                <a:ea typeface="Lato Heavy"/>
                <a:cs typeface="Lato Heavy"/>
                <a:sym typeface="Lato Heavy"/>
              </a:defRPr>
            </a:pPr>
            <a:r>
              <a:rPr lang="en-GB" sz="2000" dirty="0">
                <a:latin typeface="Lato" panose="020F0502020204030203" pitchFamily="34" charset="0"/>
                <a:ea typeface="Lato" panose="020F0502020204030203" pitchFamily="34" charset="0"/>
                <a:cs typeface="Lato" panose="020F0502020204030203" pitchFamily="34" charset="0"/>
              </a:rPr>
              <a:t>Key Vocabulary</a:t>
            </a:r>
          </a:p>
          <a:p>
            <a:pPr marL="0" indent="0" algn="ctr">
              <a:buNone/>
            </a:pPr>
            <a:r>
              <a:rPr lang="en-GB" sz="2000" b="1" dirty="0">
                <a:uFill>
                  <a:solidFill>
                    <a:srgbClr val="548DD4"/>
                  </a:solidFill>
                </a:uFill>
                <a:latin typeface="Lato" panose="020F0502020204030203" pitchFamily="34" charset="0"/>
                <a:ea typeface="Lato" panose="020F0502020204030203" pitchFamily="34" charset="0"/>
                <a:cs typeface="Lato" panose="020F0502020204030203" pitchFamily="34" charset="0"/>
              </a:rPr>
              <a:t>Change, new, relationships, transition, routine, unknown, challenge, expected, unexpected, support</a:t>
            </a:r>
          </a:p>
        </p:txBody>
      </p:sp>
      <p:sp>
        <p:nvSpPr>
          <p:cNvPr id="9" name="Text Placeholder 8">
            <a:extLst>
              <a:ext uri="{FF2B5EF4-FFF2-40B4-BE49-F238E27FC236}">
                <a16:creationId xmlns:a16="http://schemas.microsoft.com/office/drawing/2014/main" id="{807DD7AE-8A30-364F-ACDD-454B3B107F28}"/>
              </a:ext>
            </a:extLst>
          </p:cNvPr>
          <p:cNvSpPr>
            <a:spLocks noGrp="1"/>
          </p:cNvSpPr>
          <p:nvPr>
            <p:ph type="body" sz="half" idx="1"/>
          </p:nvPr>
        </p:nvSpPr>
        <p:spPr>
          <a:xfrm>
            <a:off x="723948" y="2020061"/>
            <a:ext cx="4555136" cy="3496820"/>
          </a:xfrm>
        </p:spPr>
        <p:txBody>
          <a:bodyPr>
            <a:normAutofit/>
          </a:bodyPr>
          <a:lstStyle/>
          <a:p>
            <a:pPr marL="0" indent="0">
              <a:buNone/>
            </a:pPr>
            <a:r>
              <a:rPr lang="en-GB" sz="2000" dirty="0">
                <a:uFill>
                  <a:solidFill>
                    <a:srgbClr val="548DD4"/>
                  </a:solidFill>
                </a:uFill>
                <a:latin typeface="Lato" panose="020F0502020204030203" pitchFamily="34" charset="0"/>
                <a:ea typeface="Lato" panose="020F0502020204030203" pitchFamily="34" charset="0"/>
                <a:cs typeface="Lato" panose="020F0502020204030203" pitchFamily="34" charset="0"/>
              </a:rPr>
              <a:t>We are learning about change and how to deal with some of the challenges that can arise with change. </a:t>
            </a:r>
          </a:p>
          <a:p>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11" name="Text Placeholder 10">
            <a:extLst>
              <a:ext uri="{FF2B5EF4-FFF2-40B4-BE49-F238E27FC236}">
                <a16:creationId xmlns:a16="http://schemas.microsoft.com/office/drawing/2014/main" id="{0825ACEB-FB03-B443-A1B5-ABFBE0621FA7}"/>
              </a:ext>
            </a:extLst>
          </p:cNvPr>
          <p:cNvSpPr>
            <a:spLocks noGrp="1"/>
          </p:cNvSpPr>
          <p:nvPr>
            <p:ph type="body" sz="half" idx="11"/>
          </p:nvPr>
        </p:nvSpPr>
        <p:spPr>
          <a:xfrm>
            <a:off x="5412730" y="2023871"/>
            <a:ext cx="4544022" cy="3496819"/>
          </a:xfrm>
        </p:spPr>
        <p:txBody>
          <a:bodyPr>
            <a:noAutofit/>
          </a:bodyPr>
          <a:lstStyle/>
          <a:p>
            <a:pPr marL="0" indent="0">
              <a:spcBef>
                <a:spcPts val="1200"/>
              </a:spcBef>
              <a:buNone/>
              <a:defRPr sz="2000">
                <a:latin typeface="Lato Heavy"/>
                <a:ea typeface="Lato Heavy"/>
                <a:cs typeface="Lato Heavy"/>
                <a:sym typeface="Lato Heavy"/>
              </a:defRPr>
            </a:pPr>
            <a:r>
              <a:rPr lang="en-GB" sz="2000" dirty="0">
                <a:latin typeface="Lato" panose="020F0502020204030203" pitchFamily="34" charset="0"/>
                <a:ea typeface="Lato" panose="020F0502020204030203" pitchFamily="34" charset="0"/>
                <a:cs typeface="Lato" panose="020F0502020204030203" pitchFamily="34" charset="0"/>
              </a:rPr>
              <a:t>By the end of the lesson you will be able to…</a:t>
            </a:r>
          </a:p>
          <a:p>
            <a:pPr>
              <a:tabLst>
                <a:tab pos="12700" algn="l"/>
                <a:tab pos="88900" algn="l"/>
              </a:tabLst>
              <a:defRPr sz="1900">
                <a:latin typeface="Trebuchet MS"/>
                <a:ea typeface="Trebuchet MS"/>
                <a:cs typeface="Trebuchet MS"/>
                <a:sym typeface="Trebuchet MS"/>
              </a:defRPr>
            </a:pPr>
            <a:r>
              <a:rPr lang="en-GB" sz="2000" dirty="0">
                <a:latin typeface="Lato" panose="020F0502020204030203" pitchFamily="34" charset="0"/>
                <a:ea typeface="Lato" panose="020F0502020204030203" pitchFamily="34" charset="0"/>
                <a:cs typeface="Lato" panose="020F0502020204030203" pitchFamily="34" charset="0"/>
                <a:sym typeface="Lato Heavy"/>
              </a:rPr>
              <a:t>identify changes and transitions that can take place during adolescence</a:t>
            </a:r>
          </a:p>
          <a:p>
            <a:pPr>
              <a:tabLst>
                <a:tab pos="12700" algn="l"/>
                <a:tab pos="88900" algn="l"/>
              </a:tabLst>
              <a:defRPr sz="1900">
                <a:latin typeface="Trebuchet MS"/>
                <a:ea typeface="Trebuchet MS"/>
                <a:cs typeface="Trebuchet MS"/>
                <a:sym typeface="Trebuchet MS"/>
              </a:defRPr>
            </a:pPr>
            <a:r>
              <a:rPr lang="en-GB" sz="2000" dirty="0">
                <a:latin typeface="Lato" panose="020F0502020204030203" pitchFamily="34" charset="0"/>
                <a:ea typeface="Lato" panose="020F0502020204030203" pitchFamily="34" charset="0"/>
                <a:cs typeface="Lato" panose="020F0502020204030203" pitchFamily="34" charset="0"/>
                <a:sym typeface="Lato Heavy"/>
              </a:rPr>
              <a:t>describe the impact that change can have</a:t>
            </a:r>
          </a:p>
          <a:p>
            <a:pPr>
              <a:tabLst>
                <a:tab pos="12700" algn="l"/>
                <a:tab pos="88900" algn="l"/>
              </a:tabLst>
              <a:defRPr sz="1900">
                <a:latin typeface="Trebuchet MS"/>
                <a:ea typeface="Trebuchet MS"/>
                <a:cs typeface="Trebuchet MS"/>
                <a:sym typeface="Trebuchet MS"/>
              </a:defRPr>
            </a:pPr>
            <a:r>
              <a:rPr lang="en-GB" sz="2000" dirty="0">
                <a:latin typeface="Lato" panose="020F0502020204030203" pitchFamily="34" charset="0"/>
                <a:ea typeface="Lato" panose="020F0502020204030203" pitchFamily="34" charset="0"/>
                <a:cs typeface="Lato" panose="020F0502020204030203" pitchFamily="34" charset="0"/>
                <a:sym typeface="Lato Heavy"/>
              </a:rPr>
              <a:t>explain different ways of managing change and where to seek support</a:t>
            </a:r>
          </a:p>
          <a:p>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12" name="Text Placeholder 10">
            <a:extLst>
              <a:ext uri="{FF2B5EF4-FFF2-40B4-BE49-F238E27FC236}">
                <a16:creationId xmlns:a16="http://schemas.microsoft.com/office/drawing/2014/main" id="{EAC8B800-8821-E245-AA9A-B5B9295BDD23}"/>
              </a:ext>
            </a:extLst>
          </p:cNvPr>
          <p:cNvSpPr txBox="1">
            <a:spLocks/>
          </p:cNvSpPr>
          <p:nvPr/>
        </p:nvSpPr>
        <p:spPr>
          <a:xfrm>
            <a:off x="5401618" y="1520191"/>
            <a:ext cx="4544022" cy="409633"/>
          </a:xfrm>
          <a:prstGeom prst="rect">
            <a:avLst/>
          </a:prstGeom>
          <a:solidFill>
            <a:schemeClr val="tx1"/>
          </a:solidFill>
          <a:ln w="12700">
            <a:miter lim="400000"/>
          </a:ln>
          <a:extLst>
            <a:ext uri="{C572A759-6A51-4108-AA02-DFA0A04FC94B}">
              <ma14:wrappingTextBoxFlag xmlns="" xmlns:ma14="http://schemas.microsoft.com/office/mac/drawingml/2011/main" val="1"/>
            </a:ext>
          </a:extLst>
        </p:spPr>
        <p:txBody>
          <a:bodyPr lIns="36000" tIns="108000" rIns="36000" bIns="72000" anchor="t">
            <a:noAutofit/>
          </a:bodyPr>
          <a:lstStyle>
            <a:lvl1pPr marL="251985" marR="0" indent="-251985" algn="l" defTabSz="1007943" rtl="0" latinLnBrk="0">
              <a:lnSpc>
                <a:spcPct val="90000"/>
              </a:lnSpc>
              <a:spcBef>
                <a:spcPts val="1100"/>
              </a:spcBef>
              <a:spcAft>
                <a:spcPts val="0"/>
              </a:spcAft>
              <a:buClrTx/>
              <a:buSzPct val="100000"/>
              <a:buFont typeface="Arial"/>
              <a:buChar char="•"/>
              <a:tabLst/>
              <a:defRPr sz="1800" b="0" i="0" u="none" strike="noStrike" cap="none" spc="0" baseline="0">
                <a:ln>
                  <a:noFill/>
                </a:ln>
                <a:solidFill>
                  <a:srgbClr val="000000"/>
                </a:solidFill>
                <a:uFillTx/>
                <a:latin typeface="Lato" panose="020F0502020204030203" pitchFamily="34" charset="77"/>
                <a:ea typeface="+mn-ea"/>
                <a:cs typeface="+mn-cs"/>
                <a:sym typeface="Calibri"/>
              </a:defRPr>
            </a:lvl1pPr>
            <a:lvl2pPr marL="794724" marR="0" indent="-290753" algn="l" defTabSz="1007943" rtl="0" latinLnBrk="0">
              <a:lnSpc>
                <a:spcPct val="90000"/>
              </a:lnSpc>
              <a:spcBef>
                <a:spcPts val="1100"/>
              </a:spcBef>
              <a:spcAft>
                <a:spcPts val="0"/>
              </a:spcAft>
              <a:buClrTx/>
              <a:buSzPct val="100000"/>
              <a:buFont typeface="Arial"/>
              <a:buChar char="•"/>
              <a:tabLst/>
              <a:defRPr sz="1800" b="0" i="0" u="none" strike="noStrike" cap="none" spc="0" baseline="0">
                <a:ln>
                  <a:noFill/>
                </a:ln>
                <a:solidFill>
                  <a:srgbClr val="000000"/>
                </a:solidFill>
                <a:uFillTx/>
                <a:latin typeface="Lato" panose="020F0502020204030203" pitchFamily="34" charset="77"/>
                <a:ea typeface="+mn-ea"/>
                <a:cs typeface="+mn-cs"/>
                <a:sym typeface="Calibri"/>
              </a:defRPr>
            </a:lvl2pPr>
            <a:lvl3pPr marL="1351560" marR="0" indent="-343617" algn="l" defTabSz="1007943" rtl="0" latinLnBrk="0">
              <a:lnSpc>
                <a:spcPct val="90000"/>
              </a:lnSpc>
              <a:spcBef>
                <a:spcPts val="1100"/>
              </a:spcBef>
              <a:spcAft>
                <a:spcPts val="0"/>
              </a:spcAft>
              <a:buClrTx/>
              <a:buSzPct val="100000"/>
              <a:buFont typeface="Arial"/>
              <a:buChar char="•"/>
              <a:tabLst/>
              <a:defRPr sz="1800" b="0" i="0" u="none" strike="noStrike" cap="none" spc="0" baseline="0">
                <a:ln>
                  <a:noFill/>
                </a:ln>
                <a:solidFill>
                  <a:srgbClr val="000000"/>
                </a:solidFill>
                <a:uFillTx/>
                <a:latin typeface="Lato" panose="020F0502020204030203" pitchFamily="34" charset="77"/>
                <a:ea typeface="+mn-ea"/>
                <a:cs typeface="+mn-cs"/>
                <a:sym typeface="Calibri"/>
              </a:defRPr>
            </a:lvl3pPr>
            <a:lvl4pPr marL="1909786" marR="0" indent="-397872" algn="l" defTabSz="1007943" rtl="0" latinLnBrk="0">
              <a:lnSpc>
                <a:spcPct val="90000"/>
              </a:lnSpc>
              <a:spcBef>
                <a:spcPts val="1100"/>
              </a:spcBef>
              <a:spcAft>
                <a:spcPts val="0"/>
              </a:spcAft>
              <a:buClrTx/>
              <a:buSzPct val="100000"/>
              <a:buFont typeface="Arial"/>
              <a:buChar char="•"/>
              <a:tabLst/>
              <a:defRPr sz="1800" b="0" i="0" u="none" strike="noStrike" cap="none" spc="0" baseline="0">
                <a:ln>
                  <a:noFill/>
                </a:ln>
                <a:solidFill>
                  <a:srgbClr val="000000"/>
                </a:solidFill>
                <a:uFillTx/>
                <a:latin typeface="Lato" panose="020F0502020204030203" pitchFamily="34" charset="77"/>
                <a:ea typeface="+mn-ea"/>
                <a:cs typeface="+mn-cs"/>
                <a:sym typeface="Calibri"/>
              </a:defRPr>
            </a:lvl4pPr>
            <a:lvl5pPr marL="2413758" marR="0" indent="-397872" algn="l" defTabSz="1007943" rtl="0" latinLnBrk="0">
              <a:lnSpc>
                <a:spcPct val="90000"/>
              </a:lnSpc>
              <a:spcBef>
                <a:spcPts val="1100"/>
              </a:spcBef>
              <a:spcAft>
                <a:spcPts val="0"/>
              </a:spcAft>
              <a:buClrTx/>
              <a:buSzPct val="100000"/>
              <a:buFont typeface="Arial"/>
              <a:buChar char="•"/>
              <a:tabLst/>
              <a:defRPr sz="1800" b="0" i="0" u="none" strike="noStrike" cap="none" spc="0" baseline="0">
                <a:ln>
                  <a:noFill/>
                </a:ln>
                <a:solidFill>
                  <a:srgbClr val="000000"/>
                </a:solidFill>
                <a:uFillTx/>
                <a:latin typeface="Lato" panose="020F0502020204030203" pitchFamily="34" charset="77"/>
                <a:ea typeface="+mn-ea"/>
                <a:cs typeface="+mn-cs"/>
                <a:sym typeface="Calibri"/>
              </a:defRPr>
            </a:lvl5pPr>
            <a:lvl6pPr marL="2917730" marR="0" indent="-397872" algn="l" defTabSz="1007943" rtl="0" latinLnBrk="0">
              <a:lnSpc>
                <a:spcPct val="90000"/>
              </a:lnSpc>
              <a:spcBef>
                <a:spcPts val="1100"/>
              </a:spcBef>
              <a:spcAft>
                <a:spcPts val="0"/>
              </a:spcAft>
              <a:buClrTx/>
              <a:buSzPct val="100000"/>
              <a:buFont typeface="Arial"/>
              <a:buChar char="•"/>
              <a:tabLst/>
              <a:defRPr sz="3000" b="0" i="0" u="none" strike="noStrike" cap="none" spc="0" baseline="0">
                <a:ln>
                  <a:noFill/>
                </a:ln>
                <a:solidFill>
                  <a:srgbClr val="000000"/>
                </a:solidFill>
                <a:uFillTx/>
                <a:latin typeface="+mn-lt"/>
                <a:ea typeface="+mn-ea"/>
                <a:cs typeface="+mn-cs"/>
                <a:sym typeface="Calibri"/>
              </a:defRPr>
            </a:lvl6pPr>
            <a:lvl7pPr marL="3421701" marR="0" indent="-397872" algn="l" defTabSz="1007943" rtl="0" latinLnBrk="0">
              <a:lnSpc>
                <a:spcPct val="90000"/>
              </a:lnSpc>
              <a:spcBef>
                <a:spcPts val="1100"/>
              </a:spcBef>
              <a:spcAft>
                <a:spcPts val="0"/>
              </a:spcAft>
              <a:buClrTx/>
              <a:buSzPct val="100000"/>
              <a:buFont typeface="Arial"/>
              <a:buChar char="•"/>
              <a:tabLst/>
              <a:defRPr sz="3000" b="0" i="0" u="none" strike="noStrike" cap="none" spc="0" baseline="0">
                <a:ln>
                  <a:noFill/>
                </a:ln>
                <a:solidFill>
                  <a:srgbClr val="000000"/>
                </a:solidFill>
                <a:uFillTx/>
                <a:latin typeface="+mn-lt"/>
                <a:ea typeface="+mn-ea"/>
                <a:cs typeface="+mn-cs"/>
                <a:sym typeface="Calibri"/>
              </a:defRPr>
            </a:lvl7pPr>
            <a:lvl8pPr marL="3925673" marR="0" indent="-397873" algn="l" defTabSz="1007943" rtl="0" latinLnBrk="0">
              <a:lnSpc>
                <a:spcPct val="90000"/>
              </a:lnSpc>
              <a:spcBef>
                <a:spcPts val="1100"/>
              </a:spcBef>
              <a:spcAft>
                <a:spcPts val="0"/>
              </a:spcAft>
              <a:buClrTx/>
              <a:buSzPct val="100000"/>
              <a:buFont typeface="Arial"/>
              <a:buChar char="•"/>
              <a:tabLst/>
              <a:defRPr sz="3000" b="0" i="0" u="none" strike="noStrike" cap="none" spc="0" baseline="0">
                <a:ln>
                  <a:noFill/>
                </a:ln>
                <a:solidFill>
                  <a:srgbClr val="000000"/>
                </a:solidFill>
                <a:uFillTx/>
                <a:latin typeface="+mn-lt"/>
                <a:ea typeface="+mn-ea"/>
                <a:cs typeface="+mn-cs"/>
                <a:sym typeface="Calibri"/>
              </a:defRPr>
            </a:lvl8pPr>
            <a:lvl9pPr marL="4429644" marR="0" indent="-397873" algn="l" defTabSz="1007943" rtl="0" latinLnBrk="0">
              <a:lnSpc>
                <a:spcPct val="90000"/>
              </a:lnSpc>
              <a:spcBef>
                <a:spcPts val="1100"/>
              </a:spcBef>
              <a:spcAft>
                <a:spcPts val="0"/>
              </a:spcAft>
              <a:buClrTx/>
              <a:buSzPct val="100000"/>
              <a:buFont typeface="Arial"/>
              <a:buChar char="•"/>
              <a:tabLst/>
              <a:defRPr sz="3000" b="0" i="0" u="none" strike="noStrike" cap="none" spc="0" baseline="0">
                <a:ln>
                  <a:noFill/>
                </a:ln>
                <a:solidFill>
                  <a:srgbClr val="000000"/>
                </a:solidFill>
                <a:uFillTx/>
                <a:latin typeface="+mn-lt"/>
                <a:ea typeface="+mn-ea"/>
                <a:cs typeface="+mn-cs"/>
                <a:sym typeface="Calibri"/>
              </a:defRPr>
            </a:lvl9pPr>
          </a:lstStyle>
          <a:p>
            <a:pPr marL="0" indent="0" algn="ctr" hangingPunct="1">
              <a:spcBef>
                <a:spcPts val="1200"/>
              </a:spcBef>
              <a:buFont typeface="Arial"/>
              <a:buNone/>
              <a:defRPr sz="2000">
                <a:latin typeface="Lato Heavy"/>
                <a:ea typeface="Lato Heavy"/>
                <a:cs typeface="Lato Heavy"/>
                <a:sym typeface="Lato Heavy"/>
              </a:defRPr>
            </a:pPr>
            <a:r>
              <a:rPr lang="en-GB" sz="2000" b="1" dirty="0">
                <a:solidFill>
                  <a:schemeClr val="bg1"/>
                </a:solidFill>
                <a:latin typeface="Lato" panose="020F0502020204030203" pitchFamily="34" charset="0"/>
                <a:ea typeface="Lato" panose="020F0502020204030203" pitchFamily="34" charset="0"/>
                <a:cs typeface="Lato" panose="020F0502020204030203" pitchFamily="34" charset="0"/>
                <a:sym typeface="Lato Heavy"/>
              </a:rPr>
              <a:t>Learning outcomes</a:t>
            </a:r>
          </a:p>
          <a:p>
            <a:pPr hangingPunct="1"/>
            <a:endParaRPr lang="en-US" sz="20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3" name="Text Placeholder 10">
            <a:extLst>
              <a:ext uri="{FF2B5EF4-FFF2-40B4-BE49-F238E27FC236}">
                <a16:creationId xmlns:a16="http://schemas.microsoft.com/office/drawing/2014/main" id="{AD6AAC77-DAC7-8E49-A289-53D370EA65EB}"/>
              </a:ext>
            </a:extLst>
          </p:cNvPr>
          <p:cNvSpPr txBox="1">
            <a:spLocks/>
          </p:cNvSpPr>
          <p:nvPr/>
        </p:nvSpPr>
        <p:spPr>
          <a:xfrm>
            <a:off x="729505" y="1520190"/>
            <a:ext cx="4544022" cy="409633"/>
          </a:xfrm>
          <a:prstGeom prst="rect">
            <a:avLst/>
          </a:prstGeom>
          <a:solidFill>
            <a:schemeClr val="tx1"/>
          </a:solidFill>
          <a:ln w="12700">
            <a:miter lim="400000"/>
          </a:ln>
          <a:extLst>
            <a:ext uri="{C572A759-6A51-4108-AA02-DFA0A04FC94B}">
              <ma14:wrappingTextBoxFlag xmlns="" xmlns:ma14="http://schemas.microsoft.com/office/mac/drawingml/2011/main" val="1"/>
            </a:ext>
          </a:extLst>
        </p:spPr>
        <p:txBody>
          <a:bodyPr lIns="36000" tIns="108000" rIns="36000" bIns="72000" anchor="t">
            <a:noAutofit/>
          </a:bodyPr>
          <a:lstStyle>
            <a:lvl1pPr marL="251985" marR="0" indent="-251985" algn="l" defTabSz="1007943" rtl="0" latinLnBrk="0">
              <a:lnSpc>
                <a:spcPct val="90000"/>
              </a:lnSpc>
              <a:spcBef>
                <a:spcPts val="1100"/>
              </a:spcBef>
              <a:spcAft>
                <a:spcPts val="0"/>
              </a:spcAft>
              <a:buClrTx/>
              <a:buSzPct val="100000"/>
              <a:buFont typeface="Arial"/>
              <a:buChar char="•"/>
              <a:tabLst/>
              <a:defRPr sz="1800" b="0" i="0" u="none" strike="noStrike" cap="none" spc="0" baseline="0">
                <a:ln>
                  <a:noFill/>
                </a:ln>
                <a:solidFill>
                  <a:srgbClr val="000000"/>
                </a:solidFill>
                <a:uFillTx/>
                <a:latin typeface="Lato" panose="020F0502020204030203" pitchFamily="34" charset="77"/>
                <a:ea typeface="+mn-ea"/>
                <a:cs typeface="+mn-cs"/>
                <a:sym typeface="Calibri"/>
              </a:defRPr>
            </a:lvl1pPr>
            <a:lvl2pPr marL="794724" marR="0" indent="-290753" algn="l" defTabSz="1007943" rtl="0" latinLnBrk="0">
              <a:lnSpc>
                <a:spcPct val="90000"/>
              </a:lnSpc>
              <a:spcBef>
                <a:spcPts val="1100"/>
              </a:spcBef>
              <a:spcAft>
                <a:spcPts val="0"/>
              </a:spcAft>
              <a:buClrTx/>
              <a:buSzPct val="100000"/>
              <a:buFont typeface="Arial"/>
              <a:buChar char="•"/>
              <a:tabLst/>
              <a:defRPr sz="1800" b="0" i="0" u="none" strike="noStrike" cap="none" spc="0" baseline="0">
                <a:ln>
                  <a:noFill/>
                </a:ln>
                <a:solidFill>
                  <a:srgbClr val="000000"/>
                </a:solidFill>
                <a:uFillTx/>
                <a:latin typeface="Lato" panose="020F0502020204030203" pitchFamily="34" charset="77"/>
                <a:ea typeface="+mn-ea"/>
                <a:cs typeface="+mn-cs"/>
                <a:sym typeface="Calibri"/>
              </a:defRPr>
            </a:lvl2pPr>
            <a:lvl3pPr marL="1351560" marR="0" indent="-343617" algn="l" defTabSz="1007943" rtl="0" latinLnBrk="0">
              <a:lnSpc>
                <a:spcPct val="90000"/>
              </a:lnSpc>
              <a:spcBef>
                <a:spcPts val="1100"/>
              </a:spcBef>
              <a:spcAft>
                <a:spcPts val="0"/>
              </a:spcAft>
              <a:buClrTx/>
              <a:buSzPct val="100000"/>
              <a:buFont typeface="Arial"/>
              <a:buChar char="•"/>
              <a:tabLst/>
              <a:defRPr sz="1800" b="0" i="0" u="none" strike="noStrike" cap="none" spc="0" baseline="0">
                <a:ln>
                  <a:noFill/>
                </a:ln>
                <a:solidFill>
                  <a:srgbClr val="000000"/>
                </a:solidFill>
                <a:uFillTx/>
                <a:latin typeface="Lato" panose="020F0502020204030203" pitchFamily="34" charset="77"/>
                <a:ea typeface="+mn-ea"/>
                <a:cs typeface="+mn-cs"/>
                <a:sym typeface="Calibri"/>
              </a:defRPr>
            </a:lvl3pPr>
            <a:lvl4pPr marL="1909786" marR="0" indent="-397872" algn="l" defTabSz="1007943" rtl="0" latinLnBrk="0">
              <a:lnSpc>
                <a:spcPct val="90000"/>
              </a:lnSpc>
              <a:spcBef>
                <a:spcPts val="1100"/>
              </a:spcBef>
              <a:spcAft>
                <a:spcPts val="0"/>
              </a:spcAft>
              <a:buClrTx/>
              <a:buSzPct val="100000"/>
              <a:buFont typeface="Arial"/>
              <a:buChar char="•"/>
              <a:tabLst/>
              <a:defRPr sz="1800" b="0" i="0" u="none" strike="noStrike" cap="none" spc="0" baseline="0">
                <a:ln>
                  <a:noFill/>
                </a:ln>
                <a:solidFill>
                  <a:srgbClr val="000000"/>
                </a:solidFill>
                <a:uFillTx/>
                <a:latin typeface="Lato" panose="020F0502020204030203" pitchFamily="34" charset="77"/>
                <a:ea typeface="+mn-ea"/>
                <a:cs typeface="+mn-cs"/>
                <a:sym typeface="Calibri"/>
              </a:defRPr>
            </a:lvl4pPr>
            <a:lvl5pPr marL="2413758" marR="0" indent="-397872" algn="l" defTabSz="1007943" rtl="0" latinLnBrk="0">
              <a:lnSpc>
                <a:spcPct val="90000"/>
              </a:lnSpc>
              <a:spcBef>
                <a:spcPts val="1100"/>
              </a:spcBef>
              <a:spcAft>
                <a:spcPts val="0"/>
              </a:spcAft>
              <a:buClrTx/>
              <a:buSzPct val="100000"/>
              <a:buFont typeface="Arial"/>
              <a:buChar char="•"/>
              <a:tabLst/>
              <a:defRPr sz="1800" b="0" i="0" u="none" strike="noStrike" cap="none" spc="0" baseline="0">
                <a:ln>
                  <a:noFill/>
                </a:ln>
                <a:solidFill>
                  <a:srgbClr val="000000"/>
                </a:solidFill>
                <a:uFillTx/>
                <a:latin typeface="Lato" panose="020F0502020204030203" pitchFamily="34" charset="77"/>
                <a:ea typeface="+mn-ea"/>
                <a:cs typeface="+mn-cs"/>
                <a:sym typeface="Calibri"/>
              </a:defRPr>
            </a:lvl5pPr>
            <a:lvl6pPr marL="2917730" marR="0" indent="-397872" algn="l" defTabSz="1007943" rtl="0" latinLnBrk="0">
              <a:lnSpc>
                <a:spcPct val="90000"/>
              </a:lnSpc>
              <a:spcBef>
                <a:spcPts val="1100"/>
              </a:spcBef>
              <a:spcAft>
                <a:spcPts val="0"/>
              </a:spcAft>
              <a:buClrTx/>
              <a:buSzPct val="100000"/>
              <a:buFont typeface="Arial"/>
              <a:buChar char="•"/>
              <a:tabLst/>
              <a:defRPr sz="3000" b="0" i="0" u="none" strike="noStrike" cap="none" spc="0" baseline="0">
                <a:ln>
                  <a:noFill/>
                </a:ln>
                <a:solidFill>
                  <a:srgbClr val="000000"/>
                </a:solidFill>
                <a:uFillTx/>
                <a:latin typeface="+mn-lt"/>
                <a:ea typeface="+mn-ea"/>
                <a:cs typeface="+mn-cs"/>
                <a:sym typeface="Calibri"/>
              </a:defRPr>
            </a:lvl6pPr>
            <a:lvl7pPr marL="3421701" marR="0" indent="-397872" algn="l" defTabSz="1007943" rtl="0" latinLnBrk="0">
              <a:lnSpc>
                <a:spcPct val="90000"/>
              </a:lnSpc>
              <a:spcBef>
                <a:spcPts val="1100"/>
              </a:spcBef>
              <a:spcAft>
                <a:spcPts val="0"/>
              </a:spcAft>
              <a:buClrTx/>
              <a:buSzPct val="100000"/>
              <a:buFont typeface="Arial"/>
              <a:buChar char="•"/>
              <a:tabLst/>
              <a:defRPr sz="3000" b="0" i="0" u="none" strike="noStrike" cap="none" spc="0" baseline="0">
                <a:ln>
                  <a:noFill/>
                </a:ln>
                <a:solidFill>
                  <a:srgbClr val="000000"/>
                </a:solidFill>
                <a:uFillTx/>
                <a:latin typeface="+mn-lt"/>
                <a:ea typeface="+mn-ea"/>
                <a:cs typeface="+mn-cs"/>
                <a:sym typeface="Calibri"/>
              </a:defRPr>
            </a:lvl7pPr>
            <a:lvl8pPr marL="3925673" marR="0" indent="-397873" algn="l" defTabSz="1007943" rtl="0" latinLnBrk="0">
              <a:lnSpc>
                <a:spcPct val="90000"/>
              </a:lnSpc>
              <a:spcBef>
                <a:spcPts val="1100"/>
              </a:spcBef>
              <a:spcAft>
                <a:spcPts val="0"/>
              </a:spcAft>
              <a:buClrTx/>
              <a:buSzPct val="100000"/>
              <a:buFont typeface="Arial"/>
              <a:buChar char="•"/>
              <a:tabLst/>
              <a:defRPr sz="3000" b="0" i="0" u="none" strike="noStrike" cap="none" spc="0" baseline="0">
                <a:ln>
                  <a:noFill/>
                </a:ln>
                <a:solidFill>
                  <a:srgbClr val="000000"/>
                </a:solidFill>
                <a:uFillTx/>
                <a:latin typeface="+mn-lt"/>
                <a:ea typeface="+mn-ea"/>
                <a:cs typeface="+mn-cs"/>
                <a:sym typeface="Calibri"/>
              </a:defRPr>
            </a:lvl8pPr>
            <a:lvl9pPr marL="4429644" marR="0" indent="-397873" algn="l" defTabSz="1007943" rtl="0" latinLnBrk="0">
              <a:lnSpc>
                <a:spcPct val="90000"/>
              </a:lnSpc>
              <a:spcBef>
                <a:spcPts val="1100"/>
              </a:spcBef>
              <a:spcAft>
                <a:spcPts val="0"/>
              </a:spcAft>
              <a:buClrTx/>
              <a:buSzPct val="100000"/>
              <a:buFont typeface="Arial"/>
              <a:buChar char="•"/>
              <a:tabLst/>
              <a:defRPr sz="3000" b="0" i="0" u="none" strike="noStrike" cap="none" spc="0" baseline="0">
                <a:ln>
                  <a:noFill/>
                </a:ln>
                <a:solidFill>
                  <a:srgbClr val="000000"/>
                </a:solidFill>
                <a:uFillTx/>
                <a:latin typeface="+mn-lt"/>
                <a:ea typeface="+mn-ea"/>
                <a:cs typeface="+mn-cs"/>
                <a:sym typeface="Calibri"/>
              </a:defRPr>
            </a:lvl9pPr>
          </a:lstStyle>
          <a:p>
            <a:pPr marL="0" indent="0" algn="ctr" hangingPunct="1">
              <a:spcBef>
                <a:spcPts val="1200"/>
              </a:spcBef>
              <a:buFont typeface="Arial"/>
              <a:buNone/>
              <a:defRPr sz="2000">
                <a:latin typeface="Lato Heavy"/>
                <a:ea typeface="Lato Heavy"/>
                <a:cs typeface="Lato Heavy"/>
                <a:sym typeface="Lato Heavy"/>
              </a:defRPr>
            </a:pPr>
            <a:r>
              <a:rPr lang="en-GB" sz="2000" b="1" dirty="0">
                <a:solidFill>
                  <a:schemeClr val="bg1"/>
                </a:solidFill>
                <a:latin typeface="Lato" panose="020F0502020204030203" pitchFamily="34" charset="0"/>
                <a:ea typeface="Lato" panose="020F0502020204030203" pitchFamily="34" charset="0"/>
                <a:cs typeface="Lato" panose="020F0502020204030203" pitchFamily="34" charset="0"/>
                <a:sym typeface="Lato Heavy"/>
              </a:rPr>
              <a:t>Learning objectives</a:t>
            </a:r>
          </a:p>
        </p:txBody>
      </p:sp>
    </p:spTree>
    <p:extLst>
      <p:ext uri="{BB962C8B-B14F-4D97-AF65-F5344CB8AC3E}">
        <p14:creationId xmlns:p14="http://schemas.microsoft.com/office/powerpoint/2010/main" val="226197390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D4BDBA-02BF-4DFC-9982-1A3A25830109}"/>
              </a:ext>
            </a:extLst>
          </p:cNvPr>
          <p:cNvSpPr/>
          <p:nvPr/>
        </p:nvSpPr>
        <p:spPr>
          <a:xfrm>
            <a:off x="735062" y="4439542"/>
            <a:ext cx="9076928" cy="1904107"/>
          </a:xfrm>
          <a:prstGeom prst="rect">
            <a:avLst/>
          </a:prstGeom>
          <a:solidFill>
            <a:srgbClr val="F15C38"/>
          </a:solidFill>
          <a:ln w="12700" cap="flat">
            <a:solidFill>
              <a:srgbClr val="F15C38"/>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sp>
        <p:nvSpPr>
          <p:cNvPr id="8" name="Rectangle 7">
            <a:extLst>
              <a:ext uri="{FF2B5EF4-FFF2-40B4-BE49-F238E27FC236}">
                <a16:creationId xmlns:a16="http://schemas.microsoft.com/office/drawing/2014/main" id="{B2AE24F0-A687-F948-A65B-15E5DCDE8257}"/>
              </a:ext>
            </a:extLst>
          </p:cNvPr>
          <p:cNvSpPr/>
          <p:nvPr/>
        </p:nvSpPr>
        <p:spPr>
          <a:xfrm>
            <a:off x="735062" y="2130081"/>
            <a:ext cx="9076928" cy="1988288"/>
          </a:xfrm>
          <a:prstGeom prst="rect">
            <a:avLst/>
          </a:prstGeom>
          <a:solidFill>
            <a:srgbClr val="F15C38"/>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sym typeface="Calibri"/>
            </a:endParaRPr>
          </a:p>
        </p:txBody>
      </p:sp>
      <p:sp>
        <p:nvSpPr>
          <p:cNvPr id="2" name="Title 1">
            <a:extLst>
              <a:ext uri="{FF2B5EF4-FFF2-40B4-BE49-F238E27FC236}">
                <a16:creationId xmlns:a16="http://schemas.microsoft.com/office/drawing/2014/main" id="{7CA21471-67E1-F944-BB8C-6C2C5D9FEB23}"/>
              </a:ext>
            </a:extLst>
          </p:cNvPr>
          <p:cNvSpPr>
            <a:spLocks noGrp="1"/>
          </p:cNvSpPr>
          <p:nvPr>
            <p:ph type="title"/>
          </p:nvPr>
        </p:nvSpPr>
        <p:spPr/>
        <p:txBody>
          <a:bodyPr>
            <a:normAutofit fontScale="90000"/>
          </a:bodyPr>
          <a:lstStyle/>
          <a:p>
            <a:r>
              <a:rPr lang="en-GB" dirty="0">
                <a:uFill>
                  <a:solidFill>
                    <a:srgbClr val="548DD4"/>
                  </a:solidFill>
                </a:uFill>
              </a:rPr>
              <a:t>DEALING WITH CHANGE</a:t>
            </a:r>
            <a:br>
              <a:rPr lang="en-GB" dirty="0">
                <a:uFill>
                  <a:solidFill>
                    <a:srgbClr val="548DD4"/>
                  </a:solidFill>
                </a:uFill>
              </a:rPr>
            </a:br>
            <a:r>
              <a:rPr lang="en-GB" sz="2000" b="0" dirty="0">
                <a:solidFill>
                  <a:schemeClr val="bg1"/>
                </a:solidFill>
              </a:rPr>
              <a:t>MANAGING CHANGE</a:t>
            </a:r>
            <a:endParaRPr lang="en-US" dirty="0"/>
          </a:p>
        </p:txBody>
      </p:sp>
      <p:sp>
        <p:nvSpPr>
          <p:cNvPr id="3" name="Text Placeholder 2">
            <a:extLst>
              <a:ext uri="{FF2B5EF4-FFF2-40B4-BE49-F238E27FC236}">
                <a16:creationId xmlns:a16="http://schemas.microsoft.com/office/drawing/2014/main" id="{BA1B9743-A6CE-864F-A7CA-21C6530DB920}"/>
              </a:ext>
            </a:extLst>
          </p:cNvPr>
          <p:cNvSpPr>
            <a:spLocks noGrp="1"/>
          </p:cNvSpPr>
          <p:nvPr>
            <p:ph type="body" sz="half" idx="1"/>
          </p:nvPr>
        </p:nvSpPr>
        <p:spPr>
          <a:xfrm>
            <a:off x="735061" y="1520190"/>
            <a:ext cx="9496449" cy="523687"/>
          </a:xfrm>
        </p:spPr>
        <p:txBody>
          <a:bodyPr>
            <a:noAutofit/>
          </a:bodyPr>
          <a:lstStyle/>
          <a:p>
            <a:pPr marL="0" indent="0">
              <a:buNone/>
            </a:pPr>
            <a:r>
              <a:rPr lang="en-US" sz="2000" b="1" dirty="0"/>
              <a:t>Explore the Rise Above Website and discuss the following questions:</a:t>
            </a:r>
          </a:p>
          <a:p>
            <a:pPr marL="0" indent="0">
              <a:buNone/>
            </a:pPr>
            <a:endParaRPr lang="en-US" sz="1600" dirty="0"/>
          </a:p>
        </p:txBody>
      </p:sp>
      <p:sp>
        <p:nvSpPr>
          <p:cNvPr id="10" name="TextBox 9">
            <a:extLst>
              <a:ext uri="{FF2B5EF4-FFF2-40B4-BE49-F238E27FC236}">
                <a16:creationId xmlns:a16="http://schemas.microsoft.com/office/drawing/2014/main" id="{766258B3-7AE0-A744-9E3B-A40DD442302B}"/>
              </a:ext>
            </a:extLst>
          </p:cNvPr>
          <p:cNvSpPr txBox="1"/>
          <p:nvPr/>
        </p:nvSpPr>
        <p:spPr>
          <a:xfrm>
            <a:off x="850092" y="2231674"/>
            <a:ext cx="8839115" cy="17851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2000" b="1" dirty="0">
                <a:solidFill>
                  <a:schemeClr val="tx1"/>
                </a:solidFill>
                <a:latin typeface="Lato" panose="020F0502020204030203" pitchFamily="34" charset="0"/>
                <a:ea typeface="Lato" panose="020F0502020204030203" pitchFamily="34" charset="0"/>
                <a:cs typeface="Lato" panose="020F0502020204030203" pitchFamily="34" charset="0"/>
              </a:rPr>
              <a:t>ALL</a:t>
            </a:r>
          </a:p>
          <a:p>
            <a:pPr marL="285750" indent="-285750">
              <a:lnSpc>
                <a:spcPct val="150000"/>
              </a:lnSpc>
              <a:buFont typeface="Arial" panose="020B0604020202020204" pitchFamily="34" charset="0"/>
              <a:buChar char="•"/>
            </a:pPr>
            <a:r>
              <a:rPr lang="en-US" sz="2000" dirty="0">
                <a:latin typeface="Lato" panose="020F0502020204030203" pitchFamily="34" charset="0"/>
                <a:ea typeface="Lato" panose="020F0502020204030203" pitchFamily="34" charset="0"/>
                <a:cs typeface="Lato" panose="020F0502020204030203" pitchFamily="34" charset="0"/>
              </a:rPr>
              <a:t>What signs might you see in someone finding it hard to manage change?</a:t>
            </a:r>
          </a:p>
          <a:p>
            <a:pPr marL="285750" indent="-285750">
              <a:lnSpc>
                <a:spcPct val="150000"/>
              </a:lnSpc>
              <a:buFont typeface="Arial" panose="020B0604020202020204" pitchFamily="34" charset="0"/>
              <a:buChar char="•"/>
            </a:pPr>
            <a:r>
              <a:rPr lang="en-US" sz="2000" dirty="0">
                <a:latin typeface="Lato" panose="020F0502020204030203" pitchFamily="34" charset="0"/>
                <a:ea typeface="Lato" panose="020F0502020204030203" pitchFamily="34" charset="0"/>
                <a:cs typeface="Lato" panose="020F0502020204030203" pitchFamily="34" charset="0"/>
              </a:rPr>
              <a:t>Can you think of any strategies that are missing?</a:t>
            </a:r>
          </a:p>
          <a:p>
            <a:pPr marL="285750" indent="-285750">
              <a:lnSpc>
                <a:spcPct val="150000"/>
              </a:lnSpc>
              <a:buFont typeface="Arial" panose="020B0604020202020204" pitchFamily="34" charset="0"/>
              <a:buChar char="•"/>
            </a:pPr>
            <a:r>
              <a:rPr lang="en-US" sz="2000" dirty="0">
                <a:latin typeface="Lato" panose="020F0502020204030203" pitchFamily="34" charset="0"/>
                <a:ea typeface="Lato" panose="020F0502020204030203" pitchFamily="34" charset="0"/>
                <a:cs typeface="Lato" panose="020F0502020204030203" pitchFamily="34" charset="0"/>
              </a:rPr>
              <a:t>Will all of these strategies work for everybody?</a:t>
            </a:r>
          </a:p>
        </p:txBody>
      </p:sp>
      <p:sp>
        <p:nvSpPr>
          <p:cNvPr id="11" name="TextBox 10">
            <a:extLst>
              <a:ext uri="{FF2B5EF4-FFF2-40B4-BE49-F238E27FC236}">
                <a16:creationId xmlns:a16="http://schemas.microsoft.com/office/drawing/2014/main" id="{BEF4BA6F-90C0-A047-8F74-6B0AD8860F71}"/>
              </a:ext>
            </a:extLst>
          </p:cNvPr>
          <p:cNvSpPr txBox="1"/>
          <p:nvPr/>
        </p:nvSpPr>
        <p:spPr>
          <a:xfrm>
            <a:off x="868709" y="4499045"/>
            <a:ext cx="8801883" cy="17851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2000" b="1" dirty="0">
                <a:solidFill>
                  <a:schemeClr val="tx1"/>
                </a:solidFill>
                <a:latin typeface="Lato" panose="020F0502020204030203" pitchFamily="34" charset="0"/>
                <a:ea typeface="Lato" panose="020F0502020204030203" pitchFamily="34" charset="0"/>
                <a:cs typeface="Lato" panose="020F0502020204030203" pitchFamily="34" charset="0"/>
              </a:rPr>
              <a:t>FURTHER CHALLENGE</a:t>
            </a:r>
          </a:p>
          <a:p>
            <a:pPr marL="285750" indent="-285750">
              <a:lnSpc>
                <a:spcPct val="150000"/>
              </a:lnSpc>
              <a:buFont typeface="Arial" panose="020B0604020202020204" pitchFamily="34" charset="0"/>
              <a:buChar char="•"/>
              <a:defRPr>
                <a:latin typeface="Trebuchet MS"/>
                <a:ea typeface="Trebuchet MS"/>
                <a:cs typeface="Trebuchet MS"/>
                <a:sym typeface="Trebuchet MS"/>
              </a:defRPr>
            </a:pPr>
            <a:r>
              <a:rPr lang="en-GB" sz="2000" dirty="0">
                <a:latin typeface="Lato" panose="020F0502020204030203" pitchFamily="34" charset="0"/>
                <a:ea typeface="Lato" panose="020F0502020204030203" pitchFamily="34" charset="0"/>
                <a:cs typeface="Lato" panose="020F0502020204030203" pitchFamily="34" charset="0"/>
              </a:rPr>
              <a:t>What have all of these strategies got in common?</a:t>
            </a:r>
          </a:p>
          <a:p>
            <a:pPr marL="285750" indent="-285750">
              <a:lnSpc>
                <a:spcPct val="150000"/>
              </a:lnSpc>
              <a:buFont typeface="Arial" panose="020B0604020202020204" pitchFamily="34" charset="0"/>
              <a:buChar char="•"/>
              <a:defRPr>
                <a:latin typeface="Trebuchet MS"/>
                <a:ea typeface="Trebuchet MS"/>
                <a:cs typeface="Trebuchet MS"/>
                <a:sym typeface="Trebuchet MS"/>
              </a:defRPr>
            </a:pPr>
            <a:r>
              <a:rPr lang="en-GB" sz="2000" dirty="0">
                <a:latin typeface="Lato" panose="020F0502020204030203" pitchFamily="34" charset="0"/>
                <a:ea typeface="Lato" panose="020F0502020204030203" pitchFamily="34" charset="0"/>
                <a:cs typeface="Lato" panose="020F0502020204030203" pitchFamily="34" charset="0"/>
              </a:rPr>
              <a:t>Why can managing change be difficult at times?</a:t>
            </a:r>
          </a:p>
          <a:p>
            <a:pPr marL="285750" indent="-285750">
              <a:lnSpc>
                <a:spcPct val="150000"/>
              </a:lnSpc>
              <a:buFont typeface="Arial" panose="020B0604020202020204" pitchFamily="34" charset="0"/>
              <a:buChar char="•"/>
              <a:defRPr>
                <a:latin typeface="Trebuchet MS"/>
                <a:ea typeface="Trebuchet MS"/>
                <a:cs typeface="Trebuchet MS"/>
                <a:sym typeface="Trebuchet MS"/>
              </a:defRPr>
            </a:pPr>
            <a:r>
              <a:rPr lang="en-GB" sz="2000" dirty="0">
                <a:latin typeface="Lato" panose="020F0502020204030203" pitchFamily="34" charset="0"/>
                <a:ea typeface="Lato" panose="020F0502020204030203" pitchFamily="34" charset="0"/>
                <a:cs typeface="Lato" panose="020F0502020204030203" pitchFamily="34" charset="0"/>
              </a:rPr>
              <a:t>What is the relationship between managing change and resilience?</a:t>
            </a:r>
          </a:p>
        </p:txBody>
      </p:sp>
      <p:pic>
        <p:nvPicPr>
          <p:cNvPr id="12" name="image7.png">
            <a:extLst>
              <a:ext uri="{FF2B5EF4-FFF2-40B4-BE49-F238E27FC236}">
                <a16:creationId xmlns:a16="http://schemas.microsoft.com/office/drawing/2014/main" id="{ABCF6384-EBDF-CC45-B200-9CF00F2B2FF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707825" y="360235"/>
            <a:ext cx="523686" cy="523687"/>
          </a:xfrm>
          <a:prstGeom prst="rect">
            <a:avLst/>
          </a:prstGeom>
          <a:ln w="12700">
            <a:miter lim="400000"/>
          </a:ln>
        </p:spPr>
      </p:pic>
    </p:spTree>
    <p:extLst>
      <p:ext uri="{BB962C8B-B14F-4D97-AF65-F5344CB8AC3E}">
        <p14:creationId xmlns:p14="http://schemas.microsoft.com/office/powerpoint/2010/main" val="138582422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D57814-D2BB-3148-985D-65A876386978}"/>
              </a:ext>
            </a:extLst>
          </p:cNvPr>
          <p:cNvSpPr>
            <a:spLocks noGrp="1"/>
          </p:cNvSpPr>
          <p:nvPr>
            <p:ph type="title"/>
          </p:nvPr>
        </p:nvSpPr>
        <p:spPr/>
        <p:txBody>
          <a:bodyPr>
            <a:normAutofit fontScale="90000"/>
          </a:bodyPr>
          <a:lstStyle/>
          <a:p>
            <a:r>
              <a:rPr lang="en-GB" dirty="0">
                <a:uFill>
                  <a:solidFill>
                    <a:srgbClr val="548DD4"/>
                  </a:solidFill>
                </a:uFill>
              </a:rPr>
              <a:t>DEALING WITH CHANGE</a:t>
            </a:r>
            <a:br>
              <a:rPr lang="en-GB" dirty="0">
                <a:uFill>
                  <a:solidFill>
                    <a:srgbClr val="548DD4"/>
                  </a:solidFill>
                </a:uFill>
              </a:rPr>
            </a:br>
            <a:r>
              <a:rPr lang="en-GB" sz="2000" b="0" dirty="0">
                <a:solidFill>
                  <a:schemeClr val="bg1"/>
                </a:solidFill>
              </a:rPr>
              <a:t>SELF ASSESSMENT</a:t>
            </a:r>
            <a:endParaRPr lang="en-US" dirty="0"/>
          </a:p>
        </p:txBody>
      </p:sp>
      <p:sp>
        <p:nvSpPr>
          <p:cNvPr id="5" name="Text Placeholder 4">
            <a:extLst>
              <a:ext uri="{FF2B5EF4-FFF2-40B4-BE49-F238E27FC236}">
                <a16:creationId xmlns:a16="http://schemas.microsoft.com/office/drawing/2014/main" id="{51E7D87B-46A5-9E41-9B59-F89BFBFDA417}"/>
              </a:ext>
            </a:extLst>
          </p:cNvPr>
          <p:cNvSpPr>
            <a:spLocks noGrp="1"/>
          </p:cNvSpPr>
          <p:nvPr>
            <p:ph type="body" sz="half" idx="1"/>
          </p:nvPr>
        </p:nvSpPr>
        <p:spPr>
          <a:xfrm>
            <a:off x="735062" y="2253343"/>
            <a:ext cx="9221690" cy="4947840"/>
          </a:xfrm>
        </p:spPr>
        <p:txBody>
          <a:bodyPr>
            <a:normAutofit/>
          </a:bodyPr>
          <a:lstStyle/>
          <a:p>
            <a:pPr>
              <a:spcBef>
                <a:spcPts val="1800"/>
              </a:spcBef>
            </a:pPr>
            <a:r>
              <a:rPr lang="en-US" sz="2400" dirty="0"/>
              <a:t>How confident are you in identifying changes that can take place</a:t>
            </a:r>
            <a:br>
              <a:rPr lang="en-US" sz="2400" dirty="0"/>
            </a:br>
            <a:r>
              <a:rPr lang="en-US" sz="2400" dirty="0"/>
              <a:t>in adolescence?</a:t>
            </a:r>
          </a:p>
          <a:p>
            <a:pPr>
              <a:spcBef>
                <a:spcPts val="1800"/>
              </a:spcBef>
            </a:pPr>
            <a:r>
              <a:rPr lang="en-US" sz="2400" dirty="0"/>
              <a:t>How confident are you in understanding the effect that change </a:t>
            </a:r>
            <a:br>
              <a:rPr lang="en-US" sz="2400" dirty="0"/>
            </a:br>
            <a:r>
              <a:rPr lang="en-US" sz="2400" dirty="0"/>
              <a:t>can have? (e.g. on friendships, mood, routines, confidence etc.)</a:t>
            </a:r>
          </a:p>
          <a:p>
            <a:pPr>
              <a:spcBef>
                <a:spcPts val="1800"/>
              </a:spcBef>
            </a:pPr>
            <a:r>
              <a:rPr lang="en-US" sz="2400" dirty="0"/>
              <a:t>How confident are you in knowing strategies to manage change and where to seek support?</a:t>
            </a:r>
          </a:p>
          <a:p>
            <a:endParaRPr lang="en-US" sz="2000" dirty="0"/>
          </a:p>
        </p:txBody>
      </p:sp>
      <p:grpSp>
        <p:nvGrpSpPr>
          <p:cNvPr id="2" name="Group 1">
            <a:extLst>
              <a:ext uri="{FF2B5EF4-FFF2-40B4-BE49-F238E27FC236}">
                <a16:creationId xmlns:a16="http://schemas.microsoft.com/office/drawing/2014/main" id="{2B3F491D-DFAE-4D20-A6C9-8F281265E335}"/>
              </a:ext>
            </a:extLst>
          </p:cNvPr>
          <p:cNvGrpSpPr/>
          <p:nvPr/>
        </p:nvGrpSpPr>
        <p:grpSpPr>
          <a:xfrm>
            <a:off x="629573" y="5566863"/>
            <a:ext cx="9421554" cy="1207044"/>
            <a:chOff x="723948" y="5994139"/>
            <a:chExt cx="9421554" cy="1207044"/>
          </a:xfrm>
        </p:grpSpPr>
        <p:sp>
          <p:nvSpPr>
            <p:cNvPr id="6" name="Shape 141">
              <a:extLst>
                <a:ext uri="{FF2B5EF4-FFF2-40B4-BE49-F238E27FC236}">
                  <a16:creationId xmlns:a16="http://schemas.microsoft.com/office/drawing/2014/main" id="{69885A1A-926C-F248-8A0A-DE91ABFCDE1B}"/>
                </a:ext>
              </a:extLst>
            </p:cNvPr>
            <p:cNvSpPr/>
            <p:nvPr/>
          </p:nvSpPr>
          <p:spPr>
            <a:xfrm>
              <a:off x="6179430" y="6862629"/>
              <a:ext cx="3966072" cy="33855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defRPr sz="2000">
                  <a:latin typeface="Lato Heavy"/>
                  <a:ea typeface="Lato Heavy"/>
                  <a:cs typeface="Lato Heavy"/>
                  <a:sym typeface="Lato Heavy"/>
                </a:defRPr>
              </a:lvl1pPr>
            </a:lstStyle>
            <a:p>
              <a:r>
                <a:rPr sz="1600" b="1" dirty="0">
                  <a:latin typeface="Lato" panose="020F0502020204030203" pitchFamily="34" charset="77"/>
                </a:rPr>
                <a:t>EXTREMELY CONFIDENT</a:t>
              </a:r>
            </a:p>
          </p:txBody>
        </p:sp>
        <p:sp>
          <p:nvSpPr>
            <p:cNvPr id="7" name="Shape 142">
              <a:extLst>
                <a:ext uri="{FF2B5EF4-FFF2-40B4-BE49-F238E27FC236}">
                  <a16:creationId xmlns:a16="http://schemas.microsoft.com/office/drawing/2014/main" id="{BE2A13A7-503D-D642-8F6C-EAAF659B89BC}"/>
                </a:ext>
              </a:extLst>
            </p:cNvPr>
            <p:cNvSpPr/>
            <p:nvPr/>
          </p:nvSpPr>
          <p:spPr>
            <a:xfrm>
              <a:off x="724924" y="6862629"/>
              <a:ext cx="3966073" cy="33855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a:latin typeface="Lato Heavy"/>
                  <a:ea typeface="Lato Heavy"/>
                  <a:cs typeface="Lato Heavy"/>
                  <a:sym typeface="Lato Heavy"/>
                </a:defRPr>
              </a:lvl1pPr>
            </a:lstStyle>
            <a:p>
              <a:r>
                <a:rPr sz="1600" b="1" dirty="0">
                  <a:latin typeface="Lato" panose="020F0502020204030203" pitchFamily="34" charset="77"/>
                </a:rPr>
                <a:t>NOT CONFIDENT</a:t>
              </a:r>
            </a:p>
          </p:txBody>
        </p:sp>
        <p:sp>
          <p:nvSpPr>
            <p:cNvPr id="8" name="Shape 143">
              <a:extLst>
                <a:ext uri="{FF2B5EF4-FFF2-40B4-BE49-F238E27FC236}">
                  <a16:creationId xmlns:a16="http://schemas.microsoft.com/office/drawing/2014/main" id="{3EE1E7BF-0516-5E4F-8A6C-81C21A387776}"/>
                </a:ext>
              </a:extLst>
            </p:cNvPr>
            <p:cNvSpPr/>
            <p:nvPr/>
          </p:nvSpPr>
          <p:spPr>
            <a:xfrm>
              <a:off x="1377538" y="6393743"/>
              <a:ext cx="8063346" cy="45719"/>
            </a:xfrm>
            <a:prstGeom prst="rect">
              <a:avLst/>
            </a:prstGeom>
            <a:solidFill>
              <a:srgbClr val="000000"/>
            </a:solidFill>
            <a:ln w="12700">
              <a:miter lim="400000"/>
            </a:ln>
          </p:spPr>
          <p:txBody>
            <a:bodyPr lIns="45719" rIns="45719" anchor="ctr"/>
            <a:lstStyle/>
            <a:p>
              <a:pPr algn="ctr"/>
              <a:endParaRPr dirty="0"/>
            </a:p>
          </p:txBody>
        </p:sp>
        <p:sp>
          <p:nvSpPr>
            <p:cNvPr id="9" name="Shape 144">
              <a:extLst>
                <a:ext uri="{FF2B5EF4-FFF2-40B4-BE49-F238E27FC236}">
                  <a16:creationId xmlns:a16="http://schemas.microsoft.com/office/drawing/2014/main" id="{F0BD1543-6155-A449-A26D-F4D9A60AA062}"/>
                </a:ext>
              </a:extLst>
            </p:cNvPr>
            <p:cNvSpPr/>
            <p:nvPr/>
          </p:nvSpPr>
          <p:spPr>
            <a:xfrm>
              <a:off x="9325419" y="5994139"/>
              <a:ext cx="771897" cy="771897"/>
            </a:xfrm>
            <a:prstGeom prst="ellipse">
              <a:avLst/>
            </a:prstGeom>
            <a:solidFill>
              <a:srgbClr val="F15C38"/>
            </a:solidFill>
            <a:ln w="38100">
              <a:solidFill>
                <a:srgbClr val="000000"/>
              </a:solidFill>
              <a:miter/>
            </a:ln>
          </p:spPr>
          <p:txBody>
            <a:bodyPr lIns="45719" rIns="45719" anchor="ctr"/>
            <a:lstStyle/>
            <a:p>
              <a:pPr algn="ctr">
                <a:defRPr>
                  <a:solidFill>
                    <a:srgbClr val="FFFFFF"/>
                  </a:solidFill>
                </a:defRPr>
              </a:pPr>
              <a:endParaRPr dirty="0"/>
            </a:p>
          </p:txBody>
        </p:sp>
        <p:sp>
          <p:nvSpPr>
            <p:cNvPr id="10" name="Shape 145">
              <a:extLst>
                <a:ext uri="{FF2B5EF4-FFF2-40B4-BE49-F238E27FC236}">
                  <a16:creationId xmlns:a16="http://schemas.microsoft.com/office/drawing/2014/main" id="{6823CFB0-42B3-7B4E-AC3C-DD814A33F64D}"/>
                </a:ext>
              </a:extLst>
            </p:cNvPr>
            <p:cNvSpPr/>
            <p:nvPr/>
          </p:nvSpPr>
          <p:spPr>
            <a:xfrm>
              <a:off x="762149" y="6002010"/>
              <a:ext cx="771898" cy="771897"/>
            </a:xfrm>
            <a:prstGeom prst="ellipse">
              <a:avLst/>
            </a:prstGeom>
            <a:solidFill>
              <a:srgbClr val="F15C38"/>
            </a:solidFill>
            <a:ln w="38100">
              <a:solidFill>
                <a:srgbClr val="000000"/>
              </a:solidFill>
              <a:miter/>
            </a:ln>
          </p:spPr>
          <p:txBody>
            <a:bodyPr lIns="45719" rIns="45719" anchor="ctr"/>
            <a:lstStyle/>
            <a:p>
              <a:pPr algn="ctr">
                <a:defRPr>
                  <a:solidFill>
                    <a:srgbClr val="FFFFFF"/>
                  </a:solidFill>
                </a:defRPr>
              </a:pPr>
              <a:endParaRPr dirty="0"/>
            </a:p>
          </p:txBody>
        </p:sp>
        <p:sp>
          <p:nvSpPr>
            <p:cNvPr id="11" name="Shape 146">
              <a:extLst>
                <a:ext uri="{FF2B5EF4-FFF2-40B4-BE49-F238E27FC236}">
                  <a16:creationId xmlns:a16="http://schemas.microsoft.com/office/drawing/2014/main" id="{7830C559-8160-7849-9001-43638722461A}"/>
                </a:ext>
              </a:extLst>
            </p:cNvPr>
            <p:cNvSpPr/>
            <p:nvPr/>
          </p:nvSpPr>
          <p:spPr>
            <a:xfrm>
              <a:off x="9283675" y="6218243"/>
              <a:ext cx="848300" cy="33855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3600">
                  <a:latin typeface="Lato Heavy"/>
                  <a:ea typeface="Lato Heavy"/>
                  <a:cs typeface="Lato Heavy"/>
                  <a:sym typeface="Lato Heavy"/>
                </a:defRPr>
              </a:lvl1pPr>
            </a:lstStyle>
            <a:p>
              <a:r>
                <a:rPr sz="1600" dirty="0"/>
                <a:t>10</a:t>
              </a:r>
            </a:p>
          </p:txBody>
        </p:sp>
        <p:sp>
          <p:nvSpPr>
            <p:cNvPr id="12" name="Shape 147">
              <a:extLst>
                <a:ext uri="{FF2B5EF4-FFF2-40B4-BE49-F238E27FC236}">
                  <a16:creationId xmlns:a16="http://schemas.microsoft.com/office/drawing/2014/main" id="{43C5A635-10DE-6F43-83C9-BBBD88389A06}"/>
                </a:ext>
              </a:extLst>
            </p:cNvPr>
            <p:cNvSpPr/>
            <p:nvPr/>
          </p:nvSpPr>
          <p:spPr>
            <a:xfrm>
              <a:off x="723948" y="6227853"/>
              <a:ext cx="848300" cy="33855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3600">
                  <a:latin typeface="Lato Heavy"/>
                  <a:ea typeface="Lato Heavy"/>
                  <a:cs typeface="Lato Heavy"/>
                  <a:sym typeface="Lato Heavy"/>
                </a:defRPr>
              </a:lvl1pPr>
            </a:lstStyle>
            <a:p>
              <a:r>
                <a:rPr sz="1600" dirty="0"/>
                <a:t>0</a:t>
              </a:r>
            </a:p>
          </p:txBody>
        </p:sp>
        <p:sp>
          <p:nvSpPr>
            <p:cNvPr id="22" name="Rectangle 21">
              <a:extLst>
                <a:ext uri="{FF2B5EF4-FFF2-40B4-BE49-F238E27FC236}">
                  <a16:creationId xmlns:a16="http://schemas.microsoft.com/office/drawing/2014/main" id="{DC67E1F2-6088-804E-B0C8-37059CDAAAD4}"/>
                </a:ext>
              </a:extLst>
            </p:cNvPr>
            <p:cNvSpPr/>
            <p:nvPr/>
          </p:nvSpPr>
          <p:spPr>
            <a:xfrm>
              <a:off x="5377040" y="6247325"/>
              <a:ext cx="45719" cy="338554"/>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23" name="Rectangle 22">
              <a:extLst>
                <a:ext uri="{FF2B5EF4-FFF2-40B4-BE49-F238E27FC236}">
                  <a16:creationId xmlns:a16="http://schemas.microsoft.com/office/drawing/2014/main" id="{50CD0CD3-496A-894F-8324-21A6DB6D0AD5}"/>
                </a:ext>
              </a:extLst>
            </p:cNvPr>
            <p:cNvSpPr/>
            <p:nvPr/>
          </p:nvSpPr>
          <p:spPr>
            <a:xfrm>
              <a:off x="2067740" y="6255279"/>
              <a:ext cx="45719" cy="338554"/>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24" name="Rectangle 23">
              <a:extLst>
                <a:ext uri="{FF2B5EF4-FFF2-40B4-BE49-F238E27FC236}">
                  <a16:creationId xmlns:a16="http://schemas.microsoft.com/office/drawing/2014/main" id="{89598E10-DD46-9C45-8177-D38E9A4F0B0D}"/>
                </a:ext>
              </a:extLst>
            </p:cNvPr>
            <p:cNvSpPr/>
            <p:nvPr/>
          </p:nvSpPr>
          <p:spPr>
            <a:xfrm>
              <a:off x="2895065" y="6270185"/>
              <a:ext cx="45719" cy="338554"/>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25" name="Rectangle 24">
              <a:extLst>
                <a:ext uri="{FF2B5EF4-FFF2-40B4-BE49-F238E27FC236}">
                  <a16:creationId xmlns:a16="http://schemas.microsoft.com/office/drawing/2014/main" id="{7B1B1DD3-63EB-CD44-9AD0-419C459DF897}"/>
                </a:ext>
              </a:extLst>
            </p:cNvPr>
            <p:cNvSpPr/>
            <p:nvPr/>
          </p:nvSpPr>
          <p:spPr>
            <a:xfrm>
              <a:off x="3722390" y="6276337"/>
              <a:ext cx="45719" cy="338554"/>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26" name="Rectangle 25">
              <a:extLst>
                <a:ext uri="{FF2B5EF4-FFF2-40B4-BE49-F238E27FC236}">
                  <a16:creationId xmlns:a16="http://schemas.microsoft.com/office/drawing/2014/main" id="{64BF6CC9-BA72-E647-85F7-22D85198179F}"/>
                </a:ext>
              </a:extLst>
            </p:cNvPr>
            <p:cNvSpPr/>
            <p:nvPr/>
          </p:nvSpPr>
          <p:spPr>
            <a:xfrm>
              <a:off x="4549715" y="6255279"/>
              <a:ext cx="45719" cy="338554"/>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27" name="Rectangle 26">
              <a:extLst>
                <a:ext uri="{FF2B5EF4-FFF2-40B4-BE49-F238E27FC236}">
                  <a16:creationId xmlns:a16="http://schemas.microsoft.com/office/drawing/2014/main" id="{32A3E14A-D293-0B41-95B8-5BCF446A0D4A}"/>
                </a:ext>
              </a:extLst>
            </p:cNvPr>
            <p:cNvSpPr/>
            <p:nvPr/>
          </p:nvSpPr>
          <p:spPr>
            <a:xfrm>
              <a:off x="6204365" y="6257374"/>
              <a:ext cx="45719" cy="338554"/>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28" name="Rectangle 27">
              <a:extLst>
                <a:ext uri="{FF2B5EF4-FFF2-40B4-BE49-F238E27FC236}">
                  <a16:creationId xmlns:a16="http://schemas.microsoft.com/office/drawing/2014/main" id="{6CEA5394-3F7E-6C43-B3E9-FA5FDD8DD40B}"/>
                </a:ext>
              </a:extLst>
            </p:cNvPr>
            <p:cNvSpPr/>
            <p:nvPr/>
          </p:nvSpPr>
          <p:spPr>
            <a:xfrm>
              <a:off x="7031690" y="6272280"/>
              <a:ext cx="45719" cy="338554"/>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29" name="Rectangle 28">
              <a:extLst>
                <a:ext uri="{FF2B5EF4-FFF2-40B4-BE49-F238E27FC236}">
                  <a16:creationId xmlns:a16="http://schemas.microsoft.com/office/drawing/2014/main" id="{1DC763B9-1773-BB47-940F-9C67F9331DA6}"/>
                </a:ext>
              </a:extLst>
            </p:cNvPr>
            <p:cNvSpPr/>
            <p:nvPr/>
          </p:nvSpPr>
          <p:spPr>
            <a:xfrm>
              <a:off x="7859015" y="6278432"/>
              <a:ext cx="45719" cy="338554"/>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30" name="Rectangle 29">
              <a:extLst>
                <a:ext uri="{FF2B5EF4-FFF2-40B4-BE49-F238E27FC236}">
                  <a16:creationId xmlns:a16="http://schemas.microsoft.com/office/drawing/2014/main" id="{DC6458A7-FD6E-634B-B764-D2D08FE33843}"/>
                </a:ext>
              </a:extLst>
            </p:cNvPr>
            <p:cNvSpPr/>
            <p:nvPr/>
          </p:nvSpPr>
          <p:spPr>
            <a:xfrm>
              <a:off x="8686337" y="6257374"/>
              <a:ext cx="45719" cy="338554"/>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grpSp>
      <p:pic>
        <p:nvPicPr>
          <p:cNvPr id="31" name="image3.png">
            <a:extLst>
              <a:ext uri="{FF2B5EF4-FFF2-40B4-BE49-F238E27FC236}">
                <a16:creationId xmlns:a16="http://schemas.microsoft.com/office/drawing/2014/main" id="{D90024CF-2D6F-F044-AE2E-CA9F463ED44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94909" y="353734"/>
            <a:ext cx="523686" cy="520694"/>
          </a:xfrm>
          <a:prstGeom prst="rect">
            <a:avLst/>
          </a:prstGeom>
          <a:ln w="12700">
            <a:miter lim="400000"/>
          </a:ln>
        </p:spPr>
      </p:pic>
    </p:spTree>
    <p:extLst>
      <p:ext uri="{BB962C8B-B14F-4D97-AF65-F5344CB8AC3E}">
        <p14:creationId xmlns:p14="http://schemas.microsoft.com/office/powerpoint/2010/main" val="164905678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2DAAE7-F5EB-D745-A760-A00E05410CD0}"/>
              </a:ext>
            </a:extLst>
          </p:cNvPr>
          <p:cNvSpPr>
            <a:spLocks noGrp="1"/>
          </p:cNvSpPr>
          <p:nvPr>
            <p:ph type="title"/>
          </p:nvPr>
        </p:nvSpPr>
        <p:spPr/>
        <p:txBody>
          <a:bodyPr>
            <a:normAutofit fontScale="90000"/>
          </a:bodyPr>
          <a:lstStyle/>
          <a:p>
            <a:r>
              <a:rPr lang="en-US" dirty="0">
                <a:latin typeface="Lato" panose="020F0502020204030203" pitchFamily="34" charset="0"/>
                <a:ea typeface="Lato" panose="020F0502020204030203" pitchFamily="34" charset="0"/>
                <a:cs typeface="Lato" panose="020F0502020204030203" pitchFamily="34" charset="0"/>
              </a:rPr>
              <a:t>DEALING WITH CHANGE</a:t>
            </a:r>
            <a:br>
              <a:rPr lang="en-US" dirty="0">
                <a:latin typeface="Lato" panose="020F0502020204030203" pitchFamily="34" charset="0"/>
                <a:ea typeface="Lato" panose="020F0502020204030203" pitchFamily="34" charset="0"/>
                <a:cs typeface="Lato" panose="020F0502020204030203" pitchFamily="34" charset="0"/>
              </a:rPr>
            </a:br>
            <a:r>
              <a:rPr lang="en-US" sz="2000" b="0" dirty="0">
                <a:solidFill>
                  <a:schemeClr val="bg1"/>
                </a:solidFill>
                <a:latin typeface="Lato" panose="020F0502020204030203" pitchFamily="34" charset="0"/>
                <a:ea typeface="Lato" panose="020F0502020204030203" pitchFamily="34" charset="0"/>
                <a:cs typeface="Lato" panose="020F0502020204030203" pitchFamily="34" charset="0"/>
              </a:rPr>
              <a:t>PLENARY: COMPLETE THE SENTENCE</a:t>
            </a:r>
            <a:br>
              <a:rPr lang="en-US" sz="2000" dirty="0">
                <a:latin typeface="Lato" panose="020F0502020204030203" pitchFamily="34" charset="0"/>
                <a:ea typeface="Lato" panose="020F0502020204030203" pitchFamily="34" charset="0"/>
                <a:cs typeface="Lato" panose="020F0502020204030203" pitchFamily="34" charset="0"/>
              </a:rPr>
            </a:b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5" name="Text Placeholder 4">
            <a:extLst>
              <a:ext uri="{FF2B5EF4-FFF2-40B4-BE49-F238E27FC236}">
                <a16:creationId xmlns:a16="http://schemas.microsoft.com/office/drawing/2014/main" id="{FED728A4-421E-F84D-9B3B-209DE117F1D5}"/>
              </a:ext>
            </a:extLst>
          </p:cNvPr>
          <p:cNvSpPr>
            <a:spLocks noGrp="1"/>
          </p:cNvSpPr>
          <p:nvPr>
            <p:ph type="body" sz="half" idx="1"/>
          </p:nvPr>
        </p:nvSpPr>
        <p:spPr>
          <a:xfrm>
            <a:off x="661584" y="1720664"/>
            <a:ext cx="9221690" cy="409632"/>
          </a:xfrm>
        </p:spPr>
        <p:txBody>
          <a:bodyPr>
            <a:normAutofit lnSpcReduction="10000"/>
          </a:bodyPr>
          <a:lstStyle/>
          <a:p>
            <a:pPr marL="0" indent="0">
              <a:buNone/>
            </a:pPr>
            <a:r>
              <a:rPr lang="en-GB" sz="2400" b="1" dirty="0">
                <a:latin typeface="Lato" panose="020F0502020204030203" pitchFamily="34" charset="0"/>
                <a:ea typeface="Lato" panose="020F0502020204030203" pitchFamily="34" charset="0"/>
                <a:cs typeface="Lato" panose="020F0502020204030203" pitchFamily="34" charset="0"/>
              </a:rPr>
              <a:t>Choose one of the following to complete:</a:t>
            </a:r>
          </a:p>
          <a:p>
            <a:pPr marL="0" indent="0">
              <a:buNone/>
            </a:pPr>
            <a:endParaRPr lang="en-US" sz="2400" dirty="0">
              <a:latin typeface="Lato" panose="020F0502020204030203" pitchFamily="34" charset="0"/>
              <a:ea typeface="Lato" panose="020F0502020204030203" pitchFamily="34" charset="0"/>
              <a:cs typeface="Lato" panose="020F0502020204030203" pitchFamily="34" charset="0"/>
            </a:endParaRPr>
          </a:p>
        </p:txBody>
      </p:sp>
      <p:pic>
        <p:nvPicPr>
          <p:cNvPr id="7" name="image3.png">
            <a:extLst>
              <a:ext uri="{FF2B5EF4-FFF2-40B4-BE49-F238E27FC236}">
                <a16:creationId xmlns:a16="http://schemas.microsoft.com/office/drawing/2014/main" id="{7C56978C-A6AE-2046-8C61-9A5C456248C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94909" y="353734"/>
            <a:ext cx="523686" cy="520694"/>
          </a:xfrm>
          <a:prstGeom prst="rect">
            <a:avLst/>
          </a:prstGeom>
          <a:ln w="12700">
            <a:miter lim="400000"/>
          </a:ln>
        </p:spPr>
      </p:pic>
      <p:sp>
        <p:nvSpPr>
          <p:cNvPr id="2" name="Rectangle 1">
            <a:extLst>
              <a:ext uri="{FF2B5EF4-FFF2-40B4-BE49-F238E27FC236}">
                <a16:creationId xmlns:a16="http://schemas.microsoft.com/office/drawing/2014/main" id="{02E7CB28-883B-2E43-923B-303E4A510AB7}"/>
              </a:ext>
            </a:extLst>
          </p:cNvPr>
          <p:cNvSpPr/>
          <p:nvPr/>
        </p:nvSpPr>
        <p:spPr>
          <a:xfrm>
            <a:off x="735061" y="2716423"/>
            <a:ext cx="8890777" cy="1107994"/>
          </a:xfrm>
          <a:prstGeom prst="rect">
            <a:avLst/>
          </a:prstGeom>
          <a:solidFill>
            <a:srgbClr val="F15C38"/>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endParaRPr lang="en-GB" sz="2200" b="1" dirty="0">
              <a:latin typeface="Lato" panose="020F0502020204030203" pitchFamily="34" charset="0"/>
              <a:ea typeface="Lato" panose="020F0502020204030203" pitchFamily="34" charset="0"/>
              <a:cs typeface="Lato" panose="020F0502020204030203" pitchFamily="34" charset="0"/>
            </a:endParaRPr>
          </a:p>
          <a:p>
            <a:pPr algn="ctr"/>
            <a:r>
              <a:rPr lang="en-GB" sz="2200" b="1" dirty="0">
                <a:latin typeface="Lato" panose="020F0502020204030203" pitchFamily="34" charset="0"/>
                <a:ea typeface="Lato" panose="020F0502020204030203" pitchFamily="34" charset="0"/>
                <a:cs typeface="Lato" panose="020F0502020204030203" pitchFamily="34" charset="0"/>
              </a:rPr>
              <a:t>Something I know now which I didn’t before is…</a:t>
            </a:r>
          </a:p>
          <a:p>
            <a:pPr algn="ctr"/>
            <a:endParaRPr lang="en-GB" sz="2200" b="1" dirty="0">
              <a:latin typeface="Lato" panose="020F0502020204030203" pitchFamily="34" charset="0"/>
              <a:ea typeface="Lato" panose="020F0502020204030203" pitchFamily="34" charset="0"/>
              <a:cs typeface="Lato" panose="020F0502020204030203" pitchFamily="34" charset="0"/>
            </a:endParaRPr>
          </a:p>
        </p:txBody>
      </p:sp>
      <p:sp>
        <p:nvSpPr>
          <p:cNvPr id="13" name="Rectangle 12">
            <a:extLst>
              <a:ext uri="{FF2B5EF4-FFF2-40B4-BE49-F238E27FC236}">
                <a16:creationId xmlns:a16="http://schemas.microsoft.com/office/drawing/2014/main" id="{FF516183-1346-4944-9598-CA2BABCCAE64}"/>
              </a:ext>
            </a:extLst>
          </p:cNvPr>
          <p:cNvSpPr/>
          <p:nvPr/>
        </p:nvSpPr>
        <p:spPr>
          <a:xfrm>
            <a:off x="735061" y="4053004"/>
            <a:ext cx="8890777" cy="1107994"/>
          </a:xfrm>
          <a:prstGeom prst="rect">
            <a:avLst/>
          </a:prstGeom>
          <a:solidFill>
            <a:srgbClr val="F15C38"/>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endParaRPr lang="en-GB" sz="2200" b="1" dirty="0">
              <a:latin typeface="Lato" panose="020F0502020204030203" pitchFamily="34" charset="0"/>
              <a:ea typeface="Lato" panose="020F0502020204030203" pitchFamily="34" charset="0"/>
              <a:cs typeface="Lato" panose="020F0502020204030203" pitchFamily="34" charset="0"/>
            </a:endParaRPr>
          </a:p>
          <a:p>
            <a:pPr algn="ctr"/>
            <a:r>
              <a:rPr lang="en-GB" sz="2200" b="1" dirty="0">
                <a:latin typeface="Lato" panose="020F0502020204030203" pitchFamily="34" charset="0"/>
                <a:ea typeface="Lato" panose="020F0502020204030203" pitchFamily="34" charset="0"/>
                <a:cs typeface="Lato" panose="020F0502020204030203" pitchFamily="34" charset="0"/>
              </a:rPr>
              <a:t>Something I now think/believe about change is…</a:t>
            </a:r>
          </a:p>
          <a:p>
            <a:pPr algn="ctr"/>
            <a:r>
              <a:rPr lang="en-GB" sz="2200" b="1" dirty="0">
                <a:latin typeface="Lato" panose="020F0502020204030203" pitchFamily="34" charset="0"/>
                <a:ea typeface="Lato" panose="020F0502020204030203" pitchFamily="34" charset="0"/>
                <a:cs typeface="Lato" panose="020F0502020204030203" pitchFamily="34" charset="0"/>
              </a:rPr>
              <a:t> </a:t>
            </a:r>
          </a:p>
        </p:txBody>
      </p:sp>
      <p:sp>
        <p:nvSpPr>
          <p:cNvPr id="14" name="Rectangle 13">
            <a:extLst>
              <a:ext uri="{FF2B5EF4-FFF2-40B4-BE49-F238E27FC236}">
                <a16:creationId xmlns:a16="http://schemas.microsoft.com/office/drawing/2014/main" id="{81F65F63-3C72-E948-88DA-23CBEC1A07F0}"/>
              </a:ext>
            </a:extLst>
          </p:cNvPr>
          <p:cNvSpPr/>
          <p:nvPr/>
        </p:nvSpPr>
        <p:spPr>
          <a:xfrm>
            <a:off x="735061" y="5385862"/>
            <a:ext cx="8890777" cy="1107994"/>
          </a:xfrm>
          <a:prstGeom prst="rect">
            <a:avLst/>
          </a:prstGeom>
          <a:solidFill>
            <a:srgbClr val="F15C38"/>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endParaRPr lang="en-GB" sz="2200" b="1" dirty="0">
              <a:latin typeface="Lato" panose="020F0502020204030203" pitchFamily="34" charset="0"/>
              <a:ea typeface="Lato" panose="020F0502020204030203" pitchFamily="34" charset="0"/>
              <a:cs typeface="Lato" panose="020F0502020204030203" pitchFamily="34" charset="0"/>
            </a:endParaRPr>
          </a:p>
          <a:p>
            <a:pPr algn="ctr"/>
            <a:r>
              <a:rPr lang="en-GB" sz="2200" b="1" dirty="0">
                <a:latin typeface="Lato" panose="020F0502020204030203" pitchFamily="34" charset="0"/>
                <a:ea typeface="Lato" panose="020F0502020204030203" pitchFamily="34" charset="0"/>
                <a:cs typeface="Lato" panose="020F0502020204030203" pitchFamily="34" charset="0"/>
              </a:rPr>
              <a:t>Something I can do now as a result of this lesson is...</a:t>
            </a:r>
          </a:p>
          <a:p>
            <a:pPr algn="ctr"/>
            <a:endParaRPr lang="en-GB" sz="2200" b="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14194687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DDA632-79A4-FA4D-8786-ADA476D5B32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06"/>
          <a:stretch/>
        </p:blipFill>
        <p:spPr>
          <a:xfrm>
            <a:off x="-11300" y="5277160"/>
            <a:ext cx="10692000" cy="2304000"/>
          </a:xfrm>
          <a:prstGeom prst="rect">
            <a:avLst/>
          </a:prstGeom>
        </p:spPr>
      </p:pic>
      <p:sp>
        <p:nvSpPr>
          <p:cNvPr id="6" name="Rectangle 5">
            <a:extLst>
              <a:ext uri="{FF2B5EF4-FFF2-40B4-BE49-F238E27FC236}">
                <a16:creationId xmlns:a16="http://schemas.microsoft.com/office/drawing/2014/main" id="{371FB4FC-624D-2141-BF6C-0C332D2C48B9}"/>
              </a:ext>
            </a:extLst>
          </p:cNvPr>
          <p:cNvSpPr/>
          <p:nvPr/>
        </p:nvSpPr>
        <p:spPr>
          <a:xfrm>
            <a:off x="-2138" y="1166717"/>
            <a:ext cx="10682838" cy="1510222"/>
          </a:xfrm>
          <a:prstGeom prst="rect">
            <a:avLst/>
          </a:prstGeom>
          <a:solidFill>
            <a:srgbClr val="F15C38"/>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4" name="Title 3">
            <a:extLst>
              <a:ext uri="{FF2B5EF4-FFF2-40B4-BE49-F238E27FC236}">
                <a16:creationId xmlns:a16="http://schemas.microsoft.com/office/drawing/2014/main" id="{38D57814-D2BB-3148-985D-65A876386978}"/>
              </a:ext>
            </a:extLst>
          </p:cNvPr>
          <p:cNvSpPr>
            <a:spLocks noGrp="1"/>
          </p:cNvSpPr>
          <p:nvPr>
            <p:ph type="title"/>
          </p:nvPr>
        </p:nvSpPr>
        <p:spPr/>
        <p:txBody>
          <a:bodyPr>
            <a:normAutofit fontScale="90000"/>
          </a:bodyPr>
          <a:lstStyle/>
          <a:p>
            <a:r>
              <a:rPr lang="en-GB" dirty="0">
                <a:uFill>
                  <a:solidFill>
                    <a:srgbClr val="548DD4"/>
                  </a:solidFill>
                </a:uFill>
              </a:rPr>
              <a:t>DEALING WITH CHANGE</a:t>
            </a:r>
            <a:br>
              <a:rPr lang="en-GB" dirty="0">
                <a:uFill>
                  <a:solidFill>
                    <a:srgbClr val="548DD4"/>
                  </a:solidFill>
                </a:uFill>
              </a:rPr>
            </a:br>
            <a:endParaRPr lang="en-US" dirty="0"/>
          </a:p>
        </p:txBody>
      </p:sp>
      <p:sp>
        <p:nvSpPr>
          <p:cNvPr id="5" name="Text Placeholder 4">
            <a:extLst>
              <a:ext uri="{FF2B5EF4-FFF2-40B4-BE49-F238E27FC236}">
                <a16:creationId xmlns:a16="http://schemas.microsoft.com/office/drawing/2014/main" id="{51E7D87B-46A5-9E41-9B59-F89BFBFDA417}"/>
              </a:ext>
            </a:extLst>
          </p:cNvPr>
          <p:cNvSpPr>
            <a:spLocks noGrp="1"/>
          </p:cNvSpPr>
          <p:nvPr>
            <p:ph type="body" sz="half" idx="1"/>
          </p:nvPr>
        </p:nvSpPr>
        <p:spPr>
          <a:xfrm>
            <a:off x="735062" y="1240977"/>
            <a:ext cx="9221690" cy="5798430"/>
          </a:xfrm>
        </p:spPr>
        <p:txBody>
          <a:bodyPr>
            <a:normAutofit/>
          </a:bodyPr>
          <a:lstStyle/>
          <a:p>
            <a:pPr marL="0" indent="0" algn="ctr">
              <a:buNone/>
            </a:pPr>
            <a:endParaRPr lang="en-GB" sz="2000" dirty="0">
              <a:solidFill>
                <a:schemeClr val="bg1"/>
              </a:solidFill>
            </a:endParaRPr>
          </a:p>
          <a:p>
            <a:pPr marL="0" indent="0" algn="ctr">
              <a:buNone/>
            </a:pPr>
            <a:r>
              <a:rPr lang="en-GB" sz="2000" dirty="0">
                <a:solidFill>
                  <a:schemeClr val="bg1"/>
                </a:solidFill>
              </a:rPr>
              <a:t>It’s really normal to have lots of different feelings when change occurs. </a:t>
            </a:r>
          </a:p>
          <a:p>
            <a:pPr marL="0" indent="0">
              <a:buNone/>
            </a:pPr>
            <a:br>
              <a:rPr lang="en-GB" sz="2000" dirty="0">
                <a:solidFill>
                  <a:schemeClr val="bg1"/>
                </a:solidFill>
              </a:rPr>
            </a:br>
            <a:endParaRPr lang="en-GB" sz="2000" dirty="0">
              <a:solidFill>
                <a:schemeClr val="bg1"/>
              </a:solidFill>
            </a:endParaRPr>
          </a:p>
          <a:p>
            <a:pPr marL="0" indent="0">
              <a:buNone/>
            </a:pPr>
            <a:endParaRPr lang="en-GB" sz="2000" dirty="0">
              <a:solidFill>
                <a:schemeClr val="tx1"/>
              </a:solidFill>
            </a:endParaRPr>
          </a:p>
          <a:p>
            <a:pPr marL="0" indent="0">
              <a:buNone/>
            </a:pPr>
            <a:r>
              <a:rPr lang="en-GB" sz="2000" dirty="0">
                <a:solidFill>
                  <a:schemeClr val="tx1"/>
                </a:solidFill>
              </a:rPr>
              <a:t>If you are worried about changes affecting you or a friend, remember you can always speak to an adult at home or your teacher, or you can visit </a:t>
            </a:r>
            <a:r>
              <a:rPr lang="en-US" sz="2000" dirty="0">
                <a:solidFill>
                  <a:schemeClr val="tx1"/>
                </a:solidFill>
              </a:rPr>
              <a:t>Rise Above: </a:t>
            </a:r>
            <a:r>
              <a:rPr lang="en-US" sz="2000" dirty="0">
                <a:solidFill>
                  <a:srgbClr val="FF0000"/>
                </a:solidFill>
                <a:hlinkClick r:id="rId4"/>
              </a:rPr>
              <a:t>riseabove.org.uk</a:t>
            </a:r>
            <a:endParaRPr lang="en-US" sz="2000" dirty="0">
              <a:solidFill>
                <a:srgbClr val="FF0000"/>
              </a:solidFill>
            </a:endParaRPr>
          </a:p>
          <a:p>
            <a:pPr marL="0" indent="0">
              <a:buNone/>
            </a:pPr>
            <a:endParaRPr lang="en-US" sz="2000" dirty="0">
              <a:solidFill>
                <a:srgbClr val="FF0000"/>
              </a:solidFill>
            </a:endParaRPr>
          </a:p>
          <a:p>
            <a:pPr marL="0" indent="0">
              <a:buNone/>
            </a:pPr>
            <a:r>
              <a:rPr lang="en-GB" sz="2000" dirty="0"/>
              <a:t>Childline </a:t>
            </a:r>
            <a:r>
              <a:rPr lang="en-GB" sz="2000" u="sng" dirty="0">
                <a:solidFill>
                  <a:srgbClr val="0000FF"/>
                </a:solidFill>
                <a:uFill>
                  <a:solidFill>
                    <a:srgbClr val="0000FF"/>
                  </a:solidFill>
                </a:uFill>
                <a:hlinkClick r:id="rId5"/>
              </a:rPr>
              <a:t>https://www.childline.org.uk/info-advice</a:t>
            </a:r>
            <a:r>
              <a:rPr lang="en-GB" sz="2000" dirty="0">
                <a:solidFill>
                  <a:srgbClr val="0000FF"/>
                </a:solidFill>
                <a:uFill>
                  <a:solidFill>
                    <a:srgbClr val="0000FF"/>
                  </a:solidFill>
                </a:uFill>
                <a:hlinkClick r:id="rId5"/>
              </a:rPr>
              <a:t>/</a:t>
            </a:r>
            <a:r>
              <a:rPr lang="en-GB" sz="2000" dirty="0"/>
              <a:t> (Or call 0800 1111) </a:t>
            </a:r>
          </a:p>
          <a:p>
            <a:pPr marL="0" indent="0">
              <a:buNone/>
            </a:pPr>
            <a:endParaRPr lang="en-US" sz="2000" dirty="0">
              <a:solidFill>
                <a:srgbClr val="FF0000"/>
              </a:solidFill>
            </a:endParaRPr>
          </a:p>
        </p:txBody>
      </p:sp>
      <p:pic>
        <p:nvPicPr>
          <p:cNvPr id="31" name="image3.png">
            <a:extLst>
              <a:ext uri="{FF2B5EF4-FFF2-40B4-BE49-F238E27FC236}">
                <a16:creationId xmlns:a16="http://schemas.microsoft.com/office/drawing/2014/main" id="{D90024CF-2D6F-F044-AE2E-CA9F463ED44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694909" y="353734"/>
            <a:ext cx="523686" cy="520694"/>
          </a:xfrm>
          <a:prstGeom prst="rect">
            <a:avLst/>
          </a:prstGeom>
          <a:ln w="12700">
            <a:miter lim="400000"/>
          </a:ln>
        </p:spPr>
      </p:pic>
      <p:sp>
        <p:nvSpPr>
          <p:cNvPr id="7" name="Shape 187">
            <a:extLst>
              <a:ext uri="{FF2B5EF4-FFF2-40B4-BE49-F238E27FC236}">
                <a16:creationId xmlns:a16="http://schemas.microsoft.com/office/drawing/2014/main" id="{6C7BDB03-4FFD-DD4B-AFE7-E8DABB0BDFE9}"/>
              </a:ext>
            </a:extLst>
          </p:cNvPr>
          <p:cNvSpPr/>
          <p:nvPr/>
        </p:nvSpPr>
        <p:spPr>
          <a:xfrm flipV="1">
            <a:off x="-112901" y="5277159"/>
            <a:ext cx="10916368" cy="1"/>
          </a:xfrm>
          <a:prstGeom prst="line">
            <a:avLst/>
          </a:prstGeom>
          <a:ln w="25400">
            <a:solidFill>
              <a:srgbClr val="F15C38"/>
            </a:solidFill>
            <a:miter/>
          </a:ln>
        </p:spPr>
        <p:txBody>
          <a:bodyPr lIns="45718" tIns="45718" rIns="45718" bIns="45718"/>
          <a:lstStyle/>
          <a:p>
            <a:endParaRPr dirty="0"/>
          </a:p>
        </p:txBody>
      </p:sp>
    </p:spTree>
    <p:extLst>
      <p:ext uri="{BB962C8B-B14F-4D97-AF65-F5344CB8AC3E}">
        <p14:creationId xmlns:p14="http://schemas.microsoft.com/office/powerpoint/2010/main" val="194481155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610648-1339-034F-9C0E-91CC9ADBA44D}"/>
              </a:ext>
            </a:extLst>
          </p:cNvPr>
          <p:cNvSpPr>
            <a:spLocks noGrp="1"/>
          </p:cNvSpPr>
          <p:nvPr>
            <p:ph type="title"/>
          </p:nvPr>
        </p:nvSpPr>
        <p:spPr>
          <a:xfrm>
            <a:off x="735062" y="353734"/>
            <a:ext cx="9221690" cy="409632"/>
          </a:xfrm>
        </p:spPr>
        <p:txBody>
          <a:bodyPr>
            <a:normAutofit fontScale="90000"/>
          </a:bodyPr>
          <a:lstStyle/>
          <a:p>
            <a:r>
              <a:rPr lang="en-GB" dirty="0">
                <a:uFill>
                  <a:solidFill>
                    <a:srgbClr val="548DD4"/>
                  </a:solidFill>
                </a:uFill>
              </a:rPr>
              <a:t>DEALING WITH CHANGE</a:t>
            </a:r>
            <a:br>
              <a:rPr lang="en-GB" dirty="0">
                <a:uFill>
                  <a:solidFill>
                    <a:srgbClr val="548DD4"/>
                  </a:solidFill>
                </a:uFill>
              </a:rPr>
            </a:br>
            <a:endParaRPr lang="en-US" dirty="0"/>
          </a:p>
        </p:txBody>
      </p:sp>
      <p:sp>
        <p:nvSpPr>
          <p:cNvPr id="2" name="TextBox 1">
            <a:extLst>
              <a:ext uri="{FF2B5EF4-FFF2-40B4-BE49-F238E27FC236}">
                <a16:creationId xmlns:a16="http://schemas.microsoft.com/office/drawing/2014/main" id="{32E32062-29B9-4B44-8DAD-BFD83C19D832}"/>
              </a:ext>
            </a:extLst>
          </p:cNvPr>
          <p:cNvSpPr txBox="1"/>
          <p:nvPr/>
        </p:nvSpPr>
        <p:spPr>
          <a:xfrm>
            <a:off x="1960129" y="2362608"/>
            <a:ext cx="6741587" cy="12387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ctr">
              <a:spcBef>
                <a:spcPts val="300"/>
              </a:spcBef>
              <a:defRPr sz="1600">
                <a:solidFill>
                  <a:srgbClr val="F15C38"/>
                </a:solidFill>
                <a:latin typeface="Lato Heavy"/>
                <a:ea typeface="Lato Heavy"/>
                <a:cs typeface="Lato Heavy"/>
                <a:sym typeface="Lato Heavy"/>
              </a:defRPr>
            </a:pPr>
            <a:r>
              <a:rPr lang="en-GB" sz="5300" b="1" dirty="0">
                <a:solidFill>
                  <a:schemeClr val="tx1"/>
                </a:solidFill>
                <a:latin typeface="Lato" panose="020F0502020204030203" pitchFamily="34" charset="77"/>
              </a:rPr>
              <a:t>CHANGE IS ALWAYS</a:t>
            </a:r>
          </a:p>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14" name="TextBox 13">
            <a:extLst>
              <a:ext uri="{FF2B5EF4-FFF2-40B4-BE49-F238E27FC236}">
                <a16:creationId xmlns:a16="http://schemas.microsoft.com/office/drawing/2014/main" id="{F71513D5-D209-3A4A-A0BB-F4D11B23FB61}"/>
              </a:ext>
            </a:extLst>
          </p:cNvPr>
          <p:cNvSpPr txBox="1"/>
          <p:nvPr/>
        </p:nvSpPr>
        <p:spPr>
          <a:xfrm>
            <a:off x="1879978" y="2966112"/>
            <a:ext cx="6901887" cy="20236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ctr">
              <a:spcBef>
                <a:spcPts val="300"/>
              </a:spcBef>
              <a:defRPr sz="1600">
                <a:solidFill>
                  <a:srgbClr val="F15C38"/>
                </a:solidFill>
                <a:latin typeface="Lato Heavy"/>
                <a:ea typeface="Lato Heavy"/>
                <a:cs typeface="Lato Heavy"/>
                <a:sym typeface="Lato Heavy"/>
              </a:defRPr>
            </a:pPr>
            <a:r>
              <a:rPr lang="en-GB" sz="10500" b="1" dirty="0">
                <a:solidFill>
                  <a:srgbClr val="F15C38"/>
                </a:solidFill>
                <a:latin typeface="Lato" panose="020F0502020204030203" pitchFamily="34" charset="77"/>
              </a:rPr>
              <a:t>NEGATIVE</a:t>
            </a:r>
          </a:p>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3" name="TextBox 2">
            <a:extLst>
              <a:ext uri="{FF2B5EF4-FFF2-40B4-BE49-F238E27FC236}">
                <a16:creationId xmlns:a16="http://schemas.microsoft.com/office/drawing/2014/main" id="{100EFD5C-A24C-CC46-8D61-EFC8A403677A}"/>
              </a:ext>
            </a:extLst>
          </p:cNvPr>
          <p:cNvSpPr txBox="1"/>
          <p:nvPr/>
        </p:nvSpPr>
        <p:spPr>
          <a:xfrm>
            <a:off x="4562573" y="4701672"/>
            <a:ext cx="4139143" cy="1015661"/>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6000" i="1" u="none" strike="noStrike" cap="none" spc="0" normalizeH="0" baseline="0" dirty="0">
                <a:ln>
                  <a:noFill/>
                </a:ln>
                <a:solidFill>
                  <a:schemeClr val="bg1"/>
                </a:solidFill>
                <a:effectLst/>
                <a:uFillTx/>
                <a:latin typeface="Lato" panose="020F0502020204030203" pitchFamily="34" charset="77"/>
                <a:sym typeface="Calibri"/>
              </a:rPr>
              <a:t>DISCUSS</a:t>
            </a:r>
          </a:p>
        </p:txBody>
      </p:sp>
      <p:pic>
        <p:nvPicPr>
          <p:cNvPr id="6" name="Picture 5" descr="A picture containing animal, invertebrate, arthropod, mask&#10;&#10;Description automatically generated">
            <a:extLst>
              <a:ext uri="{FF2B5EF4-FFF2-40B4-BE49-F238E27FC236}">
                <a16:creationId xmlns:a16="http://schemas.microsoft.com/office/drawing/2014/main" id="{FB075668-61C7-3141-93D8-5525E036BEE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12254" y="4701672"/>
            <a:ext cx="2358502" cy="1015661"/>
          </a:xfrm>
          <a:prstGeom prst="rect">
            <a:avLst/>
          </a:prstGeom>
        </p:spPr>
      </p:pic>
      <p:pic>
        <p:nvPicPr>
          <p:cNvPr id="15" name="image3.png">
            <a:extLst>
              <a:ext uri="{FF2B5EF4-FFF2-40B4-BE49-F238E27FC236}">
                <a16:creationId xmlns:a16="http://schemas.microsoft.com/office/drawing/2014/main" id="{BCF03B66-1F82-B246-8B90-011A9A3E106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694909" y="353734"/>
            <a:ext cx="523686" cy="520694"/>
          </a:xfrm>
          <a:prstGeom prst="rect">
            <a:avLst/>
          </a:prstGeom>
          <a:ln w="12700">
            <a:miter lim="400000"/>
          </a:ln>
        </p:spPr>
      </p:pic>
    </p:spTree>
    <p:extLst>
      <p:ext uri="{BB962C8B-B14F-4D97-AF65-F5344CB8AC3E}">
        <p14:creationId xmlns:p14="http://schemas.microsoft.com/office/powerpoint/2010/main" val="4945516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D57814-D2BB-3148-985D-65A876386978}"/>
              </a:ext>
            </a:extLst>
          </p:cNvPr>
          <p:cNvSpPr>
            <a:spLocks noGrp="1"/>
          </p:cNvSpPr>
          <p:nvPr>
            <p:ph type="title"/>
          </p:nvPr>
        </p:nvSpPr>
        <p:spPr/>
        <p:txBody>
          <a:bodyPr>
            <a:normAutofit fontScale="90000"/>
          </a:bodyPr>
          <a:lstStyle/>
          <a:p>
            <a:r>
              <a:rPr lang="en-GB" dirty="0">
                <a:uFill>
                  <a:solidFill>
                    <a:srgbClr val="548DD4"/>
                  </a:solidFill>
                </a:uFill>
              </a:rPr>
              <a:t>DEALING WITH CHANGE</a:t>
            </a:r>
            <a:br>
              <a:rPr lang="en-GB" dirty="0">
                <a:uFill>
                  <a:solidFill>
                    <a:srgbClr val="548DD4"/>
                  </a:solidFill>
                </a:uFill>
              </a:rPr>
            </a:br>
            <a:r>
              <a:rPr lang="en-GB" sz="2000" b="0" dirty="0">
                <a:solidFill>
                  <a:schemeClr val="bg1"/>
                </a:solidFill>
              </a:rPr>
              <a:t>SELF ASSESSMENT</a:t>
            </a:r>
            <a:br>
              <a:rPr lang="en-GB" dirty="0">
                <a:uFill>
                  <a:solidFill>
                    <a:srgbClr val="548DD4"/>
                  </a:solidFill>
                </a:uFill>
              </a:rPr>
            </a:br>
            <a:endParaRPr lang="en-US" dirty="0"/>
          </a:p>
        </p:txBody>
      </p:sp>
      <p:sp>
        <p:nvSpPr>
          <p:cNvPr id="5" name="Text Placeholder 4">
            <a:extLst>
              <a:ext uri="{FF2B5EF4-FFF2-40B4-BE49-F238E27FC236}">
                <a16:creationId xmlns:a16="http://schemas.microsoft.com/office/drawing/2014/main" id="{51E7D87B-46A5-9E41-9B59-F89BFBFDA417}"/>
              </a:ext>
            </a:extLst>
          </p:cNvPr>
          <p:cNvSpPr>
            <a:spLocks noGrp="1"/>
          </p:cNvSpPr>
          <p:nvPr>
            <p:ph type="body" sz="half" idx="1"/>
          </p:nvPr>
        </p:nvSpPr>
        <p:spPr>
          <a:xfrm>
            <a:off x="735062" y="2245179"/>
            <a:ext cx="9221690" cy="4956004"/>
          </a:xfrm>
        </p:spPr>
        <p:txBody>
          <a:bodyPr>
            <a:normAutofit/>
          </a:bodyPr>
          <a:lstStyle/>
          <a:p>
            <a:pPr>
              <a:spcBef>
                <a:spcPts val="1800"/>
              </a:spcBef>
            </a:pPr>
            <a:r>
              <a:rPr lang="en-US" sz="2400" dirty="0"/>
              <a:t>How confident are you in identifying changes that can take place</a:t>
            </a:r>
            <a:br>
              <a:rPr lang="en-US" sz="2400" dirty="0"/>
            </a:br>
            <a:r>
              <a:rPr lang="en-US" sz="2400" dirty="0"/>
              <a:t>in adolescence?</a:t>
            </a:r>
          </a:p>
          <a:p>
            <a:pPr>
              <a:spcBef>
                <a:spcPts val="1800"/>
              </a:spcBef>
            </a:pPr>
            <a:r>
              <a:rPr lang="en-US" sz="2400" dirty="0"/>
              <a:t>How confident are you in understanding the effect that change can have? (e.g. on friendships, mood, routines, confidence etc.)</a:t>
            </a:r>
          </a:p>
          <a:p>
            <a:pPr>
              <a:spcBef>
                <a:spcPts val="1800"/>
              </a:spcBef>
            </a:pPr>
            <a:r>
              <a:rPr lang="en-US" sz="2400" dirty="0"/>
              <a:t>How confident are you in knowing strategies to manage change and where to seek support?</a:t>
            </a:r>
          </a:p>
          <a:p>
            <a:endParaRPr lang="en-US" sz="2400" dirty="0"/>
          </a:p>
        </p:txBody>
      </p:sp>
      <p:pic>
        <p:nvPicPr>
          <p:cNvPr id="31" name="image3.png">
            <a:extLst>
              <a:ext uri="{FF2B5EF4-FFF2-40B4-BE49-F238E27FC236}">
                <a16:creationId xmlns:a16="http://schemas.microsoft.com/office/drawing/2014/main" id="{D90024CF-2D6F-F044-AE2E-CA9F463ED44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94909" y="353734"/>
            <a:ext cx="523686" cy="520694"/>
          </a:xfrm>
          <a:prstGeom prst="rect">
            <a:avLst/>
          </a:prstGeom>
          <a:ln w="12700">
            <a:miter lim="400000"/>
          </a:ln>
        </p:spPr>
      </p:pic>
      <p:grpSp>
        <p:nvGrpSpPr>
          <p:cNvPr id="21" name="Group 20">
            <a:extLst>
              <a:ext uri="{FF2B5EF4-FFF2-40B4-BE49-F238E27FC236}">
                <a16:creationId xmlns:a16="http://schemas.microsoft.com/office/drawing/2014/main" id="{F7E14A71-45CE-4589-8294-355F15D56A18}"/>
              </a:ext>
            </a:extLst>
          </p:cNvPr>
          <p:cNvGrpSpPr/>
          <p:nvPr/>
        </p:nvGrpSpPr>
        <p:grpSpPr>
          <a:xfrm>
            <a:off x="629573" y="5566863"/>
            <a:ext cx="9421554" cy="1207044"/>
            <a:chOff x="723948" y="5994139"/>
            <a:chExt cx="9421554" cy="1207044"/>
          </a:xfrm>
        </p:grpSpPr>
        <p:sp>
          <p:nvSpPr>
            <p:cNvPr id="32" name="Shape 141">
              <a:extLst>
                <a:ext uri="{FF2B5EF4-FFF2-40B4-BE49-F238E27FC236}">
                  <a16:creationId xmlns:a16="http://schemas.microsoft.com/office/drawing/2014/main" id="{4450CBF7-6F9E-49C2-8E8F-AB9856C44B3C}"/>
                </a:ext>
              </a:extLst>
            </p:cNvPr>
            <p:cNvSpPr/>
            <p:nvPr/>
          </p:nvSpPr>
          <p:spPr>
            <a:xfrm>
              <a:off x="6179430" y="6862629"/>
              <a:ext cx="3966072" cy="33855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defRPr sz="2000">
                  <a:latin typeface="Lato Heavy"/>
                  <a:ea typeface="Lato Heavy"/>
                  <a:cs typeface="Lato Heavy"/>
                  <a:sym typeface="Lato Heavy"/>
                </a:defRPr>
              </a:lvl1pPr>
            </a:lstStyle>
            <a:p>
              <a:r>
                <a:rPr sz="1600" b="1" dirty="0">
                  <a:latin typeface="Lato" panose="020F0502020204030203" pitchFamily="34" charset="77"/>
                </a:rPr>
                <a:t>EXTREMELY CONFIDENT</a:t>
              </a:r>
            </a:p>
          </p:txBody>
        </p:sp>
        <p:sp>
          <p:nvSpPr>
            <p:cNvPr id="33" name="Shape 142">
              <a:extLst>
                <a:ext uri="{FF2B5EF4-FFF2-40B4-BE49-F238E27FC236}">
                  <a16:creationId xmlns:a16="http://schemas.microsoft.com/office/drawing/2014/main" id="{B0970DB5-228E-4019-9D8A-61C6D9621241}"/>
                </a:ext>
              </a:extLst>
            </p:cNvPr>
            <p:cNvSpPr/>
            <p:nvPr/>
          </p:nvSpPr>
          <p:spPr>
            <a:xfrm>
              <a:off x="724924" y="6862629"/>
              <a:ext cx="3966073" cy="33855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a:latin typeface="Lato Heavy"/>
                  <a:ea typeface="Lato Heavy"/>
                  <a:cs typeface="Lato Heavy"/>
                  <a:sym typeface="Lato Heavy"/>
                </a:defRPr>
              </a:lvl1pPr>
            </a:lstStyle>
            <a:p>
              <a:r>
                <a:rPr sz="1600" b="1" dirty="0">
                  <a:latin typeface="Lato" panose="020F0502020204030203" pitchFamily="34" charset="77"/>
                </a:rPr>
                <a:t>NOT CONFIDENT</a:t>
              </a:r>
            </a:p>
          </p:txBody>
        </p:sp>
        <p:sp>
          <p:nvSpPr>
            <p:cNvPr id="34" name="Shape 143">
              <a:extLst>
                <a:ext uri="{FF2B5EF4-FFF2-40B4-BE49-F238E27FC236}">
                  <a16:creationId xmlns:a16="http://schemas.microsoft.com/office/drawing/2014/main" id="{58F33D37-F06D-416A-87F5-89F92726FF65}"/>
                </a:ext>
              </a:extLst>
            </p:cNvPr>
            <p:cNvSpPr/>
            <p:nvPr/>
          </p:nvSpPr>
          <p:spPr>
            <a:xfrm>
              <a:off x="1377538" y="6393743"/>
              <a:ext cx="8063346" cy="45719"/>
            </a:xfrm>
            <a:prstGeom prst="rect">
              <a:avLst/>
            </a:prstGeom>
            <a:solidFill>
              <a:srgbClr val="000000"/>
            </a:solidFill>
            <a:ln w="12700">
              <a:miter lim="400000"/>
            </a:ln>
          </p:spPr>
          <p:txBody>
            <a:bodyPr lIns="45719" rIns="45719" anchor="ctr"/>
            <a:lstStyle/>
            <a:p>
              <a:pPr algn="ctr"/>
              <a:endParaRPr dirty="0"/>
            </a:p>
          </p:txBody>
        </p:sp>
        <p:sp>
          <p:nvSpPr>
            <p:cNvPr id="35" name="Shape 144">
              <a:extLst>
                <a:ext uri="{FF2B5EF4-FFF2-40B4-BE49-F238E27FC236}">
                  <a16:creationId xmlns:a16="http://schemas.microsoft.com/office/drawing/2014/main" id="{272E5A5B-A26F-4C25-9593-3FE77FAB71F7}"/>
                </a:ext>
              </a:extLst>
            </p:cNvPr>
            <p:cNvSpPr/>
            <p:nvPr/>
          </p:nvSpPr>
          <p:spPr>
            <a:xfrm>
              <a:off x="9325419" y="5994139"/>
              <a:ext cx="771897" cy="771897"/>
            </a:xfrm>
            <a:prstGeom prst="ellipse">
              <a:avLst/>
            </a:prstGeom>
            <a:solidFill>
              <a:srgbClr val="F15C38"/>
            </a:solidFill>
            <a:ln w="38100">
              <a:solidFill>
                <a:srgbClr val="000000"/>
              </a:solidFill>
              <a:miter/>
            </a:ln>
          </p:spPr>
          <p:txBody>
            <a:bodyPr lIns="45719" rIns="45719" anchor="ctr"/>
            <a:lstStyle/>
            <a:p>
              <a:pPr algn="ctr">
                <a:defRPr>
                  <a:solidFill>
                    <a:srgbClr val="FFFFFF"/>
                  </a:solidFill>
                </a:defRPr>
              </a:pPr>
              <a:endParaRPr dirty="0"/>
            </a:p>
          </p:txBody>
        </p:sp>
        <p:sp>
          <p:nvSpPr>
            <p:cNvPr id="36" name="Shape 145">
              <a:extLst>
                <a:ext uri="{FF2B5EF4-FFF2-40B4-BE49-F238E27FC236}">
                  <a16:creationId xmlns:a16="http://schemas.microsoft.com/office/drawing/2014/main" id="{46B77E4D-8379-4DE4-B14C-8B629AFD295E}"/>
                </a:ext>
              </a:extLst>
            </p:cNvPr>
            <p:cNvSpPr/>
            <p:nvPr/>
          </p:nvSpPr>
          <p:spPr>
            <a:xfrm>
              <a:off x="762149" y="6002010"/>
              <a:ext cx="771898" cy="771897"/>
            </a:xfrm>
            <a:prstGeom prst="ellipse">
              <a:avLst/>
            </a:prstGeom>
            <a:solidFill>
              <a:srgbClr val="F15C38"/>
            </a:solidFill>
            <a:ln w="38100">
              <a:solidFill>
                <a:srgbClr val="000000"/>
              </a:solidFill>
              <a:miter/>
            </a:ln>
          </p:spPr>
          <p:txBody>
            <a:bodyPr lIns="45719" rIns="45719" anchor="ctr"/>
            <a:lstStyle/>
            <a:p>
              <a:pPr algn="ctr">
                <a:defRPr>
                  <a:solidFill>
                    <a:srgbClr val="FFFFFF"/>
                  </a:solidFill>
                </a:defRPr>
              </a:pPr>
              <a:endParaRPr dirty="0"/>
            </a:p>
          </p:txBody>
        </p:sp>
        <p:sp>
          <p:nvSpPr>
            <p:cNvPr id="37" name="Shape 146">
              <a:extLst>
                <a:ext uri="{FF2B5EF4-FFF2-40B4-BE49-F238E27FC236}">
                  <a16:creationId xmlns:a16="http://schemas.microsoft.com/office/drawing/2014/main" id="{2BFBCE37-FC70-4E29-978D-2EED72934C35}"/>
                </a:ext>
              </a:extLst>
            </p:cNvPr>
            <p:cNvSpPr/>
            <p:nvPr/>
          </p:nvSpPr>
          <p:spPr>
            <a:xfrm>
              <a:off x="9283675" y="6218243"/>
              <a:ext cx="848300" cy="33855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3600">
                  <a:latin typeface="Lato Heavy"/>
                  <a:ea typeface="Lato Heavy"/>
                  <a:cs typeface="Lato Heavy"/>
                  <a:sym typeface="Lato Heavy"/>
                </a:defRPr>
              </a:lvl1pPr>
            </a:lstStyle>
            <a:p>
              <a:r>
                <a:rPr sz="1600" dirty="0"/>
                <a:t>10</a:t>
              </a:r>
            </a:p>
          </p:txBody>
        </p:sp>
        <p:sp>
          <p:nvSpPr>
            <p:cNvPr id="38" name="Shape 147">
              <a:extLst>
                <a:ext uri="{FF2B5EF4-FFF2-40B4-BE49-F238E27FC236}">
                  <a16:creationId xmlns:a16="http://schemas.microsoft.com/office/drawing/2014/main" id="{434E4C0B-4ADA-47A2-A282-D3B75F0E173D}"/>
                </a:ext>
              </a:extLst>
            </p:cNvPr>
            <p:cNvSpPr/>
            <p:nvPr/>
          </p:nvSpPr>
          <p:spPr>
            <a:xfrm>
              <a:off x="723948" y="6227853"/>
              <a:ext cx="848300" cy="33855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3600">
                  <a:latin typeface="Lato Heavy"/>
                  <a:ea typeface="Lato Heavy"/>
                  <a:cs typeface="Lato Heavy"/>
                  <a:sym typeface="Lato Heavy"/>
                </a:defRPr>
              </a:lvl1pPr>
            </a:lstStyle>
            <a:p>
              <a:r>
                <a:rPr sz="1600" dirty="0"/>
                <a:t>0</a:t>
              </a:r>
            </a:p>
          </p:txBody>
        </p:sp>
        <p:sp>
          <p:nvSpPr>
            <p:cNvPr id="39" name="Rectangle 38">
              <a:extLst>
                <a:ext uri="{FF2B5EF4-FFF2-40B4-BE49-F238E27FC236}">
                  <a16:creationId xmlns:a16="http://schemas.microsoft.com/office/drawing/2014/main" id="{5BB03AF4-6448-47BC-96F6-3AC584A823D1}"/>
                </a:ext>
              </a:extLst>
            </p:cNvPr>
            <p:cNvSpPr/>
            <p:nvPr/>
          </p:nvSpPr>
          <p:spPr>
            <a:xfrm>
              <a:off x="5377040" y="6247325"/>
              <a:ext cx="45719" cy="338554"/>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40" name="Rectangle 39">
              <a:extLst>
                <a:ext uri="{FF2B5EF4-FFF2-40B4-BE49-F238E27FC236}">
                  <a16:creationId xmlns:a16="http://schemas.microsoft.com/office/drawing/2014/main" id="{17C6D162-080B-43C6-BDDA-E92ACAFBFCB5}"/>
                </a:ext>
              </a:extLst>
            </p:cNvPr>
            <p:cNvSpPr/>
            <p:nvPr/>
          </p:nvSpPr>
          <p:spPr>
            <a:xfrm>
              <a:off x="2067740" y="6255279"/>
              <a:ext cx="45719" cy="338554"/>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41" name="Rectangle 40">
              <a:extLst>
                <a:ext uri="{FF2B5EF4-FFF2-40B4-BE49-F238E27FC236}">
                  <a16:creationId xmlns:a16="http://schemas.microsoft.com/office/drawing/2014/main" id="{9A0DB3D1-3E09-4343-BE00-05ECF5FD0832}"/>
                </a:ext>
              </a:extLst>
            </p:cNvPr>
            <p:cNvSpPr/>
            <p:nvPr/>
          </p:nvSpPr>
          <p:spPr>
            <a:xfrm>
              <a:off x="2895065" y="6270185"/>
              <a:ext cx="45719" cy="338554"/>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42" name="Rectangle 41">
              <a:extLst>
                <a:ext uri="{FF2B5EF4-FFF2-40B4-BE49-F238E27FC236}">
                  <a16:creationId xmlns:a16="http://schemas.microsoft.com/office/drawing/2014/main" id="{2CF1F17E-78EB-42BF-87B0-C5F575D8FBB0}"/>
                </a:ext>
              </a:extLst>
            </p:cNvPr>
            <p:cNvSpPr/>
            <p:nvPr/>
          </p:nvSpPr>
          <p:spPr>
            <a:xfrm>
              <a:off x="3722390" y="6276337"/>
              <a:ext cx="45719" cy="338554"/>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43" name="Rectangle 42">
              <a:extLst>
                <a:ext uri="{FF2B5EF4-FFF2-40B4-BE49-F238E27FC236}">
                  <a16:creationId xmlns:a16="http://schemas.microsoft.com/office/drawing/2014/main" id="{C9180408-95BC-4B9F-A15F-791B6CE82157}"/>
                </a:ext>
              </a:extLst>
            </p:cNvPr>
            <p:cNvSpPr/>
            <p:nvPr/>
          </p:nvSpPr>
          <p:spPr>
            <a:xfrm>
              <a:off x="4549715" y="6255279"/>
              <a:ext cx="45719" cy="338554"/>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44" name="Rectangle 43">
              <a:extLst>
                <a:ext uri="{FF2B5EF4-FFF2-40B4-BE49-F238E27FC236}">
                  <a16:creationId xmlns:a16="http://schemas.microsoft.com/office/drawing/2014/main" id="{5C83D6F9-208D-4913-A0F5-C32EDDCA52EF}"/>
                </a:ext>
              </a:extLst>
            </p:cNvPr>
            <p:cNvSpPr/>
            <p:nvPr/>
          </p:nvSpPr>
          <p:spPr>
            <a:xfrm>
              <a:off x="6204365" y="6257374"/>
              <a:ext cx="45719" cy="338554"/>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45" name="Rectangle 44">
              <a:extLst>
                <a:ext uri="{FF2B5EF4-FFF2-40B4-BE49-F238E27FC236}">
                  <a16:creationId xmlns:a16="http://schemas.microsoft.com/office/drawing/2014/main" id="{F7F09A50-512B-4B61-B0CF-A1F2D78EF41D}"/>
                </a:ext>
              </a:extLst>
            </p:cNvPr>
            <p:cNvSpPr/>
            <p:nvPr/>
          </p:nvSpPr>
          <p:spPr>
            <a:xfrm>
              <a:off x="7031690" y="6272280"/>
              <a:ext cx="45719" cy="338554"/>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46" name="Rectangle 45">
              <a:extLst>
                <a:ext uri="{FF2B5EF4-FFF2-40B4-BE49-F238E27FC236}">
                  <a16:creationId xmlns:a16="http://schemas.microsoft.com/office/drawing/2014/main" id="{210371AD-BE4F-4D49-A99E-F402AA603D43}"/>
                </a:ext>
              </a:extLst>
            </p:cNvPr>
            <p:cNvSpPr/>
            <p:nvPr/>
          </p:nvSpPr>
          <p:spPr>
            <a:xfrm>
              <a:off x="7859015" y="6278432"/>
              <a:ext cx="45719" cy="338554"/>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47" name="Rectangle 46">
              <a:extLst>
                <a:ext uri="{FF2B5EF4-FFF2-40B4-BE49-F238E27FC236}">
                  <a16:creationId xmlns:a16="http://schemas.microsoft.com/office/drawing/2014/main" id="{04B3B2A5-AB6D-431F-86AF-980CE58694C5}"/>
                </a:ext>
              </a:extLst>
            </p:cNvPr>
            <p:cNvSpPr/>
            <p:nvPr/>
          </p:nvSpPr>
          <p:spPr>
            <a:xfrm>
              <a:off x="8686337" y="6257374"/>
              <a:ext cx="45719" cy="338554"/>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grpSp>
    </p:spTree>
    <p:extLst>
      <p:ext uri="{BB962C8B-B14F-4D97-AF65-F5344CB8AC3E}">
        <p14:creationId xmlns:p14="http://schemas.microsoft.com/office/powerpoint/2010/main" val="208262975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83AB58-F959-6948-AAF7-9BD5B903847F}"/>
              </a:ext>
            </a:extLst>
          </p:cNvPr>
          <p:cNvSpPr>
            <a:spLocks noGrp="1"/>
          </p:cNvSpPr>
          <p:nvPr>
            <p:ph type="title"/>
          </p:nvPr>
        </p:nvSpPr>
        <p:spPr/>
        <p:txBody>
          <a:bodyPr>
            <a:normAutofit fontScale="90000"/>
          </a:bodyPr>
          <a:lstStyle/>
          <a:p>
            <a:r>
              <a:rPr lang="en-GB" dirty="0">
                <a:uFill>
                  <a:solidFill>
                    <a:srgbClr val="548DD4"/>
                  </a:solidFill>
                </a:uFill>
              </a:rPr>
              <a:t>DEALING WITH CHANGE</a:t>
            </a:r>
            <a:br>
              <a:rPr lang="en-GB" dirty="0">
                <a:uFill>
                  <a:solidFill>
                    <a:srgbClr val="548DD4"/>
                  </a:solidFill>
                </a:uFill>
              </a:rPr>
            </a:br>
            <a:r>
              <a:rPr lang="en-GB" sz="2000" b="0" dirty="0">
                <a:solidFill>
                  <a:schemeClr val="bg1"/>
                </a:solidFill>
              </a:rPr>
              <a:t>THE IMPACT OF CHANGE</a:t>
            </a:r>
            <a:br>
              <a:rPr lang="en-GB" dirty="0"/>
            </a:br>
            <a:endParaRPr lang="en-US" dirty="0"/>
          </a:p>
        </p:txBody>
      </p:sp>
      <p:sp>
        <p:nvSpPr>
          <p:cNvPr id="5" name="Text Placeholder 4">
            <a:extLst>
              <a:ext uri="{FF2B5EF4-FFF2-40B4-BE49-F238E27FC236}">
                <a16:creationId xmlns:a16="http://schemas.microsoft.com/office/drawing/2014/main" id="{CE29F480-DF54-2848-8200-AFAEEFC5AF7A}"/>
              </a:ext>
            </a:extLst>
          </p:cNvPr>
          <p:cNvSpPr>
            <a:spLocks noGrp="1"/>
          </p:cNvSpPr>
          <p:nvPr>
            <p:ph type="body" sz="half" idx="1"/>
          </p:nvPr>
        </p:nvSpPr>
        <p:spPr>
          <a:xfrm>
            <a:off x="5553306" y="1520191"/>
            <a:ext cx="4862446" cy="5257682"/>
          </a:xfrm>
        </p:spPr>
        <p:txBody>
          <a:bodyPr numCol="1" spcCol="144000">
            <a:noAutofit/>
          </a:bodyPr>
          <a:lstStyle/>
          <a:p>
            <a:pPr>
              <a:lnSpc>
                <a:spcPct val="110000"/>
              </a:lnSpc>
              <a:spcBef>
                <a:spcPts val="1800"/>
              </a:spcBef>
            </a:pPr>
            <a:r>
              <a:rPr lang="en-US" sz="2100" dirty="0"/>
              <a:t>Imagine it is the end of the school year. What are some changes that could take place for a student?</a:t>
            </a:r>
          </a:p>
          <a:p>
            <a:pPr>
              <a:lnSpc>
                <a:spcPct val="110000"/>
              </a:lnSpc>
              <a:spcBef>
                <a:spcPts val="1800"/>
              </a:spcBef>
            </a:pPr>
            <a:r>
              <a:rPr lang="en-US" sz="2100" dirty="0"/>
              <a:t>Think about personal interests, relationships, home life, school life, homework, exams, college, work and society.</a:t>
            </a:r>
          </a:p>
          <a:p>
            <a:pPr>
              <a:lnSpc>
                <a:spcPct val="110000"/>
              </a:lnSpc>
              <a:spcBef>
                <a:spcPts val="1800"/>
              </a:spcBef>
            </a:pPr>
            <a:r>
              <a:rPr lang="en-US" sz="2100" dirty="0"/>
              <a:t>Highlight expected changes in one colour and unexpected changes in another colour. </a:t>
            </a:r>
          </a:p>
          <a:p>
            <a:pPr>
              <a:lnSpc>
                <a:spcPct val="110000"/>
              </a:lnSpc>
              <a:spcBef>
                <a:spcPts val="1800"/>
              </a:spcBef>
            </a:pPr>
            <a:r>
              <a:rPr lang="en-US" sz="2100" dirty="0"/>
              <a:t>Draw emojis that show the impact of each change or write possible emotions associated with the change.</a:t>
            </a:r>
          </a:p>
        </p:txBody>
      </p:sp>
      <p:pic>
        <p:nvPicPr>
          <p:cNvPr id="10" name="image7.png">
            <a:extLst>
              <a:ext uri="{FF2B5EF4-FFF2-40B4-BE49-F238E27FC236}">
                <a16:creationId xmlns:a16="http://schemas.microsoft.com/office/drawing/2014/main" id="{B8CA4821-9876-884C-8FD3-9E8919154CB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707825" y="360235"/>
            <a:ext cx="523686" cy="523687"/>
          </a:xfrm>
          <a:prstGeom prst="rect">
            <a:avLst/>
          </a:prstGeom>
          <a:ln w="12700">
            <a:miter lim="400000"/>
          </a:ln>
        </p:spPr>
      </p:pic>
      <p:pic>
        <p:nvPicPr>
          <p:cNvPr id="6" name="image7.png">
            <a:extLst>
              <a:ext uri="{FF2B5EF4-FFF2-40B4-BE49-F238E27FC236}">
                <a16:creationId xmlns:a16="http://schemas.microsoft.com/office/drawing/2014/main" id="{204F3BC7-2E5C-4827-8611-721E1D42762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5626" y="1520191"/>
            <a:ext cx="4638212" cy="5257682"/>
          </a:xfrm>
          <a:prstGeom prst="rect">
            <a:avLst/>
          </a:prstGeom>
          <a:ln w="12700">
            <a:miter lim="400000"/>
          </a:ln>
        </p:spPr>
      </p:pic>
      <p:sp>
        <p:nvSpPr>
          <p:cNvPr id="2" name="Rectangle 1">
            <a:extLst>
              <a:ext uri="{FF2B5EF4-FFF2-40B4-BE49-F238E27FC236}">
                <a16:creationId xmlns:a16="http://schemas.microsoft.com/office/drawing/2014/main" id="{CE4F6BAB-26EF-4EF4-ABC2-ECECF3421F04}"/>
              </a:ext>
            </a:extLst>
          </p:cNvPr>
          <p:cNvSpPr/>
          <p:nvPr/>
        </p:nvSpPr>
        <p:spPr>
          <a:xfrm>
            <a:off x="438719" y="6901779"/>
            <a:ext cx="5341527" cy="338554"/>
          </a:xfrm>
          <a:prstGeom prst="rect">
            <a:avLst/>
          </a:prstGeom>
        </p:spPr>
        <p:txBody>
          <a:bodyPr wrap="none">
            <a:spAutoFit/>
          </a:bodyPr>
          <a:lstStyle/>
          <a:p>
            <a:r>
              <a:rPr lang="en-US" sz="1600" dirty="0">
                <a:latin typeface="Lato" panose="020F0502020204030203" pitchFamily="34" charset="0"/>
                <a:ea typeface="Lato" panose="020F0502020204030203" pitchFamily="34" charset="0"/>
                <a:cs typeface="Lato" panose="020F0502020204030203" pitchFamily="34" charset="0"/>
              </a:rPr>
              <a:t>Watch the first part of the video</a:t>
            </a:r>
            <a:r>
              <a:rPr lang="en-GB" sz="1600" dirty="0">
                <a:latin typeface="Lato" panose="020F0502020204030203" pitchFamily="34" charset="0"/>
                <a:ea typeface="Lato" panose="020F0502020204030203" pitchFamily="34" charset="0"/>
                <a:cs typeface="Lato" panose="020F0502020204030203" pitchFamily="34" charset="0"/>
              </a:rPr>
              <a:t> </a:t>
            </a:r>
            <a:r>
              <a:rPr lang="en-GB" sz="1600" dirty="0">
                <a:latin typeface="Lato" panose="020F0502020204030203" pitchFamily="34" charset="0"/>
                <a:ea typeface="Lato" panose="020F0502020204030203" pitchFamily="34" charset="0"/>
                <a:cs typeface="Lato" panose="020F0502020204030203" pitchFamily="34" charset="0"/>
                <a:hlinkClick r:id="rId5"/>
              </a:rPr>
              <a:t>Let's talk about change!</a:t>
            </a:r>
            <a:r>
              <a:rPr lang="en-GB" sz="1600" dirty="0">
                <a:latin typeface="Lato" panose="020F0502020204030203" pitchFamily="34" charset="0"/>
                <a:ea typeface="Lato" panose="020F0502020204030203" pitchFamily="34" charset="0"/>
                <a:cs typeface="Lato" panose="020F0502020204030203" pitchFamily="34" charset="0"/>
              </a:rPr>
              <a:t> </a:t>
            </a:r>
          </a:p>
        </p:txBody>
      </p:sp>
    </p:spTree>
    <p:extLst>
      <p:ext uri="{BB962C8B-B14F-4D97-AF65-F5344CB8AC3E}">
        <p14:creationId xmlns:p14="http://schemas.microsoft.com/office/powerpoint/2010/main" val="163578027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122FBA8-17B4-3A47-AC49-F50BE7826EA1}"/>
              </a:ext>
            </a:extLst>
          </p:cNvPr>
          <p:cNvSpPr txBox="1"/>
          <p:nvPr/>
        </p:nvSpPr>
        <p:spPr>
          <a:xfrm>
            <a:off x="407942" y="1937242"/>
            <a:ext cx="5614486" cy="49398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514350" indent="-342900">
              <a:spcBef>
                <a:spcPts val="1800"/>
              </a:spcBef>
              <a:buFont typeface="Arial" panose="020B0604020202020204" pitchFamily="34" charset="0"/>
              <a:buChar char="•"/>
              <a:tabLst>
                <a:tab pos="228600" algn="l"/>
                <a:tab pos="457200" algn="l"/>
              </a:tabLst>
              <a:defRPr sz="1400">
                <a:solidFill>
                  <a:srgbClr val="FFFFFF"/>
                </a:solidFill>
                <a:uFill>
                  <a:solidFill>
                    <a:srgbClr val="00B050"/>
                  </a:solidFill>
                </a:uFill>
                <a:latin typeface="Trebuchet MS"/>
                <a:ea typeface="Trebuchet MS"/>
                <a:cs typeface="Trebuchet MS"/>
                <a:sym typeface="Trebuchet MS"/>
              </a:defRPr>
            </a:pPr>
            <a:r>
              <a:rPr lang="en-GB" sz="2400" dirty="0">
                <a:solidFill>
                  <a:schemeClr val="tx1"/>
                </a:solidFill>
                <a:latin typeface="Lato" panose="020F0502020204030203" pitchFamily="34" charset="77"/>
              </a:rPr>
              <a:t> What changes will everyone face?</a:t>
            </a:r>
          </a:p>
          <a:p>
            <a:pPr marL="514350" indent="-342900">
              <a:spcBef>
                <a:spcPts val="1800"/>
              </a:spcBef>
              <a:buFont typeface="Arial" panose="020B0604020202020204" pitchFamily="34" charset="0"/>
              <a:buChar char="•"/>
              <a:tabLst>
                <a:tab pos="228600" algn="l"/>
                <a:tab pos="457200" algn="l"/>
              </a:tabLst>
              <a:defRPr sz="1400">
                <a:solidFill>
                  <a:srgbClr val="FFFFFF"/>
                </a:solidFill>
                <a:uFill>
                  <a:solidFill>
                    <a:srgbClr val="00B050"/>
                  </a:solidFill>
                </a:uFill>
                <a:latin typeface="Trebuchet MS"/>
                <a:ea typeface="Trebuchet MS"/>
                <a:cs typeface="Trebuchet MS"/>
                <a:sym typeface="Trebuchet MS"/>
              </a:defRPr>
            </a:pPr>
            <a:r>
              <a:rPr lang="en-GB" sz="2400" dirty="0">
                <a:solidFill>
                  <a:schemeClr val="tx1"/>
                </a:solidFill>
                <a:latin typeface="Lato" panose="020F0502020204030203" pitchFamily="34" charset="77"/>
              </a:rPr>
              <a:t> Do you think some changes are easier to deal with than others? Why?</a:t>
            </a:r>
          </a:p>
          <a:p>
            <a:pPr marL="514350" indent="-342900">
              <a:spcBef>
                <a:spcPts val="1800"/>
              </a:spcBef>
              <a:buFont typeface="Arial" panose="020B0604020202020204" pitchFamily="34" charset="0"/>
              <a:buChar char="•"/>
              <a:tabLst>
                <a:tab pos="228600" algn="l"/>
                <a:tab pos="457200" algn="l"/>
              </a:tabLst>
              <a:defRPr sz="1400">
                <a:solidFill>
                  <a:srgbClr val="FFFFFF"/>
                </a:solidFill>
                <a:uFill>
                  <a:solidFill>
                    <a:srgbClr val="00B050"/>
                  </a:solidFill>
                </a:uFill>
                <a:latin typeface="Trebuchet MS"/>
                <a:ea typeface="Trebuchet MS"/>
                <a:cs typeface="Trebuchet MS"/>
                <a:sym typeface="Trebuchet MS"/>
              </a:defRPr>
            </a:pPr>
            <a:r>
              <a:rPr lang="en-GB" sz="2400" dirty="0">
                <a:solidFill>
                  <a:schemeClr val="tx1"/>
                </a:solidFill>
                <a:latin typeface="Lato" panose="020F0502020204030203" pitchFamily="34" charset="77"/>
              </a:rPr>
              <a:t> Is it true that change always causes stress?</a:t>
            </a:r>
          </a:p>
          <a:p>
            <a:pPr marL="514350" indent="-342900">
              <a:spcBef>
                <a:spcPts val="1800"/>
              </a:spcBef>
              <a:buFont typeface="Arial" panose="020B0604020202020204" pitchFamily="34" charset="0"/>
              <a:buChar char="•"/>
              <a:tabLst>
                <a:tab pos="228600" algn="l"/>
                <a:tab pos="457200" algn="l"/>
              </a:tabLst>
              <a:defRPr sz="1400">
                <a:solidFill>
                  <a:srgbClr val="FFFFFF"/>
                </a:solidFill>
                <a:uFill>
                  <a:solidFill>
                    <a:srgbClr val="00B050"/>
                  </a:solidFill>
                </a:uFill>
                <a:latin typeface="Trebuchet MS"/>
                <a:ea typeface="Trebuchet MS"/>
                <a:cs typeface="Trebuchet MS"/>
                <a:sym typeface="Trebuchet MS"/>
              </a:defRPr>
            </a:pPr>
            <a:r>
              <a:rPr lang="en-GB" sz="2400" dirty="0">
                <a:solidFill>
                  <a:schemeClr val="tx1"/>
                </a:solidFill>
                <a:latin typeface="Lato" panose="020F0502020204030203" pitchFamily="34" charset="77"/>
              </a:rPr>
              <a:t> When in life can change be positive and welcomed?</a:t>
            </a:r>
          </a:p>
          <a:p>
            <a:pPr marL="514350" indent="-342900">
              <a:spcBef>
                <a:spcPts val="1800"/>
              </a:spcBef>
              <a:buFont typeface="Arial" panose="020B0604020202020204" pitchFamily="34" charset="0"/>
              <a:buChar char="•"/>
              <a:tabLst>
                <a:tab pos="228600" algn="l"/>
                <a:tab pos="457200" algn="l"/>
              </a:tabLst>
              <a:defRPr sz="1400">
                <a:solidFill>
                  <a:srgbClr val="FFFFFF"/>
                </a:solidFill>
                <a:uFill>
                  <a:solidFill>
                    <a:srgbClr val="00B050"/>
                  </a:solidFill>
                </a:uFill>
                <a:latin typeface="Trebuchet MS"/>
                <a:ea typeface="Trebuchet MS"/>
                <a:cs typeface="Trebuchet MS"/>
                <a:sym typeface="Trebuchet MS"/>
              </a:defRPr>
            </a:pPr>
            <a:r>
              <a:rPr lang="en-GB" sz="2400" dirty="0">
                <a:solidFill>
                  <a:schemeClr val="tx1"/>
                </a:solidFill>
                <a:uFill>
                  <a:solidFill>
                    <a:srgbClr val="00B050"/>
                  </a:solidFill>
                </a:uFill>
                <a:latin typeface="Lato" panose="020F0502020204030203" pitchFamily="34" charset="77"/>
                <a:sym typeface="Helvetica"/>
              </a:rPr>
              <a:t> When in life is change exciting and inspiring?</a:t>
            </a:r>
            <a:endParaRPr lang="en-GB" sz="2400" dirty="0"/>
          </a:p>
          <a:p>
            <a:pPr marL="342900" indent="-342900">
              <a:buFont typeface="Arial" panose="020B0604020202020204" pitchFamily="34" charset="0"/>
              <a:buChar char="•"/>
              <a:tabLst>
                <a:tab pos="228600" algn="l"/>
                <a:tab pos="457200" algn="l"/>
              </a:tabLst>
              <a:defRPr sz="1400">
                <a:solidFill>
                  <a:srgbClr val="FFFFFF"/>
                </a:solidFill>
                <a:uFill>
                  <a:solidFill>
                    <a:srgbClr val="00B050"/>
                  </a:solidFill>
                </a:uFill>
                <a:latin typeface="Trebuchet MS"/>
                <a:ea typeface="Trebuchet MS"/>
                <a:cs typeface="Trebuchet MS"/>
                <a:sym typeface="Trebuchet MS"/>
              </a:defRPr>
            </a:pPr>
            <a:endParaRPr lang="en-GB" sz="2400" dirty="0">
              <a:solidFill>
                <a:schemeClr val="tx1"/>
              </a:solidFill>
              <a:latin typeface="Lato" panose="020F0502020204030203" pitchFamily="34" charset="77"/>
              <a:ea typeface="Trebuchet MS"/>
              <a:cs typeface="Trebuchet MS"/>
              <a:sym typeface="Trebuchet MS"/>
            </a:endParaRPr>
          </a:p>
        </p:txBody>
      </p:sp>
      <p:pic>
        <p:nvPicPr>
          <p:cNvPr id="9" name="image7.png">
            <a:extLst>
              <a:ext uri="{FF2B5EF4-FFF2-40B4-BE49-F238E27FC236}">
                <a16:creationId xmlns:a16="http://schemas.microsoft.com/office/drawing/2014/main" id="{88E2E972-9A16-0748-8575-D6036A6CA13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707825" y="360235"/>
            <a:ext cx="523686" cy="523687"/>
          </a:xfrm>
          <a:prstGeom prst="rect">
            <a:avLst/>
          </a:prstGeom>
          <a:ln w="12700">
            <a:miter lim="400000"/>
          </a:ln>
        </p:spPr>
      </p:pic>
      <p:pic>
        <p:nvPicPr>
          <p:cNvPr id="10" name="image5.png">
            <a:extLst>
              <a:ext uri="{FF2B5EF4-FFF2-40B4-BE49-F238E27FC236}">
                <a16:creationId xmlns:a16="http://schemas.microsoft.com/office/drawing/2014/main" id="{FF46EE00-6113-E94D-BDFF-A71932EE21E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20602544">
            <a:off x="9687675" y="323224"/>
            <a:ext cx="565700" cy="565700"/>
          </a:xfrm>
          <a:prstGeom prst="rect">
            <a:avLst/>
          </a:prstGeom>
          <a:ln w="12700">
            <a:miter lim="400000"/>
          </a:ln>
        </p:spPr>
      </p:pic>
      <p:sp>
        <p:nvSpPr>
          <p:cNvPr id="15" name="Title 3">
            <a:extLst>
              <a:ext uri="{FF2B5EF4-FFF2-40B4-BE49-F238E27FC236}">
                <a16:creationId xmlns:a16="http://schemas.microsoft.com/office/drawing/2014/main" id="{4D9D9024-1998-9D44-A18C-D93F3FDC6CA4}"/>
              </a:ext>
            </a:extLst>
          </p:cNvPr>
          <p:cNvSpPr>
            <a:spLocks noGrp="1"/>
          </p:cNvSpPr>
          <p:nvPr>
            <p:ph type="title"/>
          </p:nvPr>
        </p:nvSpPr>
        <p:spPr>
          <a:xfrm>
            <a:off x="735062" y="207589"/>
            <a:ext cx="9221690" cy="409632"/>
          </a:xfrm>
        </p:spPr>
        <p:txBody>
          <a:bodyPr>
            <a:normAutofit fontScale="90000"/>
          </a:bodyPr>
          <a:lstStyle/>
          <a:p>
            <a:r>
              <a:rPr lang="en-GB" dirty="0">
                <a:uFill>
                  <a:solidFill>
                    <a:srgbClr val="548DD4"/>
                  </a:solidFill>
                </a:uFill>
              </a:rPr>
              <a:t>DEALING WITH CHANGE</a:t>
            </a:r>
            <a:br>
              <a:rPr lang="en-GB" dirty="0">
                <a:uFill>
                  <a:solidFill>
                    <a:srgbClr val="548DD4"/>
                  </a:solidFill>
                </a:uFill>
              </a:rPr>
            </a:br>
            <a:r>
              <a:rPr lang="en-GB" sz="2000" b="0" dirty="0">
                <a:solidFill>
                  <a:schemeClr val="bg1"/>
                </a:solidFill>
              </a:rPr>
              <a:t>DISCUSSION QUESTIONS</a:t>
            </a:r>
            <a:br>
              <a:rPr lang="en-GB" dirty="0"/>
            </a:br>
            <a:endParaRPr lang="en-US" dirty="0"/>
          </a:p>
        </p:txBody>
      </p:sp>
      <p:sp>
        <p:nvSpPr>
          <p:cNvPr id="11" name="TextBox 10">
            <a:extLst>
              <a:ext uri="{FF2B5EF4-FFF2-40B4-BE49-F238E27FC236}">
                <a16:creationId xmlns:a16="http://schemas.microsoft.com/office/drawing/2014/main" id="{A6559EA0-5102-4160-A282-CF38D2CDAAE3}"/>
              </a:ext>
            </a:extLst>
          </p:cNvPr>
          <p:cNvSpPr txBox="1"/>
          <p:nvPr/>
        </p:nvSpPr>
        <p:spPr>
          <a:xfrm>
            <a:off x="627905" y="1440226"/>
            <a:ext cx="9227247"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tabLst>
                <a:tab pos="228600" algn="l"/>
                <a:tab pos="457200" algn="l"/>
              </a:tabLst>
              <a:defRPr sz="1400">
                <a:solidFill>
                  <a:srgbClr val="FFFFFF"/>
                </a:solidFill>
                <a:uFill>
                  <a:solidFill>
                    <a:srgbClr val="00B050"/>
                  </a:solidFill>
                </a:uFill>
                <a:latin typeface="Trebuchet MS"/>
                <a:ea typeface="Trebuchet MS"/>
                <a:cs typeface="Trebuchet MS"/>
                <a:sym typeface="Trebuchet MS"/>
              </a:defRPr>
            </a:pPr>
            <a:r>
              <a:rPr lang="en-GB" sz="2400" dirty="0">
                <a:solidFill>
                  <a:srgbClr val="F15C38"/>
                </a:solidFill>
                <a:latin typeface="Lato" panose="020F0502020204030203" pitchFamily="34" charset="77"/>
              </a:rPr>
              <a:t>ALL</a:t>
            </a:r>
            <a:endParaRPr lang="en-GB" sz="2400" dirty="0">
              <a:solidFill>
                <a:schemeClr val="tx1"/>
              </a:solidFill>
              <a:latin typeface="Lato" panose="020F0502020204030203" pitchFamily="34" charset="77"/>
            </a:endParaRPr>
          </a:p>
        </p:txBody>
      </p:sp>
      <p:pic>
        <p:nvPicPr>
          <p:cNvPr id="2" name="Picture 1">
            <a:extLst>
              <a:ext uri="{FF2B5EF4-FFF2-40B4-BE49-F238E27FC236}">
                <a16:creationId xmlns:a16="http://schemas.microsoft.com/office/drawing/2014/main" id="{1F15E105-CF23-4885-AFD2-2F4C53A70A7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8728" t="19262" r="10534"/>
          <a:stretch/>
        </p:blipFill>
        <p:spPr>
          <a:xfrm>
            <a:off x="6423006" y="2232928"/>
            <a:ext cx="3705414" cy="2662223"/>
          </a:xfrm>
          <a:prstGeom prst="rect">
            <a:avLst/>
          </a:prstGeom>
          <a:ln w="19050">
            <a:solidFill>
              <a:srgbClr val="F15C38"/>
            </a:solidFill>
          </a:ln>
        </p:spPr>
      </p:pic>
    </p:spTree>
    <p:extLst>
      <p:ext uri="{BB962C8B-B14F-4D97-AF65-F5344CB8AC3E}">
        <p14:creationId xmlns:p14="http://schemas.microsoft.com/office/powerpoint/2010/main" val="73664090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0693D53-5B56-0F4E-B2C8-0203AE3016C7}"/>
              </a:ext>
            </a:extLst>
          </p:cNvPr>
          <p:cNvSpPr txBox="1"/>
          <p:nvPr/>
        </p:nvSpPr>
        <p:spPr>
          <a:xfrm>
            <a:off x="627905" y="1440226"/>
            <a:ext cx="9227247"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tabLst>
                <a:tab pos="228600" algn="l"/>
                <a:tab pos="457200" algn="l"/>
              </a:tabLst>
              <a:defRPr sz="1400">
                <a:solidFill>
                  <a:srgbClr val="FFFFFF"/>
                </a:solidFill>
                <a:uFill>
                  <a:solidFill>
                    <a:srgbClr val="00B050"/>
                  </a:solidFill>
                </a:uFill>
                <a:latin typeface="Trebuchet MS"/>
                <a:ea typeface="Trebuchet MS"/>
                <a:cs typeface="Trebuchet MS"/>
                <a:sym typeface="Trebuchet MS"/>
              </a:defRPr>
            </a:pPr>
            <a:r>
              <a:rPr lang="en-GB" sz="2400" dirty="0">
                <a:solidFill>
                  <a:srgbClr val="F15C38"/>
                </a:solidFill>
                <a:latin typeface="Lato" panose="020F0502020204030203" pitchFamily="34" charset="77"/>
              </a:rPr>
              <a:t>FURTHER CHALLENGE</a:t>
            </a:r>
            <a:endParaRPr lang="en-GB" sz="2400" dirty="0">
              <a:solidFill>
                <a:schemeClr val="tx1"/>
              </a:solidFill>
              <a:latin typeface="Lato" panose="020F0502020204030203" pitchFamily="34" charset="77"/>
            </a:endParaRPr>
          </a:p>
        </p:txBody>
      </p:sp>
      <p:pic>
        <p:nvPicPr>
          <p:cNvPr id="9" name="image7.png">
            <a:extLst>
              <a:ext uri="{FF2B5EF4-FFF2-40B4-BE49-F238E27FC236}">
                <a16:creationId xmlns:a16="http://schemas.microsoft.com/office/drawing/2014/main" id="{88E2E972-9A16-0748-8575-D6036A6CA13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707825" y="360235"/>
            <a:ext cx="523686" cy="523687"/>
          </a:xfrm>
          <a:prstGeom prst="rect">
            <a:avLst/>
          </a:prstGeom>
          <a:ln w="12700">
            <a:miter lim="400000"/>
          </a:ln>
        </p:spPr>
      </p:pic>
      <p:pic>
        <p:nvPicPr>
          <p:cNvPr id="10" name="image5.png">
            <a:extLst>
              <a:ext uri="{FF2B5EF4-FFF2-40B4-BE49-F238E27FC236}">
                <a16:creationId xmlns:a16="http://schemas.microsoft.com/office/drawing/2014/main" id="{FF46EE00-6113-E94D-BDFF-A71932EE21E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20602544">
            <a:off x="9687675" y="323224"/>
            <a:ext cx="565700" cy="565700"/>
          </a:xfrm>
          <a:prstGeom prst="rect">
            <a:avLst/>
          </a:prstGeom>
          <a:ln w="12700">
            <a:miter lim="400000"/>
          </a:ln>
        </p:spPr>
      </p:pic>
      <p:sp>
        <p:nvSpPr>
          <p:cNvPr id="15" name="Title 3">
            <a:extLst>
              <a:ext uri="{FF2B5EF4-FFF2-40B4-BE49-F238E27FC236}">
                <a16:creationId xmlns:a16="http://schemas.microsoft.com/office/drawing/2014/main" id="{4D9D9024-1998-9D44-A18C-D93F3FDC6CA4}"/>
              </a:ext>
            </a:extLst>
          </p:cNvPr>
          <p:cNvSpPr>
            <a:spLocks noGrp="1"/>
          </p:cNvSpPr>
          <p:nvPr>
            <p:ph type="title"/>
          </p:nvPr>
        </p:nvSpPr>
        <p:spPr>
          <a:xfrm>
            <a:off x="735062" y="207589"/>
            <a:ext cx="9221690" cy="409632"/>
          </a:xfrm>
        </p:spPr>
        <p:txBody>
          <a:bodyPr>
            <a:normAutofit fontScale="90000"/>
          </a:bodyPr>
          <a:lstStyle/>
          <a:p>
            <a:r>
              <a:rPr lang="en-GB" dirty="0">
                <a:uFill>
                  <a:solidFill>
                    <a:srgbClr val="548DD4"/>
                  </a:solidFill>
                </a:uFill>
              </a:rPr>
              <a:t>DEALING WITH CHANGE</a:t>
            </a:r>
            <a:br>
              <a:rPr lang="en-GB" dirty="0">
                <a:uFill>
                  <a:solidFill>
                    <a:srgbClr val="548DD4"/>
                  </a:solidFill>
                </a:uFill>
              </a:rPr>
            </a:br>
            <a:r>
              <a:rPr lang="en-GB" sz="2000" b="0" dirty="0">
                <a:solidFill>
                  <a:schemeClr val="bg1"/>
                </a:solidFill>
              </a:rPr>
              <a:t>DISCUSSION QUESTIONS</a:t>
            </a:r>
            <a:br>
              <a:rPr lang="en-GB" dirty="0"/>
            </a:br>
            <a:endParaRPr lang="en-US" dirty="0"/>
          </a:p>
        </p:txBody>
      </p:sp>
      <p:sp>
        <p:nvSpPr>
          <p:cNvPr id="2" name="Rectangle 1">
            <a:extLst>
              <a:ext uri="{FF2B5EF4-FFF2-40B4-BE49-F238E27FC236}">
                <a16:creationId xmlns:a16="http://schemas.microsoft.com/office/drawing/2014/main" id="{E8CF4BB3-0884-BC49-809F-D9DAB225DBFC}"/>
              </a:ext>
            </a:extLst>
          </p:cNvPr>
          <p:cNvSpPr/>
          <p:nvPr/>
        </p:nvSpPr>
        <p:spPr>
          <a:xfrm>
            <a:off x="735061" y="2377541"/>
            <a:ext cx="8608635" cy="3139321"/>
          </a:xfrm>
          <a:prstGeom prst="rect">
            <a:avLst/>
          </a:prstGeom>
        </p:spPr>
        <p:txBody>
          <a:bodyPr wrap="square">
            <a:spAutoFit/>
          </a:bodyPr>
          <a:lstStyle/>
          <a:p>
            <a:pPr marL="171450" lvl="4" indent="-171450">
              <a:spcBef>
                <a:spcPts val="1800"/>
              </a:spcBef>
              <a:buFont typeface="Arial" panose="020B0604020202020204" pitchFamily="34" charset="0"/>
              <a:buChar char="•"/>
              <a:tabLst>
                <a:tab pos="228600" algn="l"/>
                <a:tab pos="457200" algn="l"/>
              </a:tabLst>
              <a:defRPr sz="1300">
                <a:solidFill>
                  <a:srgbClr val="FFFFFF"/>
                </a:solidFill>
                <a:uFill>
                  <a:solidFill>
                    <a:srgbClr val="00B050"/>
                  </a:solidFill>
                </a:uFill>
                <a:latin typeface="Trebuchet MS"/>
                <a:ea typeface="Trebuchet MS"/>
                <a:cs typeface="Trebuchet MS"/>
                <a:sym typeface="Trebuchet MS"/>
              </a:defRPr>
            </a:pPr>
            <a:r>
              <a:rPr lang="en-GB" sz="2400" dirty="0">
                <a:solidFill>
                  <a:schemeClr val="tx1"/>
                </a:solidFill>
                <a:latin typeface="Lato" panose="020F0502020204030203" pitchFamily="34" charset="77"/>
              </a:rPr>
              <a:t>Do you think some life changes are expected? If so, can you think of any examples?</a:t>
            </a:r>
          </a:p>
          <a:p>
            <a:pPr marL="171450" lvl="4" indent="-171450">
              <a:spcBef>
                <a:spcPts val="1800"/>
              </a:spcBef>
              <a:buFont typeface="Arial" panose="020B0604020202020204" pitchFamily="34" charset="0"/>
              <a:buChar char="•"/>
              <a:tabLst>
                <a:tab pos="228600" algn="l"/>
                <a:tab pos="457200" algn="l"/>
              </a:tabLst>
              <a:defRPr sz="1300">
                <a:solidFill>
                  <a:srgbClr val="FFFFFF"/>
                </a:solidFill>
                <a:uFill>
                  <a:solidFill>
                    <a:srgbClr val="00B050"/>
                  </a:solidFill>
                </a:uFill>
                <a:latin typeface="Trebuchet MS"/>
                <a:ea typeface="Trebuchet MS"/>
                <a:cs typeface="Trebuchet MS"/>
                <a:sym typeface="Trebuchet MS"/>
              </a:defRPr>
            </a:pPr>
            <a:r>
              <a:rPr lang="en-GB" sz="2400" dirty="0">
                <a:solidFill>
                  <a:schemeClr val="tx1"/>
                </a:solidFill>
                <a:latin typeface="Lato" panose="020F0502020204030203" pitchFamily="34" charset="77"/>
              </a:rPr>
              <a:t>Do you think some life changes are unexpected? If so, can you think of any examples? </a:t>
            </a:r>
          </a:p>
          <a:p>
            <a:pPr marL="171450" lvl="4" indent="-171450">
              <a:spcBef>
                <a:spcPts val="1800"/>
              </a:spcBef>
              <a:buFont typeface="Arial" panose="020B0604020202020204" pitchFamily="34" charset="0"/>
              <a:buChar char="•"/>
              <a:tabLst>
                <a:tab pos="228600" algn="l"/>
                <a:tab pos="457200" algn="l"/>
              </a:tabLst>
              <a:defRPr sz="1300">
                <a:solidFill>
                  <a:srgbClr val="FFFFFF"/>
                </a:solidFill>
                <a:uFill>
                  <a:solidFill>
                    <a:srgbClr val="00B050"/>
                  </a:solidFill>
                </a:uFill>
                <a:latin typeface="Trebuchet MS"/>
                <a:ea typeface="Trebuchet MS"/>
                <a:cs typeface="Trebuchet MS"/>
                <a:sym typeface="Trebuchet MS"/>
              </a:defRPr>
            </a:pPr>
            <a:r>
              <a:rPr lang="en-GB" sz="2400" dirty="0">
                <a:solidFill>
                  <a:schemeClr val="tx1"/>
                </a:solidFill>
                <a:latin typeface="Lato" panose="020F0502020204030203" pitchFamily="34" charset="77"/>
              </a:rPr>
              <a:t>What times in your life do you think the most change will take </a:t>
            </a:r>
            <a:br>
              <a:rPr lang="en-GB" sz="2400" dirty="0">
                <a:solidFill>
                  <a:schemeClr val="tx1"/>
                </a:solidFill>
                <a:latin typeface="Lato" panose="020F0502020204030203" pitchFamily="34" charset="77"/>
              </a:rPr>
            </a:br>
            <a:r>
              <a:rPr lang="en-GB" sz="2400" dirty="0">
                <a:solidFill>
                  <a:schemeClr val="tx1"/>
                </a:solidFill>
                <a:latin typeface="Lato" panose="020F0502020204030203" pitchFamily="34" charset="77"/>
              </a:rPr>
              <a:t>place and why?</a:t>
            </a:r>
            <a:br>
              <a:rPr lang="en-GB" sz="2400" dirty="0">
                <a:solidFill>
                  <a:schemeClr val="tx1"/>
                </a:solidFill>
                <a:latin typeface="Lato" panose="020F0502020204030203" pitchFamily="34" charset="77"/>
              </a:rPr>
            </a:br>
            <a:endParaRPr lang="en-GB" sz="2400" dirty="0">
              <a:solidFill>
                <a:schemeClr val="tx1"/>
              </a:solidFill>
              <a:latin typeface="Lato" panose="020F0502020204030203" pitchFamily="34" charset="77"/>
            </a:endParaRPr>
          </a:p>
        </p:txBody>
      </p:sp>
      <p:sp>
        <p:nvSpPr>
          <p:cNvPr id="3" name="Rectangle 2">
            <a:extLst>
              <a:ext uri="{FF2B5EF4-FFF2-40B4-BE49-F238E27FC236}">
                <a16:creationId xmlns:a16="http://schemas.microsoft.com/office/drawing/2014/main" id="{31344595-B84B-274C-83AF-05E94ED8F10E}"/>
              </a:ext>
            </a:extLst>
          </p:cNvPr>
          <p:cNvSpPr/>
          <p:nvPr/>
        </p:nvSpPr>
        <p:spPr>
          <a:xfrm>
            <a:off x="627905" y="2249214"/>
            <a:ext cx="8990670" cy="3121572"/>
          </a:xfrm>
          <a:prstGeom prst="rect">
            <a:avLst/>
          </a:prstGeom>
          <a:noFill/>
          <a:ln w="28575" cap="flat">
            <a:solidFill>
              <a:srgbClr val="F15C38"/>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142790878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5C1D8CC-F400-6941-994C-75EF823FAAA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82671" y="2132290"/>
            <a:ext cx="4805667" cy="2427605"/>
          </a:xfrm>
          <a:prstGeom prst="rect">
            <a:avLst/>
          </a:prstGeom>
          <a:ln w="25400">
            <a:solidFill>
              <a:srgbClr val="F15C38"/>
            </a:solidFill>
          </a:ln>
        </p:spPr>
      </p:pic>
      <p:sp>
        <p:nvSpPr>
          <p:cNvPr id="4" name="Title 3">
            <a:extLst>
              <a:ext uri="{FF2B5EF4-FFF2-40B4-BE49-F238E27FC236}">
                <a16:creationId xmlns:a16="http://schemas.microsoft.com/office/drawing/2014/main" id="{EE83AB58-F959-6948-AAF7-9BD5B903847F}"/>
              </a:ext>
            </a:extLst>
          </p:cNvPr>
          <p:cNvSpPr>
            <a:spLocks noGrp="1"/>
          </p:cNvSpPr>
          <p:nvPr>
            <p:ph type="title"/>
          </p:nvPr>
        </p:nvSpPr>
        <p:spPr/>
        <p:txBody>
          <a:bodyPr>
            <a:noAutofit/>
          </a:bodyPr>
          <a:lstStyle/>
          <a:p>
            <a:r>
              <a:rPr lang="en-GB" sz="2500" dirty="0">
                <a:uFill>
                  <a:solidFill>
                    <a:srgbClr val="548DD4"/>
                  </a:solidFill>
                </a:uFill>
                <a:latin typeface="Lato" panose="020F0502020204030203" pitchFamily="34" charset="0"/>
                <a:ea typeface="Lato" panose="020F0502020204030203" pitchFamily="34" charset="0"/>
                <a:cs typeface="Lato" panose="020F0502020204030203" pitchFamily="34" charset="0"/>
              </a:rPr>
              <a:t>DEALING WITH CHANGE</a:t>
            </a:r>
            <a:br>
              <a:rPr lang="en-GB" sz="2000" dirty="0">
                <a:uFill>
                  <a:solidFill>
                    <a:srgbClr val="548DD4"/>
                  </a:solidFill>
                </a:uFill>
                <a:latin typeface="Lato" panose="020F0502020204030203" pitchFamily="34" charset="0"/>
                <a:ea typeface="Lato" panose="020F0502020204030203" pitchFamily="34" charset="0"/>
                <a:cs typeface="Lato" panose="020F0502020204030203" pitchFamily="34" charset="0"/>
              </a:rPr>
            </a:br>
            <a:r>
              <a:rPr lang="en-GB" sz="1800" b="0" dirty="0">
                <a:solidFill>
                  <a:schemeClr val="bg1"/>
                </a:solidFill>
                <a:latin typeface="Lato" panose="020F0502020204030203" pitchFamily="34" charset="0"/>
                <a:ea typeface="Lato" panose="020F0502020204030203" pitchFamily="34" charset="0"/>
                <a:cs typeface="Lato" panose="020F0502020204030203" pitchFamily="34" charset="0"/>
              </a:rPr>
              <a:t>MANAGING CHANGE</a:t>
            </a:r>
            <a:br>
              <a:rPr lang="en-GB" sz="2000" dirty="0">
                <a:latin typeface="Lato" panose="020F0502020204030203" pitchFamily="34" charset="0"/>
                <a:ea typeface="Lato" panose="020F0502020204030203" pitchFamily="34" charset="0"/>
                <a:cs typeface="Lato" panose="020F0502020204030203" pitchFamily="34" charset="0"/>
              </a:rPr>
            </a:b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5" name="Text Placeholder 4">
            <a:extLst>
              <a:ext uri="{FF2B5EF4-FFF2-40B4-BE49-F238E27FC236}">
                <a16:creationId xmlns:a16="http://schemas.microsoft.com/office/drawing/2014/main" id="{CE29F480-DF54-2848-8200-AFAEEFC5AF7A}"/>
              </a:ext>
            </a:extLst>
          </p:cNvPr>
          <p:cNvSpPr>
            <a:spLocks noGrp="1"/>
          </p:cNvSpPr>
          <p:nvPr>
            <p:ph type="body" idx="1"/>
          </p:nvPr>
        </p:nvSpPr>
        <p:spPr>
          <a:xfrm>
            <a:off x="667719" y="1420571"/>
            <a:ext cx="3675681" cy="409633"/>
          </a:xfrm>
        </p:spPr>
        <p:txBody>
          <a:bodyPr>
            <a:normAutofit/>
          </a:bodyPr>
          <a:lstStyle/>
          <a:p>
            <a:pPr marL="0" indent="0">
              <a:buNone/>
              <a:defRPr sz="1400">
                <a:latin typeface="Trebuchet MS"/>
                <a:ea typeface="Trebuchet MS"/>
                <a:cs typeface="Trebuchet MS"/>
                <a:sym typeface="Trebuchet MS"/>
              </a:defRPr>
            </a:pPr>
            <a:r>
              <a:rPr lang="en-GB" sz="2000" b="1" dirty="0">
                <a:latin typeface="Lato" panose="020F0502020204030203" pitchFamily="34" charset="0"/>
                <a:ea typeface="Lato" panose="020F0502020204030203" pitchFamily="34" charset="0"/>
                <a:cs typeface="Lato" panose="020F0502020204030203" pitchFamily="34" charset="0"/>
              </a:rPr>
              <a:t>Watch the following videos:</a:t>
            </a:r>
          </a:p>
          <a:p>
            <a:pPr marL="0" indent="0">
              <a:buNone/>
              <a:defRPr sz="1400">
                <a:latin typeface="Trebuchet MS"/>
                <a:ea typeface="Trebuchet MS"/>
                <a:cs typeface="Trebuchet MS"/>
                <a:sym typeface="Trebuchet MS"/>
              </a:defRPr>
            </a:pPr>
            <a:endParaRPr lang="en-GB" sz="1050" dirty="0">
              <a:solidFill>
                <a:srgbClr val="F15C38"/>
              </a:solidFill>
              <a:latin typeface="Lato" panose="020F0502020204030203" pitchFamily="34" charset="0"/>
              <a:ea typeface="Lato" panose="020F0502020204030203" pitchFamily="34" charset="0"/>
              <a:cs typeface="Lato" panose="020F0502020204030203" pitchFamily="34" charset="0"/>
            </a:endParaRPr>
          </a:p>
        </p:txBody>
      </p:sp>
      <p:sp>
        <p:nvSpPr>
          <p:cNvPr id="6" name="Text Placeholder 5">
            <a:extLst>
              <a:ext uri="{FF2B5EF4-FFF2-40B4-BE49-F238E27FC236}">
                <a16:creationId xmlns:a16="http://schemas.microsoft.com/office/drawing/2014/main" id="{F1F3C623-B8C4-9D42-B9B6-854FA73269D1}"/>
              </a:ext>
            </a:extLst>
          </p:cNvPr>
          <p:cNvSpPr>
            <a:spLocks noGrp="1"/>
          </p:cNvSpPr>
          <p:nvPr>
            <p:ph type="body" idx="10"/>
          </p:nvPr>
        </p:nvSpPr>
        <p:spPr>
          <a:xfrm>
            <a:off x="729505" y="6057899"/>
            <a:ext cx="9221690" cy="1291011"/>
          </a:xfrm>
        </p:spPr>
        <p:txBody>
          <a:bodyPr anchor="ctr">
            <a:normAutofit/>
          </a:bodyPr>
          <a:lstStyle/>
          <a:p>
            <a:pPr marL="0" indent="0" algn="ctr">
              <a:lnSpc>
                <a:spcPct val="100000"/>
              </a:lnSpc>
              <a:buNone/>
            </a:pPr>
            <a:r>
              <a:rPr lang="en-GB" sz="2400" dirty="0">
                <a:solidFill>
                  <a:srgbClr val="F15C38"/>
                </a:solidFill>
                <a:latin typeface="Lato" panose="020F0502020204030203" pitchFamily="34" charset="0"/>
                <a:ea typeface="Lato" panose="020F0502020204030203" pitchFamily="34" charset="0"/>
                <a:cs typeface="Lato" panose="020F0502020204030203" pitchFamily="34" charset="0"/>
              </a:rPr>
              <a:t>While watching, look out for strategies to manage change.</a:t>
            </a:r>
          </a:p>
        </p:txBody>
      </p:sp>
      <p:pic>
        <p:nvPicPr>
          <p:cNvPr id="10" name="image7.png">
            <a:extLst>
              <a:ext uri="{FF2B5EF4-FFF2-40B4-BE49-F238E27FC236}">
                <a16:creationId xmlns:a16="http://schemas.microsoft.com/office/drawing/2014/main" id="{B8CA4821-9876-884C-8FD3-9E8919154CB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707825" y="360235"/>
            <a:ext cx="523686" cy="523687"/>
          </a:xfrm>
          <a:prstGeom prst="rect">
            <a:avLst/>
          </a:prstGeom>
          <a:ln w="12700">
            <a:miter lim="400000"/>
          </a:ln>
        </p:spPr>
      </p:pic>
      <p:pic>
        <p:nvPicPr>
          <p:cNvPr id="3" name="Picture 2">
            <a:extLst>
              <a:ext uri="{FF2B5EF4-FFF2-40B4-BE49-F238E27FC236}">
                <a16:creationId xmlns:a16="http://schemas.microsoft.com/office/drawing/2014/main" id="{85512D66-973A-404B-B5FE-DB0D2C50946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340351" y="2123623"/>
            <a:ext cx="4957678" cy="2453284"/>
          </a:xfrm>
          <a:prstGeom prst="rect">
            <a:avLst/>
          </a:prstGeom>
          <a:ln w="25400">
            <a:solidFill>
              <a:srgbClr val="F15C38"/>
            </a:solidFill>
          </a:ln>
        </p:spPr>
      </p:pic>
      <p:sp>
        <p:nvSpPr>
          <p:cNvPr id="7" name="Rectangle 6">
            <a:extLst>
              <a:ext uri="{FF2B5EF4-FFF2-40B4-BE49-F238E27FC236}">
                <a16:creationId xmlns:a16="http://schemas.microsoft.com/office/drawing/2014/main" id="{E4D644E5-5A19-1B42-B799-A8649B3268CF}"/>
              </a:ext>
            </a:extLst>
          </p:cNvPr>
          <p:cNvSpPr/>
          <p:nvPr/>
        </p:nvSpPr>
        <p:spPr>
          <a:xfrm>
            <a:off x="5433743" y="4784486"/>
            <a:ext cx="4805666" cy="400110"/>
          </a:xfrm>
          <a:prstGeom prst="rect">
            <a:avLst/>
          </a:prstGeom>
        </p:spPr>
        <p:txBody>
          <a:bodyPr wrap="square">
            <a:spAutoFit/>
          </a:bodyPr>
          <a:lstStyle/>
          <a:p>
            <a:pPr algn="ctr">
              <a:defRPr sz="1400">
                <a:latin typeface="Trebuchet MS"/>
                <a:ea typeface="Trebuchet MS"/>
                <a:cs typeface="Trebuchet MS"/>
                <a:sym typeface="Trebuchet MS"/>
              </a:defRPr>
            </a:pPr>
            <a:r>
              <a:rPr lang="en-GB" sz="2000" dirty="0">
                <a:solidFill>
                  <a:srgbClr val="F15C38"/>
                </a:solidFill>
                <a:latin typeface="Lato" panose="020F0502020204030203" pitchFamily="34" charset="0"/>
                <a:ea typeface="Lato" panose="020F0502020204030203" pitchFamily="34" charset="0"/>
                <a:cs typeface="Lato" panose="020F0502020204030203" pitchFamily="34" charset="0"/>
                <a:hlinkClick r:id="rId6"/>
              </a:rPr>
              <a:t>Dealing with change!</a:t>
            </a:r>
            <a:endParaRPr lang="en-GB" sz="2000" dirty="0">
              <a:solidFill>
                <a:srgbClr val="F15C38"/>
              </a:solidFill>
              <a:latin typeface="Lato" panose="020F0502020204030203" pitchFamily="34" charset="0"/>
              <a:ea typeface="Lato" panose="020F0502020204030203" pitchFamily="34" charset="0"/>
              <a:cs typeface="Lato" panose="020F0502020204030203" pitchFamily="34" charset="0"/>
            </a:endParaRPr>
          </a:p>
        </p:txBody>
      </p:sp>
      <p:sp>
        <p:nvSpPr>
          <p:cNvPr id="9" name="Rectangle 8">
            <a:extLst>
              <a:ext uri="{FF2B5EF4-FFF2-40B4-BE49-F238E27FC236}">
                <a16:creationId xmlns:a16="http://schemas.microsoft.com/office/drawing/2014/main" id="{212AC7A0-0201-AA4C-A8E7-9E2E25434CE9}"/>
              </a:ext>
            </a:extLst>
          </p:cNvPr>
          <p:cNvSpPr/>
          <p:nvPr/>
        </p:nvSpPr>
        <p:spPr>
          <a:xfrm>
            <a:off x="382672" y="4807289"/>
            <a:ext cx="4805666" cy="707886"/>
          </a:xfrm>
          <a:prstGeom prst="rect">
            <a:avLst/>
          </a:prstGeom>
        </p:spPr>
        <p:txBody>
          <a:bodyPr wrap="square">
            <a:spAutoFit/>
          </a:bodyPr>
          <a:lstStyle/>
          <a:p>
            <a:pPr algn="ctr">
              <a:defRPr sz="1400">
                <a:latin typeface="Trebuchet MS"/>
                <a:ea typeface="Trebuchet MS"/>
                <a:cs typeface="Trebuchet MS"/>
                <a:sym typeface="Trebuchet MS"/>
              </a:defRPr>
            </a:pPr>
            <a:r>
              <a:rPr lang="en-GB" sz="2000" dirty="0">
                <a:latin typeface="Lato" panose="020F0502020204030203" pitchFamily="34" charset="0"/>
                <a:ea typeface="Lato" panose="020F0502020204030203" pitchFamily="34" charset="0"/>
                <a:cs typeface="Lato" panose="020F0502020204030203" pitchFamily="34" charset="0"/>
                <a:hlinkClick r:id="rId7"/>
              </a:rPr>
              <a:t>Let's talk about change!</a:t>
            </a:r>
            <a:r>
              <a:rPr lang="en-GB" sz="2000" dirty="0">
                <a:latin typeface="Lato" panose="020F0502020204030203" pitchFamily="34" charset="0"/>
                <a:ea typeface="Lato" panose="020F0502020204030203" pitchFamily="34" charset="0"/>
                <a:cs typeface="Lato" panose="020F0502020204030203" pitchFamily="34" charset="0"/>
              </a:rPr>
              <a:t> </a:t>
            </a:r>
            <a:br>
              <a:rPr lang="en-GB" sz="2000" dirty="0">
                <a:latin typeface="Lato" panose="020F0502020204030203" pitchFamily="34" charset="0"/>
                <a:ea typeface="Lato" panose="020F0502020204030203" pitchFamily="34" charset="0"/>
                <a:cs typeface="Lato" panose="020F0502020204030203" pitchFamily="34" charset="0"/>
              </a:rPr>
            </a:br>
            <a:r>
              <a:rPr lang="en-GB" sz="2000" dirty="0">
                <a:latin typeface="Lato" panose="020F0502020204030203" pitchFamily="34" charset="0"/>
                <a:ea typeface="Lato" panose="020F0502020204030203" pitchFamily="34" charset="0"/>
                <a:cs typeface="Lato" panose="020F0502020204030203" pitchFamily="34" charset="0"/>
              </a:rPr>
              <a:t>Second part</a:t>
            </a:r>
          </a:p>
        </p:txBody>
      </p:sp>
    </p:spTree>
    <p:extLst>
      <p:ext uri="{BB962C8B-B14F-4D97-AF65-F5344CB8AC3E}">
        <p14:creationId xmlns:p14="http://schemas.microsoft.com/office/powerpoint/2010/main" val="28617408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63507F-1D6C-9045-A65F-EB3E36A02F7A}"/>
              </a:ext>
            </a:extLst>
          </p:cNvPr>
          <p:cNvSpPr>
            <a:spLocks noGrp="1"/>
          </p:cNvSpPr>
          <p:nvPr>
            <p:ph type="title"/>
          </p:nvPr>
        </p:nvSpPr>
        <p:spPr/>
        <p:txBody>
          <a:bodyPr>
            <a:normAutofit fontScale="90000"/>
          </a:bodyPr>
          <a:lstStyle/>
          <a:p>
            <a:r>
              <a:rPr lang="en-GB" dirty="0">
                <a:uFill>
                  <a:solidFill>
                    <a:srgbClr val="548DD4"/>
                  </a:solidFill>
                </a:uFill>
              </a:rPr>
              <a:t>DEALING WITH CHANGE</a:t>
            </a:r>
            <a:br>
              <a:rPr lang="en-GB" dirty="0">
                <a:uFill>
                  <a:solidFill>
                    <a:srgbClr val="548DD4"/>
                  </a:solidFill>
                </a:uFill>
              </a:rPr>
            </a:br>
            <a:r>
              <a:rPr lang="en-GB" sz="2000" b="0" dirty="0">
                <a:solidFill>
                  <a:schemeClr val="bg1"/>
                </a:solidFill>
              </a:rPr>
              <a:t>MANAGING CHANGE</a:t>
            </a:r>
            <a:br>
              <a:rPr lang="en-GB" dirty="0"/>
            </a:br>
            <a:endParaRPr lang="en-US" dirty="0"/>
          </a:p>
        </p:txBody>
      </p:sp>
      <p:sp>
        <p:nvSpPr>
          <p:cNvPr id="7" name="Text Placeholder 6">
            <a:extLst>
              <a:ext uri="{FF2B5EF4-FFF2-40B4-BE49-F238E27FC236}">
                <a16:creationId xmlns:a16="http://schemas.microsoft.com/office/drawing/2014/main" id="{0AD9CB1A-F613-CF47-9457-2C409E6125F7}"/>
              </a:ext>
            </a:extLst>
          </p:cNvPr>
          <p:cNvSpPr>
            <a:spLocks noGrp="1"/>
          </p:cNvSpPr>
          <p:nvPr>
            <p:ph type="body" idx="10"/>
          </p:nvPr>
        </p:nvSpPr>
        <p:spPr>
          <a:xfrm>
            <a:off x="729505" y="5800092"/>
            <a:ext cx="9221690" cy="1291011"/>
          </a:xfrm>
        </p:spPr>
        <p:txBody>
          <a:bodyPr anchor="b">
            <a:normAutofit/>
          </a:bodyPr>
          <a:lstStyle/>
          <a:p>
            <a:pPr marL="0" indent="0" algn="ctr">
              <a:lnSpc>
                <a:spcPct val="150000"/>
              </a:lnSpc>
              <a:buNone/>
            </a:pPr>
            <a:r>
              <a:rPr lang="en-GB" sz="2000" dirty="0">
                <a:solidFill>
                  <a:srgbClr val="F15C38"/>
                </a:solidFill>
              </a:rPr>
              <a:t>What advice would you give to each of the students above?</a:t>
            </a:r>
            <a:br>
              <a:rPr lang="en-GB" sz="2000" dirty="0">
                <a:solidFill>
                  <a:srgbClr val="F15C38"/>
                </a:solidFill>
              </a:rPr>
            </a:br>
            <a:r>
              <a:rPr lang="en-GB" sz="2000" dirty="0">
                <a:solidFill>
                  <a:srgbClr val="F15C38"/>
                </a:solidFill>
              </a:rPr>
              <a:t>You can use strategies from your own list or the list on the next slide. </a:t>
            </a:r>
          </a:p>
        </p:txBody>
      </p:sp>
      <p:sp>
        <p:nvSpPr>
          <p:cNvPr id="6" name="Text Placeholder 5">
            <a:extLst>
              <a:ext uri="{FF2B5EF4-FFF2-40B4-BE49-F238E27FC236}">
                <a16:creationId xmlns:a16="http://schemas.microsoft.com/office/drawing/2014/main" id="{531B86AC-D2E4-0149-9F6F-006D22936460}"/>
              </a:ext>
            </a:extLst>
          </p:cNvPr>
          <p:cNvSpPr>
            <a:spLocks noGrp="1"/>
          </p:cNvSpPr>
          <p:nvPr>
            <p:ph type="body" sz="half" idx="1"/>
          </p:nvPr>
        </p:nvSpPr>
        <p:spPr>
          <a:xfrm>
            <a:off x="1003356" y="2120928"/>
            <a:ext cx="8662873" cy="3447115"/>
          </a:xfrm>
          <a:solidFill>
            <a:srgbClr val="F15C38"/>
          </a:solidFill>
        </p:spPr>
        <p:txBody>
          <a:bodyPr>
            <a:noAutofit/>
          </a:bodyPr>
          <a:lstStyle/>
          <a:p>
            <a:pPr marL="342900" indent="-342900">
              <a:lnSpc>
                <a:spcPct val="120000"/>
              </a:lnSpc>
              <a:buFont typeface="+mj-lt"/>
              <a:buAutoNum type="arabicPeriod"/>
            </a:pPr>
            <a:endParaRPr lang="en-GB" sz="2000" dirty="0"/>
          </a:p>
          <a:p>
            <a:pPr marL="628650" indent="-358775">
              <a:lnSpc>
                <a:spcPct val="120000"/>
              </a:lnSpc>
              <a:buFont typeface="+mj-lt"/>
              <a:buAutoNum type="arabicPeriod"/>
            </a:pPr>
            <a:r>
              <a:rPr lang="en-GB" sz="2000" dirty="0"/>
              <a:t>Someone who is starting a new </a:t>
            </a:r>
            <a:r>
              <a:rPr lang="en-GB" sz="2000"/>
              <a:t>school or job </a:t>
            </a:r>
            <a:endParaRPr lang="en-GB" sz="2000" dirty="0"/>
          </a:p>
          <a:p>
            <a:pPr marL="628650" indent="-358775">
              <a:lnSpc>
                <a:spcPct val="120000"/>
              </a:lnSpc>
              <a:buFont typeface="+mj-lt"/>
              <a:buAutoNum type="arabicPeriod"/>
            </a:pPr>
            <a:r>
              <a:rPr lang="en-GB" sz="2000" dirty="0"/>
              <a:t>Someone who has just moved to this country</a:t>
            </a:r>
          </a:p>
          <a:p>
            <a:pPr marL="628650" indent="-358775">
              <a:lnSpc>
                <a:spcPct val="120000"/>
              </a:lnSpc>
              <a:buAutoNum type="arabicPeriod" startAt="3"/>
            </a:pPr>
            <a:r>
              <a:rPr lang="en-GB" sz="2000" dirty="0"/>
              <a:t>Someone who is going through physical changes (e.g. puberty)</a:t>
            </a:r>
          </a:p>
          <a:p>
            <a:pPr marL="628650" indent="-358775">
              <a:lnSpc>
                <a:spcPct val="120000"/>
              </a:lnSpc>
              <a:buAutoNum type="arabicPeriod" startAt="3"/>
            </a:pPr>
            <a:r>
              <a:rPr lang="en-GB" sz="2000" dirty="0"/>
              <a:t>Someone whose parents are separating</a:t>
            </a:r>
          </a:p>
          <a:p>
            <a:pPr marL="628650" indent="-358775">
              <a:lnSpc>
                <a:spcPct val="120000"/>
              </a:lnSpc>
              <a:buAutoNum type="arabicPeriod" startAt="3"/>
            </a:pPr>
            <a:r>
              <a:rPr lang="en-GB" sz="2000" dirty="0"/>
              <a:t>Someone who has experienced a change in their friendship group</a:t>
            </a:r>
          </a:p>
        </p:txBody>
      </p:sp>
      <p:pic>
        <p:nvPicPr>
          <p:cNvPr id="11" name="image7.png">
            <a:extLst>
              <a:ext uri="{FF2B5EF4-FFF2-40B4-BE49-F238E27FC236}">
                <a16:creationId xmlns:a16="http://schemas.microsoft.com/office/drawing/2014/main" id="{FFCD00B0-3BAE-D34D-9988-4DDAE9EDC2E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707825" y="360235"/>
            <a:ext cx="523686" cy="523687"/>
          </a:xfrm>
          <a:prstGeom prst="rect">
            <a:avLst/>
          </a:prstGeom>
          <a:ln w="12700">
            <a:miter lim="400000"/>
          </a:ln>
        </p:spPr>
      </p:pic>
      <p:sp>
        <p:nvSpPr>
          <p:cNvPr id="8" name="Rectangle 7">
            <a:extLst>
              <a:ext uri="{FF2B5EF4-FFF2-40B4-BE49-F238E27FC236}">
                <a16:creationId xmlns:a16="http://schemas.microsoft.com/office/drawing/2014/main" id="{B99CE9C6-2DC7-46BB-94BD-D67F703938F3}"/>
              </a:ext>
            </a:extLst>
          </p:cNvPr>
          <p:cNvSpPr/>
          <p:nvPr/>
        </p:nvSpPr>
        <p:spPr>
          <a:xfrm>
            <a:off x="619760" y="1520191"/>
            <a:ext cx="9441180" cy="369332"/>
          </a:xfrm>
          <a:prstGeom prst="rect">
            <a:avLst/>
          </a:prstGeom>
          <a:solidFill>
            <a:schemeClr val="tx1"/>
          </a:solidFill>
        </p:spPr>
        <p:txBody>
          <a:bodyPr wrap="square">
            <a:spAutoFit/>
          </a:bodyPr>
          <a:lstStyle/>
          <a:p>
            <a:pPr algn="ctr"/>
            <a:r>
              <a:rPr lang="en-US" b="1" dirty="0">
                <a:solidFill>
                  <a:schemeClr val="bg1"/>
                </a:solidFill>
                <a:latin typeface="Lato" panose="020F0502020204030203" pitchFamily="34" charset="77"/>
              </a:rPr>
              <a:t>SCENARIOS</a:t>
            </a:r>
          </a:p>
        </p:txBody>
      </p:sp>
    </p:spTree>
    <p:extLst>
      <p:ext uri="{BB962C8B-B14F-4D97-AF65-F5344CB8AC3E}">
        <p14:creationId xmlns:p14="http://schemas.microsoft.com/office/powerpoint/2010/main" val="154539659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63507F-1D6C-9045-A65F-EB3E36A02F7A}"/>
              </a:ext>
            </a:extLst>
          </p:cNvPr>
          <p:cNvSpPr>
            <a:spLocks noGrp="1"/>
          </p:cNvSpPr>
          <p:nvPr>
            <p:ph type="title"/>
          </p:nvPr>
        </p:nvSpPr>
        <p:spPr/>
        <p:txBody>
          <a:bodyPr>
            <a:normAutofit fontScale="90000"/>
          </a:bodyPr>
          <a:lstStyle/>
          <a:p>
            <a:r>
              <a:rPr lang="en-GB" dirty="0">
                <a:uFill>
                  <a:solidFill>
                    <a:srgbClr val="548DD4"/>
                  </a:solidFill>
                </a:uFill>
              </a:rPr>
              <a:t>DEALING WITH CHANGE</a:t>
            </a:r>
            <a:br>
              <a:rPr lang="en-GB" dirty="0">
                <a:uFill>
                  <a:solidFill>
                    <a:srgbClr val="548DD4"/>
                  </a:solidFill>
                </a:uFill>
              </a:rPr>
            </a:br>
            <a:r>
              <a:rPr lang="en-GB" sz="2000" b="0" dirty="0">
                <a:solidFill>
                  <a:schemeClr val="bg1"/>
                </a:solidFill>
              </a:rPr>
              <a:t>MANAGING CHANGE</a:t>
            </a:r>
            <a:br>
              <a:rPr lang="en-GB" dirty="0"/>
            </a:br>
            <a:endParaRPr lang="en-US" dirty="0"/>
          </a:p>
        </p:txBody>
      </p:sp>
      <p:sp>
        <p:nvSpPr>
          <p:cNvPr id="7" name="Text Placeholder 6">
            <a:extLst>
              <a:ext uri="{FF2B5EF4-FFF2-40B4-BE49-F238E27FC236}">
                <a16:creationId xmlns:a16="http://schemas.microsoft.com/office/drawing/2014/main" id="{0AD9CB1A-F613-CF47-9457-2C409E6125F7}"/>
              </a:ext>
            </a:extLst>
          </p:cNvPr>
          <p:cNvSpPr>
            <a:spLocks noGrp="1"/>
          </p:cNvSpPr>
          <p:nvPr>
            <p:ph type="body" idx="10"/>
          </p:nvPr>
        </p:nvSpPr>
        <p:spPr>
          <a:xfrm>
            <a:off x="729505" y="5897089"/>
            <a:ext cx="9221690" cy="1291011"/>
          </a:xfrm>
        </p:spPr>
        <p:txBody>
          <a:bodyPr anchor="b">
            <a:normAutofit/>
          </a:bodyPr>
          <a:lstStyle/>
          <a:p>
            <a:pPr marL="0" indent="0" algn="ctr">
              <a:lnSpc>
                <a:spcPct val="150000"/>
              </a:lnSpc>
              <a:buNone/>
            </a:pPr>
            <a:r>
              <a:rPr lang="en-GB" sz="2000" dirty="0">
                <a:solidFill>
                  <a:srgbClr val="F15C38"/>
                </a:solidFill>
              </a:rPr>
              <a:t>What advice would you give to each of the students on the previous slide?</a:t>
            </a:r>
          </a:p>
          <a:p>
            <a:pPr marL="0" indent="0" algn="ctr">
              <a:lnSpc>
                <a:spcPct val="150000"/>
              </a:lnSpc>
              <a:buNone/>
            </a:pPr>
            <a:r>
              <a:rPr lang="en-GB" sz="2000" dirty="0">
                <a:solidFill>
                  <a:srgbClr val="F15C38"/>
                </a:solidFill>
              </a:rPr>
              <a:t>You can use strategies from your own list or the list above. </a:t>
            </a:r>
          </a:p>
        </p:txBody>
      </p:sp>
      <p:sp>
        <p:nvSpPr>
          <p:cNvPr id="8" name="Text Placeholder 7">
            <a:extLst>
              <a:ext uri="{FF2B5EF4-FFF2-40B4-BE49-F238E27FC236}">
                <a16:creationId xmlns:a16="http://schemas.microsoft.com/office/drawing/2014/main" id="{F616F160-E35F-FE42-82B1-7CFF94DBBB78}"/>
              </a:ext>
            </a:extLst>
          </p:cNvPr>
          <p:cNvSpPr>
            <a:spLocks noGrp="1"/>
          </p:cNvSpPr>
          <p:nvPr>
            <p:ph type="body" sz="half" idx="11"/>
          </p:nvPr>
        </p:nvSpPr>
        <p:spPr>
          <a:xfrm>
            <a:off x="619760" y="1524001"/>
            <a:ext cx="9611751" cy="3528297"/>
          </a:xfrm>
        </p:spPr>
        <p:txBody>
          <a:bodyPr numCol="2">
            <a:noAutofit/>
          </a:bodyPr>
          <a:lstStyle/>
          <a:p>
            <a:pPr marL="342900" indent="-342900">
              <a:buFont typeface="+mj-lt"/>
              <a:buAutoNum type="alphaUcPeriod"/>
            </a:pPr>
            <a:endParaRPr lang="en-US" sz="2000" dirty="0"/>
          </a:p>
          <a:p>
            <a:pPr marL="342900" indent="-342900">
              <a:buFont typeface="+mj-lt"/>
              <a:buAutoNum type="alphaUcPeriod"/>
            </a:pPr>
            <a:endParaRPr lang="en-US" sz="2000" dirty="0"/>
          </a:p>
          <a:p>
            <a:pPr marL="342900" indent="-342900">
              <a:buFont typeface="+mj-lt"/>
              <a:buAutoNum type="alphaUcPeriod"/>
            </a:pPr>
            <a:r>
              <a:rPr lang="en-US" sz="2000" dirty="0"/>
              <a:t>Talk to someone you trust</a:t>
            </a:r>
          </a:p>
          <a:p>
            <a:pPr marL="342900" indent="-342900">
              <a:buFont typeface="+mj-lt"/>
              <a:buAutoNum type="alphaUcPeriod"/>
            </a:pPr>
            <a:r>
              <a:rPr lang="en-US" sz="2000" dirty="0"/>
              <a:t>Make time for relaxing activities</a:t>
            </a:r>
          </a:p>
          <a:p>
            <a:pPr marL="342900" indent="-342900">
              <a:buFont typeface="+mj-lt"/>
              <a:buAutoNum type="alphaUcPeriod"/>
            </a:pPr>
            <a:r>
              <a:rPr lang="en-US" sz="2000" dirty="0"/>
              <a:t>Have realistic expectations</a:t>
            </a:r>
          </a:p>
          <a:p>
            <a:pPr marL="342900" indent="-342900">
              <a:buFont typeface="+mj-lt"/>
              <a:buAutoNum type="alphaUcPeriod"/>
            </a:pPr>
            <a:r>
              <a:rPr lang="en-US" sz="2000" dirty="0"/>
              <a:t>Eat and drink healthily</a:t>
            </a:r>
          </a:p>
          <a:p>
            <a:pPr marL="342900" indent="-342900">
              <a:buFont typeface="+mj-lt"/>
              <a:buAutoNum type="alphaUcPeriod"/>
            </a:pPr>
            <a:r>
              <a:rPr lang="en-US" sz="2000" dirty="0"/>
              <a:t>Create a daily routine</a:t>
            </a:r>
          </a:p>
          <a:p>
            <a:pPr marL="342900" indent="-342900">
              <a:buFont typeface="+mj-lt"/>
              <a:buAutoNum type="alphaUcPeriod"/>
            </a:pPr>
            <a:r>
              <a:rPr lang="en-US" sz="2000" dirty="0"/>
              <a:t>Reduce time on social media</a:t>
            </a:r>
            <a:br>
              <a:rPr lang="en-US" sz="2000" dirty="0"/>
            </a:br>
            <a:br>
              <a:rPr lang="en-US" sz="2000" dirty="0"/>
            </a:br>
            <a:br>
              <a:rPr lang="en-US" sz="2000" dirty="0"/>
            </a:br>
            <a:br>
              <a:rPr lang="en-US" sz="2000" dirty="0"/>
            </a:br>
            <a:br>
              <a:rPr lang="en-US" sz="2000" dirty="0"/>
            </a:br>
            <a:endParaRPr lang="en-US" sz="2000" dirty="0"/>
          </a:p>
          <a:p>
            <a:pPr marL="342900" indent="-342900">
              <a:lnSpc>
                <a:spcPct val="120000"/>
              </a:lnSpc>
              <a:buFont typeface="+mj-lt"/>
              <a:buAutoNum type="alphaUcPeriod"/>
            </a:pPr>
            <a:r>
              <a:rPr lang="en-US" sz="2000" dirty="0"/>
              <a:t>Spend time doing activities you enjoy such as listening to music or playing sports</a:t>
            </a:r>
          </a:p>
          <a:p>
            <a:pPr marL="342900" indent="-342900">
              <a:buFont typeface="+mj-lt"/>
              <a:buAutoNum type="alphaUcPeriod"/>
            </a:pPr>
            <a:r>
              <a:rPr lang="en-US" sz="2000" dirty="0"/>
              <a:t>Set achievable goals</a:t>
            </a:r>
          </a:p>
          <a:p>
            <a:pPr marL="342900" indent="-342900">
              <a:buFont typeface="+mj-lt"/>
              <a:buAutoNum type="alphaUcPeriod"/>
            </a:pPr>
            <a:r>
              <a:rPr lang="en-US" sz="2000" dirty="0"/>
              <a:t>Give yourself time to adjust</a:t>
            </a:r>
          </a:p>
          <a:p>
            <a:pPr marL="342900" indent="-342900">
              <a:buFont typeface="+mj-lt"/>
              <a:buAutoNum type="alphaUcPeriod"/>
            </a:pPr>
            <a:r>
              <a:rPr lang="en-US" sz="2000" dirty="0"/>
              <a:t>Think positively and use self encouragement</a:t>
            </a:r>
          </a:p>
          <a:p>
            <a:pPr marL="0" indent="0">
              <a:buNone/>
            </a:pPr>
            <a:endParaRPr lang="en-US" sz="2000" dirty="0"/>
          </a:p>
        </p:txBody>
      </p:sp>
      <p:sp>
        <p:nvSpPr>
          <p:cNvPr id="10" name="Rectangle 9">
            <a:extLst>
              <a:ext uri="{FF2B5EF4-FFF2-40B4-BE49-F238E27FC236}">
                <a16:creationId xmlns:a16="http://schemas.microsoft.com/office/drawing/2014/main" id="{0AC934F4-02BE-8D42-8B1A-5E3E572480F2}"/>
              </a:ext>
            </a:extLst>
          </p:cNvPr>
          <p:cNvSpPr/>
          <p:nvPr/>
        </p:nvSpPr>
        <p:spPr>
          <a:xfrm>
            <a:off x="619760" y="1520191"/>
            <a:ext cx="9441180" cy="369332"/>
          </a:xfrm>
          <a:prstGeom prst="rect">
            <a:avLst/>
          </a:prstGeom>
          <a:solidFill>
            <a:schemeClr val="tx1"/>
          </a:solidFill>
        </p:spPr>
        <p:txBody>
          <a:bodyPr wrap="square">
            <a:spAutoFit/>
          </a:bodyPr>
          <a:lstStyle/>
          <a:p>
            <a:pPr algn="ctr"/>
            <a:r>
              <a:rPr lang="en-US" b="1" dirty="0">
                <a:solidFill>
                  <a:schemeClr val="bg1"/>
                </a:solidFill>
                <a:latin typeface="Lato" panose="020F0502020204030203" pitchFamily="34" charset="77"/>
              </a:rPr>
              <a:t>STRATEGIES: </a:t>
            </a:r>
          </a:p>
        </p:txBody>
      </p:sp>
      <p:pic>
        <p:nvPicPr>
          <p:cNvPr id="11" name="image7.png">
            <a:extLst>
              <a:ext uri="{FF2B5EF4-FFF2-40B4-BE49-F238E27FC236}">
                <a16:creationId xmlns:a16="http://schemas.microsoft.com/office/drawing/2014/main" id="{FFCD00B0-3BAE-D34D-9988-4DDAE9EDC2E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707825" y="360235"/>
            <a:ext cx="523686" cy="523687"/>
          </a:xfrm>
          <a:prstGeom prst="rect">
            <a:avLst/>
          </a:prstGeom>
          <a:ln w="12700">
            <a:miter lim="400000"/>
          </a:ln>
        </p:spPr>
      </p:pic>
    </p:spTree>
    <p:extLst>
      <p:ext uri="{BB962C8B-B14F-4D97-AF65-F5344CB8AC3E}">
        <p14:creationId xmlns:p14="http://schemas.microsoft.com/office/powerpoint/2010/main" val="1804649090"/>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1D9A78"/>
      </a:accent1>
      <a:accent2>
        <a:srgbClr val="8BC145"/>
      </a:accent2>
      <a:accent3>
        <a:srgbClr val="36AFCE"/>
      </a:accent3>
      <a:accent4>
        <a:srgbClr val="1D6FA9"/>
      </a:accent4>
      <a:accent5>
        <a:srgbClr val="B74919"/>
      </a:accent5>
      <a:accent6>
        <a:srgbClr val="48A1FA"/>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1D9A78"/>
      </a:accent1>
      <a:accent2>
        <a:srgbClr val="8BC145"/>
      </a:accent2>
      <a:accent3>
        <a:srgbClr val="36AFCE"/>
      </a:accent3>
      <a:accent4>
        <a:srgbClr val="1D6FA9"/>
      </a:accent4>
      <a:accent5>
        <a:srgbClr val="B74919"/>
      </a:accent5>
      <a:accent6>
        <a:srgbClr val="48A1FA"/>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967</TotalTime>
  <Words>1000</Words>
  <Application>Microsoft Office PowerPoint</Application>
  <PresentationFormat>Custom</PresentationFormat>
  <Paragraphs>128</Paragraphs>
  <Slides>13</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Helvetica</vt:lpstr>
      <vt:lpstr>Arial</vt:lpstr>
      <vt:lpstr>Trebuchet MS</vt:lpstr>
      <vt:lpstr>Calibri Light</vt:lpstr>
      <vt:lpstr>Lato</vt:lpstr>
      <vt:lpstr>Calibri</vt:lpstr>
      <vt:lpstr>Lato Heavy</vt:lpstr>
      <vt:lpstr>Office Theme</vt:lpstr>
      <vt:lpstr>DEALING WITH CHANGE </vt:lpstr>
      <vt:lpstr>DEALING WITH CHANGE </vt:lpstr>
      <vt:lpstr>DEALING WITH CHANGE SELF ASSESSMENT </vt:lpstr>
      <vt:lpstr>DEALING WITH CHANGE THE IMPACT OF CHANGE </vt:lpstr>
      <vt:lpstr>DEALING WITH CHANGE DISCUSSION QUESTIONS </vt:lpstr>
      <vt:lpstr>DEALING WITH CHANGE DISCUSSION QUESTIONS </vt:lpstr>
      <vt:lpstr>DEALING WITH CHANGE MANAGING CHANGE </vt:lpstr>
      <vt:lpstr>DEALING WITH CHANGE MANAGING CHANGE </vt:lpstr>
      <vt:lpstr>DEALING WITH CHANGE MANAGING CHANGE </vt:lpstr>
      <vt:lpstr>DEALING WITH CHANGE MANAGING CHANGE</vt:lpstr>
      <vt:lpstr>DEALING WITH CHANGE SELF ASSESSMENT</vt:lpstr>
      <vt:lpstr>DEALING WITH CHANGE PLENARY: COMPLETE THE SENTENCE </vt:lpstr>
      <vt:lpstr>DEALING WITH CHANGE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Nietopski</dc:creator>
  <cp:lastModifiedBy>Joanna Povey</cp:lastModifiedBy>
  <cp:revision>53</cp:revision>
  <dcterms:modified xsi:type="dcterms:W3CDTF">2019-02-14T09:18:02Z</dcterms:modified>
</cp:coreProperties>
</file>