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4"/>
    <p:sldMasterId id="2147483666" r:id="rId5"/>
  </p:sldMasterIdLst>
  <p:notesMasterIdLst>
    <p:notesMasterId r:id="rId26"/>
  </p:notesMasterIdLst>
  <p:handoutMasterIdLst>
    <p:handoutMasterId r:id="rId27"/>
  </p:handoutMasterIdLst>
  <p:sldIdLst>
    <p:sldId id="849" r:id="rId6"/>
    <p:sldId id="652" r:id="rId7"/>
    <p:sldId id="657" r:id="rId8"/>
    <p:sldId id="656" r:id="rId9"/>
    <p:sldId id="658" r:id="rId10"/>
    <p:sldId id="661" r:id="rId11"/>
    <p:sldId id="669" r:id="rId12"/>
    <p:sldId id="660" r:id="rId13"/>
    <p:sldId id="672" r:id="rId14"/>
    <p:sldId id="662" r:id="rId15"/>
    <p:sldId id="664" r:id="rId16"/>
    <p:sldId id="670" r:id="rId17"/>
    <p:sldId id="671" r:id="rId18"/>
    <p:sldId id="848" r:id="rId19"/>
    <p:sldId id="667" r:id="rId20"/>
    <p:sldId id="847" r:id="rId21"/>
    <p:sldId id="668" r:id="rId22"/>
    <p:sldId id="659" r:id="rId23"/>
    <p:sldId id="663" r:id="rId24"/>
    <p:sldId id="665" r:id="rId25"/>
  </p:sldIdLst>
  <p:sldSz cx="9144000" cy="5715000" type="screen16x10"/>
  <p:notesSz cx="6858000" cy="1076325"/>
  <p:embeddedFontLst>
    <p:embeddedFont>
      <p:font typeface="Times" panose="02020603050405020304" pitchFamily="18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2" clrIdx="0">
    <p:extLst>
      <p:ext uri="{19B8F6BF-5375-455C-9EA6-DF929625EA0E}">
        <p15:presenceInfo xmlns:p15="http://schemas.microsoft.com/office/powerpoint/2012/main" userId="S-1-12-1-2405786754-1233198816-680875169-393683671" providerId="AD"/>
      </p:ext>
    </p:extLst>
  </p:cmAuthor>
  <p:cmAuthor id="2" name="Elsa Stuart" initials="ES" lastIdx="4" clrIdx="1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54E8A-C774-4CB3-8812-46FFE6FDD0E5}" v="8" dt="2020-03-19T14:42:19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84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Garnham" userId="ba4a3023-469b-47da-9b56-135bbb92583d" providerId="ADAL" clId="{082A3EE0-C768-4DA3-BBB5-F71656F2595D}"/>
    <pc:docChg chg="custSel modSld">
      <pc:chgData name="Sam Garnham" userId="ba4a3023-469b-47da-9b56-135bbb92583d" providerId="ADAL" clId="{082A3EE0-C768-4DA3-BBB5-F71656F2595D}" dt="2020-03-06T11:25:28.080" v="0" actId="27636"/>
      <pc:docMkLst>
        <pc:docMk/>
      </pc:docMkLst>
      <pc:sldChg chg="modSp">
        <pc:chgData name="Sam Garnham" userId="ba4a3023-469b-47da-9b56-135bbb92583d" providerId="ADAL" clId="{082A3EE0-C768-4DA3-BBB5-F71656F2595D}" dt="2020-03-06T11:25:28.080" v="0" actId="27636"/>
        <pc:sldMkLst>
          <pc:docMk/>
          <pc:sldMk cId="1204983288" sldId="666"/>
        </pc:sldMkLst>
        <pc:spChg chg="mod">
          <ac:chgData name="Sam Garnham" userId="ba4a3023-469b-47da-9b56-135bbb92583d" providerId="ADAL" clId="{082A3EE0-C768-4DA3-BBB5-F71656F2595D}" dt="2020-03-06T11:25:28.080" v="0" actId="27636"/>
          <ac:spMkLst>
            <pc:docMk/>
            <pc:sldMk cId="1204983288" sldId="666"/>
            <ac:spMk id="15" creationId="{39D526B5-E94E-4D18-A879-A5925F236E56}"/>
          </ac:spMkLst>
        </pc:spChg>
      </pc:sldChg>
    </pc:docChg>
  </pc:docChgLst>
  <pc:docChgLst>
    <pc:chgData name="Jodie Walsh2" userId="8f656482-1ee0-4981-a154-9528d7227717" providerId="ADAL" clId="{702FC152-6B54-424C-B595-9B4FEC37910D}"/>
    <pc:docChg chg="modSld">
      <pc:chgData name="Jodie Walsh2" userId="8f656482-1ee0-4981-a154-9528d7227717" providerId="ADAL" clId="{702FC152-6B54-424C-B595-9B4FEC37910D}" dt="2019-07-29T08:07:02.189" v="6" actId="14100"/>
      <pc:docMkLst>
        <pc:docMk/>
      </pc:docMkLst>
      <pc:sldChg chg="modSp">
        <pc:chgData name="Jodie Walsh2" userId="8f656482-1ee0-4981-a154-9528d7227717" providerId="ADAL" clId="{702FC152-6B54-424C-B595-9B4FEC37910D}" dt="2019-07-29T08:07:02.189" v="6" actId="14100"/>
        <pc:sldMkLst>
          <pc:docMk/>
          <pc:sldMk cId="3199948157" sldId="652"/>
        </pc:sldMkLst>
        <pc:spChg chg="mod">
          <ac:chgData name="Jodie Walsh2" userId="8f656482-1ee0-4981-a154-9528d7227717" providerId="ADAL" clId="{702FC152-6B54-424C-B595-9B4FEC37910D}" dt="2019-07-29T08:07:02.189" v="6" actId="14100"/>
          <ac:spMkLst>
            <pc:docMk/>
            <pc:sldMk cId="3199948157" sldId="652"/>
            <ac:spMk id="2" creationId="{236F7D53-039F-4043-B283-387D95BD07A9}"/>
          </ac:spMkLst>
        </pc:spChg>
        <pc:spChg chg="mod">
          <ac:chgData name="Jodie Walsh2" userId="8f656482-1ee0-4981-a154-9528d7227717" providerId="ADAL" clId="{702FC152-6B54-424C-B595-9B4FEC37910D}" dt="2019-07-29T08:06:59.457" v="5" actId="14100"/>
          <ac:spMkLst>
            <pc:docMk/>
            <pc:sldMk cId="3199948157" sldId="652"/>
            <ac:spMk id="3" creationId="{1350C409-3CCA-48BD-87D2-FE46540C4DD3}"/>
          </ac:spMkLst>
        </pc:spChg>
      </pc:sldChg>
    </pc:docChg>
  </pc:docChgLst>
  <pc:docChgLst>
    <pc:chgData name="Jodie Walsh2" userId="8f656482-1ee0-4981-a154-9528d7227717" providerId="ADAL" clId="{95EC5D89-7418-4112-9229-ECE25F24BDB4}"/>
    <pc:docChg chg="custSel addSld modSld">
      <pc:chgData name="Jodie Walsh2" userId="8f656482-1ee0-4981-a154-9528d7227717" providerId="ADAL" clId="{95EC5D89-7418-4112-9229-ECE25F24BDB4}" dt="2019-10-24T13:05:00.013" v="24" actId="1076"/>
      <pc:docMkLst>
        <pc:docMk/>
      </pc:docMkLst>
      <pc:sldChg chg="addSp delSp modSp add">
        <pc:chgData name="Jodie Walsh2" userId="8f656482-1ee0-4981-a154-9528d7227717" providerId="ADAL" clId="{95EC5D89-7418-4112-9229-ECE25F24BDB4}" dt="2019-10-24T13:05:00.013" v="24" actId="1076"/>
        <pc:sldMkLst>
          <pc:docMk/>
          <pc:sldMk cId="1339487583" sldId="672"/>
        </pc:sldMkLst>
        <pc:spChg chg="del">
          <ac:chgData name="Jodie Walsh2" userId="8f656482-1ee0-4981-a154-9528d7227717" providerId="ADAL" clId="{95EC5D89-7418-4112-9229-ECE25F24BDB4}" dt="2019-10-24T13:04:31.213" v="17" actId="478"/>
          <ac:spMkLst>
            <pc:docMk/>
            <pc:sldMk cId="1339487583" sldId="672"/>
            <ac:spMk id="2" creationId="{2E090B59-3354-4955-BCC7-6435304E805D}"/>
          </ac:spMkLst>
        </pc:spChg>
        <pc:spChg chg="mod">
          <ac:chgData name="Jodie Walsh2" userId="8f656482-1ee0-4981-a154-9528d7227717" providerId="ADAL" clId="{95EC5D89-7418-4112-9229-ECE25F24BDB4}" dt="2019-10-24T13:04:28.576" v="16" actId="20577"/>
          <ac:spMkLst>
            <pc:docMk/>
            <pc:sldMk cId="1339487583" sldId="672"/>
            <ac:spMk id="3" creationId="{55A632F9-0E56-444F-A479-BC37620F165A}"/>
          </ac:spMkLst>
        </pc:spChg>
        <pc:spChg chg="add mod">
          <ac:chgData name="Jodie Walsh2" userId="8f656482-1ee0-4981-a154-9528d7227717" providerId="ADAL" clId="{95EC5D89-7418-4112-9229-ECE25F24BDB4}" dt="2019-10-24T13:05:00.013" v="24" actId="1076"/>
          <ac:spMkLst>
            <pc:docMk/>
            <pc:sldMk cId="1339487583" sldId="672"/>
            <ac:spMk id="6" creationId="{3BFB42E1-C571-47D1-B7C0-A65B8B63E74D}"/>
          </ac:spMkLst>
        </pc:spChg>
        <pc:graphicFrameChg chg="add del">
          <ac:chgData name="Jodie Walsh2" userId="8f656482-1ee0-4981-a154-9528d7227717" providerId="ADAL" clId="{95EC5D89-7418-4112-9229-ECE25F24BDB4}" dt="2019-10-24T13:04:40.871" v="19" actId="1076"/>
          <ac:graphicFrameMkLst>
            <pc:docMk/>
            <pc:sldMk cId="1339487583" sldId="672"/>
            <ac:graphicFrameMk id="5" creationId="{9FB2D11E-6D42-4E6C-96CB-B1BD5DF7AE1C}"/>
          </ac:graphicFrameMkLst>
        </pc:graphicFrameChg>
      </pc:sldChg>
    </pc:docChg>
  </pc:docChgLst>
  <pc:docChgLst>
    <pc:chgData name="Sam Garnham" userId="ba4a3023-469b-47da-9b56-135bbb92583d" providerId="ADAL" clId="{79AB4114-343C-4E97-81AE-904BB4577867}"/>
    <pc:docChg chg="modSld">
      <pc:chgData name="Sam Garnham" userId="ba4a3023-469b-47da-9b56-135bbb92583d" providerId="ADAL" clId="{79AB4114-343C-4E97-81AE-904BB4577867}" dt="2019-07-23T13:31:34.261" v="51" actId="13244"/>
      <pc:docMkLst>
        <pc:docMk/>
      </pc:docMkLst>
      <pc:sldChg chg="modSp">
        <pc:chgData name="Sam Garnham" userId="ba4a3023-469b-47da-9b56-135bbb92583d" providerId="ADAL" clId="{79AB4114-343C-4E97-81AE-904BB4577867}" dt="2019-07-23T13:25:10.087" v="16" actId="962"/>
        <pc:sldMkLst>
          <pc:docMk/>
          <pc:sldMk cId="731881050" sldId="648"/>
        </pc:sldMkLst>
        <pc:picChg chg="mod">
          <ac:chgData name="Sam Garnham" userId="ba4a3023-469b-47da-9b56-135bbb92583d" providerId="ADAL" clId="{79AB4114-343C-4E97-81AE-904BB4577867}" dt="2019-07-23T13:25:10.087" v="16" actId="962"/>
          <ac:picMkLst>
            <pc:docMk/>
            <pc:sldMk cId="731881050" sldId="648"/>
            <ac:picMk id="5" creationId="{6B125485-1D9A-466F-A3D2-540232BDD393}"/>
          </ac:picMkLst>
        </pc:picChg>
      </pc:sldChg>
      <pc:sldChg chg="modSp">
        <pc:chgData name="Sam Garnham" userId="ba4a3023-469b-47da-9b56-135bbb92583d" providerId="ADAL" clId="{79AB4114-343C-4E97-81AE-904BB4577867}" dt="2019-07-23T13:28:18.370" v="35" actId="13244"/>
        <pc:sldMkLst>
          <pc:docMk/>
          <pc:sldMk cId="3199948157" sldId="652"/>
        </pc:sldMkLst>
        <pc:spChg chg="mod">
          <ac:chgData name="Sam Garnham" userId="ba4a3023-469b-47da-9b56-135bbb92583d" providerId="ADAL" clId="{79AB4114-343C-4E97-81AE-904BB4577867}" dt="2019-07-23T13:28:18.370" v="35" actId="13244"/>
          <ac:spMkLst>
            <pc:docMk/>
            <pc:sldMk cId="3199948157" sldId="652"/>
            <ac:spMk id="4" creationId="{0362529E-DDBE-4997-AFC3-40C93B1F5F6B}"/>
          </ac:spMkLst>
        </pc:spChg>
        <pc:grpChg chg="mod">
          <ac:chgData name="Sam Garnham" userId="ba4a3023-469b-47da-9b56-135bbb92583d" providerId="ADAL" clId="{79AB4114-343C-4E97-81AE-904BB4577867}" dt="2019-07-23T13:23:06.096" v="1" actId="962"/>
          <ac:grpSpMkLst>
            <pc:docMk/>
            <pc:sldMk cId="3199948157" sldId="652"/>
            <ac:grpSpMk id="7" creationId="{461E208C-0A75-4782-AB9C-099320769C4E}"/>
          </ac:grpSpMkLst>
        </pc:grpChg>
        <pc:picChg chg="mod">
          <ac:chgData name="Sam Garnham" userId="ba4a3023-469b-47da-9b56-135bbb92583d" providerId="ADAL" clId="{79AB4114-343C-4E97-81AE-904BB4577867}" dt="2019-07-23T13:23:02.197" v="0" actId="962"/>
          <ac:picMkLst>
            <pc:docMk/>
            <pc:sldMk cId="3199948157" sldId="652"/>
            <ac:picMk id="6" creationId="{548836A6-B552-453B-B706-A0B7D05E2D69}"/>
          </ac:picMkLst>
        </pc:picChg>
      </pc:sldChg>
      <pc:sldChg chg="modSp">
        <pc:chgData name="Sam Garnham" userId="ba4a3023-469b-47da-9b56-135bbb92583d" providerId="ADAL" clId="{79AB4114-343C-4E97-81AE-904BB4577867}" dt="2019-07-23T13:23:15.516" v="3" actId="962"/>
        <pc:sldMkLst>
          <pc:docMk/>
          <pc:sldMk cId="2096618169" sldId="657"/>
        </pc:sldMkLst>
        <pc:spChg chg="mod">
          <ac:chgData name="Sam Garnham" userId="ba4a3023-469b-47da-9b56-135bbb92583d" providerId="ADAL" clId="{79AB4114-343C-4E97-81AE-904BB4577867}" dt="2019-07-23T13:23:11.497" v="2" actId="962"/>
          <ac:spMkLst>
            <pc:docMk/>
            <pc:sldMk cId="2096618169" sldId="657"/>
            <ac:spMk id="5" creationId="{104EEABA-3F2F-48AD-80BC-D63D6737D21F}"/>
          </ac:spMkLst>
        </pc:spChg>
        <pc:picChg chg="mod">
          <ac:chgData name="Sam Garnham" userId="ba4a3023-469b-47da-9b56-135bbb92583d" providerId="ADAL" clId="{79AB4114-343C-4E97-81AE-904BB4577867}" dt="2019-07-23T13:23:15.516" v="3" actId="962"/>
          <ac:picMkLst>
            <pc:docMk/>
            <pc:sldMk cId="2096618169" sldId="657"/>
            <ac:picMk id="7" creationId="{5AFAB883-D8C4-4118-B1DF-174FD9A992A2}"/>
          </ac:picMkLst>
        </pc:picChg>
      </pc:sldChg>
      <pc:sldChg chg="modSp">
        <pc:chgData name="Sam Garnham" userId="ba4a3023-469b-47da-9b56-135bbb92583d" providerId="ADAL" clId="{79AB4114-343C-4E97-81AE-904BB4577867}" dt="2019-07-23T13:23:26.616" v="5" actId="962"/>
        <pc:sldMkLst>
          <pc:docMk/>
          <pc:sldMk cId="3470835912" sldId="658"/>
        </pc:sldMkLst>
        <pc:spChg chg="mod">
          <ac:chgData name="Sam Garnham" userId="ba4a3023-469b-47da-9b56-135bbb92583d" providerId="ADAL" clId="{79AB4114-343C-4E97-81AE-904BB4577867}" dt="2019-07-23T13:23:23.767" v="4" actId="962"/>
          <ac:spMkLst>
            <pc:docMk/>
            <pc:sldMk cId="3470835912" sldId="658"/>
            <ac:spMk id="5" creationId="{3EC7A3FD-A2F5-4D93-A17B-EF9BD4F11FA6}"/>
          </ac:spMkLst>
        </pc:spChg>
        <pc:picChg chg="mod">
          <ac:chgData name="Sam Garnham" userId="ba4a3023-469b-47da-9b56-135bbb92583d" providerId="ADAL" clId="{79AB4114-343C-4E97-81AE-904BB4577867}" dt="2019-07-23T13:23:26.616" v="5" actId="962"/>
          <ac:picMkLst>
            <pc:docMk/>
            <pc:sldMk cId="3470835912" sldId="658"/>
            <ac:picMk id="11" creationId="{8CDA6773-31CA-4060-99FA-B3C4FC240836}"/>
          </ac:picMkLst>
        </pc:picChg>
      </pc:sldChg>
      <pc:sldChg chg="modSp">
        <pc:chgData name="Sam Garnham" userId="ba4a3023-469b-47da-9b56-135bbb92583d" providerId="ADAL" clId="{79AB4114-343C-4E97-81AE-904BB4577867}" dt="2019-07-23T13:31:17.410" v="48" actId="13244"/>
        <pc:sldMkLst>
          <pc:docMk/>
          <pc:sldMk cId="456047833" sldId="659"/>
        </pc:sldMkLst>
        <pc:spChg chg="mod">
          <ac:chgData name="Sam Garnham" userId="ba4a3023-469b-47da-9b56-135bbb92583d" providerId="ADAL" clId="{79AB4114-343C-4E97-81AE-904BB4577867}" dt="2019-07-23T13:31:07.100" v="46" actId="13244"/>
          <ac:spMkLst>
            <pc:docMk/>
            <pc:sldMk cId="456047833" sldId="659"/>
            <ac:spMk id="5" creationId="{C6CAC803-B1A9-4EB2-970F-738697902417}"/>
          </ac:spMkLst>
        </pc:spChg>
        <pc:spChg chg="mod">
          <ac:chgData name="Sam Garnham" userId="ba4a3023-469b-47da-9b56-135bbb92583d" providerId="ADAL" clId="{79AB4114-343C-4E97-81AE-904BB4577867}" dt="2019-07-23T13:31:15.380" v="47" actId="13244"/>
          <ac:spMkLst>
            <pc:docMk/>
            <pc:sldMk cId="456047833" sldId="659"/>
            <ac:spMk id="11" creationId="{7F60B09A-E559-4DCB-99BB-DE565D7CE030}"/>
          </ac:spMkLst>
        </pc:spChg>
        <pc:spChg chg="mod">
          <ac:chgData name="Sam Garnham" userId="ba4a3023-469b-47da-9b56-135bbb92583d" providerId="ADAL" clId="{79AB4114-343C-4E97-81AE-904BB4577867}" dt="2019-07-23T13:31:17.410" v="48" actId="13244"/>
          <ac:spMkLst>
            <pc:docMk/>
            <pc:sldMk cId="456047833" sldId="659"/>
            <ac:spMk id="13" creationId="{133A55E0-0437-44C4-B92E-F127FFAD2461}"/>
          </ac:spMkLst>
        </pc:spChg>
        <pc:picChg chg="mod">
          <ac:chgData name="Sam Garnham" userId="ba4a3023-469b-47da-9b56-135bbb92583d" providerId="ADAL" clId="{79AB4114-343C-4E97-81AE-904BB4577867}" dt="2019-07-23T13:26:34.606" v="30" actId="962"/>
          <ac:picMkLst>
            <pc:docMk/>
            <pc:sldMk cId="456047833" sldId="659"/>
            <ac:picMk id="12" creationId="{A7E01010-A29F-4B8E-BE67-0D29E2DFE3ED}"/>
          </ac:picMkLst>
        </pc:picChg>
        <pc:picChg chg="mod">
          <ac:chgData name="Sam Garnham" userId="ba4a3023-469b-47da-9b56-135bbb92583d" providerId="ADAL" clId="{79AB4114-343C-4E97-81AE-904BB4577867}" dt="2019-07-23T13:26:39.146" v="31" actId="962"/>
          <ac:picMkLst>
            <pc:docMk/>
            <pc:sldMk cId="456047833" sldId="659"/>
            <ac:picMk id="14" creationId="{B7400FAC-DE41-4E2B-9E1D-8DC9C58B3F11}"/>
          </ac:picMkLst>
        </pc:picChg>
      </pc:sldChg>
      <pc:sldChg chg="modSp">
        <pc:chgData name="Sam Garnham" userId="ba4a3023-469b-47da-9b56-135bbb92583d" providerId="ADAL" clId="{79AB4114-343C-4E97-81AE-904BB4577867}" dt="2019-07-23T13:29:19.670" v="37" actId="13244"/>
        <pc:sldMkLst>
          <pc:docMk/>
          <pc:sldMk cId="3652628470" sldId="660"/>
        </pc:sldMkLst>
        <pc:spChg chg="mod">
          <ac:chgData name="Sam Garnham" userId="ba4a3023-469b-47da-9b56-135bbb92583d" providerId="ADAL" clId="{79AB4114-343C-4E97-81AE-904BB4577867}" dt="2019-07-23T13:29:15.390" v="36" actId="13244"/>
          <ac:spMkLst>
            <pc:docMk/>
            <pc:sldMk cId="3652628470" sldId="660"/>
            <ac:spMk id="3" creationId="{2576179F-8CF1-406E-B28D-E295D2993C1B}"/>
          </ac:spMkLst>
        </pc:spChg>
        <pc:spChg chg="mod">
          <ac:chgData name="Sam Garnham" userId="ba4a3023-469b-47da-9b56-135bbb92583d" providerId="ADAL" clId="{79AB4114-343C-4E97-81AE-904BB4577867}" dt="2019-07-23T13:29:19.670" v="37" actId="13244"/>
          <ac:spMkLst>
            <pc:docMk/>
            <pc:sldMk cId="3652628470" sldId="660"/>
            <ac:spMk id="4" creationId="{F4C16D33-72FA-4986-AD3D-FEDC67646413}"/>
          </ac:spMkLst>
        </pc:spChg>
        <pc:spChg chg="mod">
          <ac:chgData name="Sam Garnham" userId="ba4a3023-469b-47da-9b56-135bbb92583d" providerId="ADAL" clId="{79AB4114-343C-4E97-81AE-904BB4577867}" dt="2019-07-23T13:23:50.407" v="8" actId="962"/>
          <ac:spMkLst>
            <pc:docMk/>
            <pc:sldMk cId="3652628470" sldId="660"/>
            <ac:spMk id="5" creationId="{0F5F52B3-765A-423B-851F-09083A204114}"/>
          </ac:spMkLst>
        </pc:spChg>
        <pc:picChg chg="mod">
          <ac:chgData name="Sam Garnham" userId="ba4a3023-469b-47da-9b56-135bbb92583d" providerId="ADAL" clId="{79AB4114-343C-4E97-81AE-904BB4577867}" dt="2019-07-23T13:23:58.636" v="10" actId="962"/>
          <ac:picMkLst>
            <pc:docMk/>
            <pc:sldMk cId="3652628470" sldId="660"/>
            <ac:picMk id="2" creationId="{7F2C16D7-070B-4FEE-92A0-3C8D55D6C4A2}"/>
          </ac:picMkLst>
        </pc:picChg>
        <pc:picChg chg="mod">
          <ac:chgData name="Sam Garnham" userId="ba4a3023-469b-47da-9b56-135bbb92583d" providerId="ADAL" clId="{79AB4114-343C-4E97-81AE-904BB4577867}" dt="2019-07-23T13:23:54.146" v="9" actId="962"/>
          <ac:picMkLst>
            <pc:docMk/>
            <pc:sldMk cId="3652628470" sldId="660"/>
            <ac:picMk id="8" creationId="{5AAD9F98-549E-4E94-A33F-F76C24604522}"/>
          </ac:picMkLst>
        </pc:picChg>
      </pc:sldChg>
      <pc:sldChg chg="modSp">
        <pc:chgData name="Sam Garnham" userId="ba4a3023-469b-47da-9b56-135bbb92583d" providerId="ADAL" clId="{79AB4114-343C-4E97-81AE-904BB4577867}" dt="2019-07-23T13:23:41.876" v="7" actId="962"/>
        <pc:sldMkLst>
          <pc:docMk/>
          <pc:sldMk cId="1607285479" sldId="661"/>
        </pc:sldMkLst>
        <pc:spChg chg="mod">
          <ac:chgData name="Sam Garnham" userId="ba4a3023-469b-47da-9b56-135bbb92583d" providerId="ADAL" clId="{79AB4114-343C-4E97-81AE-904BB4577867}" dt="2019-07-23T13:23:32.126" v="6" actId="962"/>
          <ac:spMkLst>
            <pc:docMk/>
            <pc:sldMk cId="1607285479" sldId="661"/>
            <ac:spMk id="6" creationId="{E135BEC2-1FC2-489B-B69F-8E6714BE494D}"/>
          </ac:spMkLst>
        </pc:spChg>
        <pc:spChg chg="mod">
          <ac:chgData name="Sam Garnham" userId="ba4a3023-469b-47da-9b56-135bbb92583d" providerId="ADAL" clId="{79AB4114-343C-4E97-81AE-904BB4577867}" dt="2019-07-23T13:23:41.876" v="7" actId="962"/>
          <ac:spMkLst>
            <pc:docMk/>
            <pc:sldMk cId="1607285479" sldId="661"/>
            <ac:spMk id="8" creationId="{A3817720-427E-4E55-93DF-897010EAF0AA}"/>
          </ac:spMkLst>
        </pc:spChg>
      </pc:sldChg>
      <pc:sldChg chg="modSp">
        <pc:chgData name="Sam Garnham" userId="ba4a3023-469b-47da-9b56-135bbb92583d" providerId="ADAL" clId="{79AB4114-343C-4E97-81AE-904BB4577867}" dt="2019-07-23T13:24:35.087" v="15" actId="962"/>
        <pc:sldMkLst>
          <pc:docMk/>
          <pc:sldMk cId="3994875913" sldId="662"/>
        </pc:sldMkLst>
        <pc:spChg chg="mod">
          <ac:chgData name="Sam Garnham" userId="ba4a3023-469b-47da-9b56-135bbb92583d" providerId="ADAL" clId="{79AB4114-343C-4E97-81AE-904BB4577867}" dt="2019-07-23T13:24:10.806" v="11" actId="962"/>
          <ac:spMkLst>
            <pc:docMk/>
            <pc:sldMk cId="3994875913" sldId="662"/>
            <ac:spMk id="5" creationId="{A3C7F754-8743-4184-BB3F-7AECE4728D61}"/>
          </ac:spMkLst>
        </pc:spChg>
        <pc:spChg chg="mod">
          <ac:chgData name="Sam Garnham" userId="ba4a3023-469b-47da-9b56-135bbb92583d" providerId="ADAL" clId="{79AB4114-343C-4E97-81AE-904BB4577867}" dt="2019-07-23T13:24:15.017" v="12" actId="962"/>
          <ac:spMkLst>
            <pc:docMk/>
            <pc:sldMk cId="3994875913" sldId="662"/>
            <ac:spMk id="7" creationId="{96B8E662-4F1C-44A1-A4D8-C698F2A15045}"/>
          </ac:spMkLst>
        </pc:spChg>
        <pc:picChg chg="mod">
          <ac:chgData name="Sam Garnham" userId="ba4a3023-469b-47da-9b56-135bbb92583d" providerId="ADAL" clId="{79AB4114-343C-4E97-81AE-904BB4577867}" dt="2019-07-23T13:24:19.756" v="13" actId="962"/>
          <ac:picMkLst>
            <pc:docMk/>
            <pc:sldMk cId="3994875913" sldId="662"/>
            <ac:picMk id="10" creationId="{D6BE417E-CFFB-4C87-8FB4-77357A68887E}"/>
          </ac:picMkLst>
        </pc:picChg>
        <pc:picChg chg="mod">
          <ac:chgData name="Sam Garnham" userId="ba4a3023-469b-47da-9b56-135bbb92583d" providerId="ADAL" clId="{79AB4114-343C-4E97-81AE-904BB4577867}" dt="2019-07-23T13:24:24.936" v="14" actId="962"/>
          <ac:picMkLst>
            <pc:docMk/>
            <pc:sldMk cId="3994875913" sldId="662"/>
            <ac:picMk id="12" creationId="{10828015-57C0-4952-AF7E-FB3948117E92}"/>
          </ac:picMkLst>
        </pc:picChg>
        <pc:picChg chg="mod">
          <ac:chgData name="Sam Garnham" userId="ba4a3023-469b-47da-9b56-135bbb92583d" providerId="ADAL" clId="{79AB4114-343C-4E97-81AE-904BB4577867}" dt="2019-07-23T13:24:35.087" v="15" actId="962"/>
          <ac:picMkLst>
            <pc:docMk/>
            <pc:sldMk cId="3994875913" sldId="662"/>
            <ac:picMk id="15" creationId="{97A7661E-C8B9-4585-AB0E-4C26E273EE6E}"/>
          </ac:picMkLst>
        </pc:picChg>
      </pc:sldChg>
      <pc:sldChg chg="modSp">
        <pc:chgData name="Sam Garnham" userId="ba4a3023-469b-47da-9b56-135bbb92583d" providerId="ADAL" clId="{79AB4114-343C-4E97-81AE-904BB4577867}" dt="2019-07-23T13:31:28.771" v="50" actId="13244"/>
        <pc:sldMkLst>
          <pc:docMk/>
          <pc:sldMk cId="4118220523" sldId="663"/>
        </pc:sldMkLst>
        <pc:spChg chg="mod">
          <ac:chgData name="Sam Garnham" userId="ba4a3023-469b-47da-9b56-135bbb92583d" providerId="ADAL" clId="{79AB4114-343C-4E97-81AE-904BB4577867}" dt="2019-07-23T13:31:23.963" v="49" actId="13244"/>
          <ac:spMkLst>
            <pc:docMk/>
            <pc:sldMk cId="4118220523" sldId="663"/>
            <ac:spMk id="5" creationId="{D20014F3-193D-4A1A-8AC6-AE15B77D6C64}"/>
          </ac:spMkLst>
        </pc:spChg>
        <pc:spChg chg="mod">
          <ac:chgData name="Sam Garnham" userId="ba4a3023-469b-47da-9b56-135bbb92583d" providerId="ADAL" clId="{79AB4114-343C-4E97-81AE-904BB4577867}" dt="2019-07-23T13:31:28.771" v="50" actId="13244"/>
          <ac:spMkLst>
            <pc:docMk/>
            <pc:sldMk cId="4118220523" sldId="663"/>
            <ac:spMk id="12" creationId="{085A6D41-AB77-4B12-A2D2-C2AA8674CD8D}"/>
          </ac:spMkLst>
        </pc:spChg>
        <pc:picChg chg="mod">
          <ac:chgData name="Sam Garnham" userId="ba4a3023-469b-47da-9b56-135bbb92583d" providerId="ADAL" clId="{79AB4114-343C-4E97-81AE-904BB4577867}" dt="2019-07-23T13:26:43.566" v="32" actId="962"/>
          <ac:picMkLst>
            <pc:docMk/>
            <pc:sldMk cId="4118220523" sldId="663"/>
            <ac:picMk id="11" creationId="{53F2DFA8-1BEA-47E5-ADA2-1E6EF22F833B}"/>
          </ac:picMkLst>
        </pc:picChg>
      </pc:sldChg>
      <pc:sldChg chg="modSp">
        <pc:chgData name="Sam Garnham" userId="ba4a3023-469b-47da-9b56-135bbb92583d" providerId="ADAL" clId="{79AB4114-343C-4E97-81AE-904BB4577867}" dt="2019-07-23T13:30:09.700" v="42" actId="13244"/>
        <pc:sldMkLst>
          <pc:docMk/>
          <pc:sldMk cId="3129389725" sldId="664"/>
        </pc:sldMkLst>
        <pc:spChg chg="mod">
          <ac:chgData name="Sam Garnham" userId="ba4a3023-469b-47da-9b56-135bbb92583d" providerId="ADAL" clId="{79AB4114-343C-4E97-81AE-904BB4577867}" dt="2019-07-23T13:29:56.700" v="39" actId="13244"/>
          <ac:spMkLst>
            <pc:docMk/>
            <pc:sldMk cId="3129389725" sldId="664"/>
            <ac:spMk id="14" creationId="{FF99D35A-079D-4ABF-BC05-FDD555E16430}"/>
          </ac:spMkLst>
        </pc:spChg>
        <pc:spChg chg="mod">
          <ac:chgData name="Sam Garnham" userId="ba4a3023-469b-47da-9b56-135bbb92583d" providerId="ADAL" clId="{79AB4114-343C-4E97-81AE-904BB4577867}" dt="2019-07-23T13:29:53.284" v="38" actId="13244"/>
          <ac:spMkLst>
            <pc:docMk/>
            <pc:sldMk cId="3129389725" sldId="664"/>
            <ac:spMk id="15" creationId="{B3E5806E-D49D-4358-B5B8-87085BC0D4F2}"/>
          </ac:spMkLst>
        </pc:spChg>
        <pc:picChg chg="mod">
          <ac:chgData name="Sam Garnham" userId="ba4a3023-469b-47da-9b56-135bbb92583d" providerId="ADAL" clId="{79AB4114-343C-4E97-81AE-904BB4577867}" dt="2019-07-23T13:30:04.080" v="40" actId="13244"/>
          <ac:picMkLst>
            <pc:docMk/>
            <pc:sldMk cId="3129389725" sldId="664"/>
            <ac:picMk id="5" creationId="{E34772B4-1EBC-4155-A900-491244C56785}"/>
          </ac:picMkLst>
        </pc:picChg>
        <pc:picChg chg="mod">
          <ac:chgData name="Sam Garnham" userId="ba4a3023-469b-47da-9b56-135bbb92583d" providerId="ADAL" clId="{79AB4114-343C-4E97-81AE-904BB4577867}" dt="2019-07-23T13:30:07.040" v="41" actId="13244"/>
          <ac:picMkLst>
            <pc:docMk/>
            <pc:sldMk cId="3129389725" sldId="664"/>
            <ac:picMk id="13" creationId="{A9723D1B-B737-4DEC-A5BD-37E4F8EC847A}"/>
          </ac:picMkLst>
        </pc:picChg>
        <pc:picChg chg="mod">
          <ac:chgData name="Sam Garnham" userId="ba4a3023-469b-47da-9b56-135bbb92583d" providerId="ADAL" clId="{79AB4114-343C-4E97-81AE-904BB4577867}" dt="2019-07-23T13:30:09.700" v="42" actId="13244"/>
          <ac:picMkLst>
            <pc:docMk/>
            <pc:sldMk cId="3129389725" sldId="664"/>
            <ac:picMk id="24" creationId="{6734131A-1CAB-4173-9051-D19599DCC8C1}"/>
          </ac:picMkLst>
        </pc:picChg>
      </pc:sldChg>
      <pc:sldChg chg="modSp">
        <pc:chgData name="Sam Garnham" userId="ba4a3023-469b-47da-9b56-135bbb92583d" providerId="ADAL" clId="{79AB4114-343C-4E97-81AE-904BB4577867}" dt="2019-07-23T13:31:34.261" v="51" actId="13244"/>
        <pc:sldMkLst>
          <pc:docMk/>
          <pc:sldMk cId="2032110629" sldId="665"/>
        </pc:sldMkLst>
        <pc:spChg chg="mod">
          <ac:chgData name="Sam Garnham" userId="ba4a3023-469b-47da-9b56-135bbb92583d" providerId="ADAL" clId="{79AB4114-343C-4E97-81AE-904BB4577867}" dt="2019-07-23T13:31:34.261" v="51" actId="13244"/>
          <ac:spMkLst>
            <pc:docMk/>
            <pc:sldMk cId="2032110629" sldId="665"/>
            <ac:spMk id="5" creationId="{56FFFCD6-FB43-4A8A-8F89-C06797E16A4D}"/>
          </ac:spMkLst>
        </pc:spChg>
        <pc:spChg chg="mod">
          <ac:chgData name="Sam Garnham" userId="ba4a3023-469b-47da-9b56-135bbb92583d" providerId="ADAL" clId="{79AB4114-343C-4E97-81AE-904BB4577867}" dt="2019-07-23T13:26:48.274" v="33" actId="962"/>
          <ac:spMkLst>
            <pc:docMk/>
            <pc:sldMk cId="2032110629" sldId="665"/>
            <ac:spMk id="10" creationId="{647061D8-867C-4D08-ADD8-201DD0444E71}"/>
          </ac:spMkLst>
        </pc:spChg>
        <pc:picChg chg="mod">
          <ac:chgData name="Sam Garnham" userId="ba4a3023-469b-47da-9b56-135bbb92583d" providerId="ADAL" clId="{79AB4114-343C-4E97-81AE-904BB4577867}" dt="2019-07-23T13:26:52.889" v="34" actId="962"/>
          <ac:picMkLst>
            <pc:docMk/>
            <pc:sldMk cId="2032110629" sldId="665"/>
            <ac:picMk id="12" creationId="{01F834EC-D60E-43C2-BF3A-539FDC486C1D}"/>
          </ac:picMkLst>
        </pc:picChg>
      </pc:sldChg>
      <pc:sldChg chg="modSp">
        <pc:chgData name="Sam Garnham" userId="ba4a3023-469b-47da-9b56-135bbb92583d" providerId="ADAL" clId="{79AB4114-343C-4E97-81AE-904BB4577867}" dt="2019-07-23T13:30:50.230" v="45" actId="13244"/>
        <pc:sldMkLst>
          <pc:docMk/>
          <pc:sldMk cId="2981126906" sldId="667"/>
        </pc:sldMkLst>
        <pc:spChg chg="mod">
          <ac:chgData name="Sam Garnham" userId="ba4a3023-469b-47da-9b56-135bbb92583d" providerId="ADAL" clId="{79AB4114-343C-4E97-81AE-904BB4577867}" dt="2019-07-23T13:30:38" v="43" actId="13244"/>
          <ac:spMkLst>
            <pc:docMk/>
            <pc:sldMk cId="2981126906" sldId="667"/>
            <ac:spMk id="3" creationId="{B5B446F9-1E49-4338-9D55-B65B1D6B88D2}"/>
          </ac:spMkLst>
        </pc:spChg>
        <pc:spChg chg="mod">
          <ac:chgData name="Sam Garnham" userId="ba4a3023-469b-47da-9b56-135bbb92583d" providerId="ADAL" clId="{79AB4114-343C-4E97-81AE-904BB4577867}" dt="2019-07-23T13:30:40.420" v="44" actId="13244"/>
          <ac:spMkLst>
            <pc:docMk/>
            <pc:sldMk cId="2981126906" sldId="667"/>
            <ac:spMk id="4" creationId="{ECB1CC36-4AE6-43E0-8CB5-8554F00EAFAD}"/>
          </ac:spMkLst>
        </pc:spChg>
        <pc:spChg chg="mod">
          <ac:chgData name="Sam Garnham" userId="ba4a3023-469b-47da-9b56-135bbb92583d" providerId="ADAL" clId="{79AB4114-343C-4E97-81AE-904BB4577867}" dt="2019-07-23T13:30:50.230" v="45" actId="13244"/>
          <ac:spMkLst>
            <pc:docMk/>
            <pc:sldMk cId="2981126906" sldId="667"/>
            <ac:spMk id="10" creationId="{FC199DCA-25B7-4376-AA84-1FC3EDEC7232}"/>
          </ac:spMkLst>
        </pc:spChg>
        <pc:spChg chg="mod">
          <ac:chgData name="Sam Garnham" userId="ba4a3023-469b-47da-9b56-135bbb92583d" providerId="ADAL" clId="{79AB4114-343C-4E97-81AE-904BB4577867}" dt="2019-07-23T13:25:51.466" v="22" actId="962"/>
          <ac:spMkLst>
            <pc:docMk/>
            <pc:sldMk cId="2981126906" sldId="667"/>
            <ac:spMk id="11" creationId="{8243A919-3C1E-4B13-97B1-550C81826E9B}"/>
          </ac:spMkLst>
        </pc:spChg>
        <pc:spChg chg="mod">
          <ac:chgData name="Sam Garnham" userId="ba4a3023-469b-47da-9b56-135bbb92583d" providerId="ADAL" clId="{79AB4114-343C-4E97-81AE-904BB4577867}" dt="2019-07-23T13:25:54.356" v="23" actId="962"/>
          <ac:spMkLst>
            <pc:docMk/>
            <pc:sldMk cId="2981126906" sldId="667"/>
            <ac:spMk id="12" creationId="{805E828A-0FDD-4309-91F1-0F1A38F6B7BE}"/>
          </ac:spMkLst>
        </pc:spChg>
        <pc:spChg chg="mod">
          <ac:chgData name="Sam Garnham" userId="ba4a3023-469b-47da-9b56-135bbb92583d" providerId="ADAL" clId="{79AB4114-343C-4E97-81AE-904BB4577867}" dt="2019-07-23T13:25:57.326" v="24" actId="962"/>
          <ac:spMkLst>
            <pc:docMk/>
            <pc:sldMk cId="2981126906" sldId="667"/>
            <ac:spMk id="13" creationId="{B1B12EC3-1F3F-4425-9649-CC299C0CB983}"/>
          </ac:spMkLst>
        </pc:spChg>
        <pc:spChg chg="mod">
          <ac:chgData name="Sam Garnham" userId="ba4a3023-469b-47da-9b56-135bbb92583d" providerId="ADAL" clId="{79AB4114-343C-4E97-81AE-904BB4577867}" dt="2019-07-23T13:26:00.427" v="25" actId="962"/>
          <ac:spMkLst>
            <pc:docMk/>
            <pc:sldMk cId="2981126906" sldId="667"/>
            <ac:spMk id="14" creationId="{AA34E27C-D8FA-432A-AE91-42B43009B08A}"/>
          </ac:spMkLst>
        </pc:spChg>
        <pc:spChg chg="mod">
          <ac:chgData name="Sam Garnham" userId="ba4a3023-469b-47da-9b56-135bbb92583d" providerId="ADAL" clId="{79AB4114-343C-4E97-81AE-904BB4577867}" dt="2019-07-23T13:26:03.256" v="26" actId="962"/>
          <ac:spMkLst>
            <pc:docMk/>
            <pc:sldMk cId="2981126906" sldId="667"/>
            <ac:spMk id="15" creationId="{D4B275D5-D153-44E5-896C-4D7702359129}"/>
          </ac:spMkLst>
        </pc:spChg>
        <pc:spChg chg="mod">
          <ac:chgData name="Sam Garnham" userId="ba4a3023-469b-47da-9b56-135bbb92583d" providerId="ADAL" clId="{79AB4114-343C-4E97-81AE-904BB4577867}" dt="2019-07-23T13:26:06.337" v="27" actId="962"/>
          <ac:spMkLst>
            <pc:docMk/>
            <pc:sldMk cId="2981126906" sldId="667"/>
            <ac:spMk id="16" creationId="{81471768-9602-4E90-99F8-9DF9047F572D}"/>
          </ac:spMkLst>
        </pc:spChg>
        <pc:picChg chg="mod">
          <ac:chgData name="Sam Garnham" userId="ba4a3023-469b-47da-9b56-135bbb92583d" providerId="ADAL" clId="{79AB4114-343C-4E97-81AE-904BB4577867}" dt="2019-07-23T13:25:41.926" v="20" actId="962"/>
          <ac:picMkLst>
            <pc:docMk/>
            <pc:sldMk cId="2981126906" sldId="667"/>
            <ac:picMk id="17" creationId="{C10573CB-DB8A-464C-94E7-B78C93A9C097}"/>
          </ac:picMkLst>
        </pc:picChg>
        <pc:picChg chg="mod">
          <ac:chgData name="Sam Garnham" userId="ba4a3023-469b-47da-9b56-135bbb92583d" providerId="ADAL" clId="{79AB4114-343C-4E97-81AE-904BB4577867}" dt="2019-07-23T13:25:45.276" v="21" actId="962"/>
          <ac:picMkLst>
            <pc:docMk/>
            <pc:sldMk cId="2981126906" sldId="667"/>
            <ac:picMk id="18" creationId="{0996A1B7-9593-454E-901A-E6BCBA7BC620}"/>
          </ac:picMkLst>
        </pc:picChg>
      </pc:sldChg>
      <pc:sldChg chg="modSp">
        <pc:chgData name="Sam Garnham" userId="ba4a3023-469b-47da-9b56-135bbb92583d" providerId="ADAL" clId="{79AB4114-343C-4E97-81AE-904BB4577867}" dt="2019-07-23T13:26:21.336" v="29" actId="962"/>
        <pc:sldMkLst>
          <pc:docMk/>
          <pc:sldMk cId="3414698314" sldId="668"/>
        </pc:sldMkLst>
        <pc:spChg chg="mod">
          <ac:chgData name="Sam Garnham" userId="ba4a3023-469b-47da-9b56-135bbb92583d" providerId="ADAL" clId="{79AB4114-343C-4E97-81AE-904BB4577867}" dt="2019-07-23T13:26:21.336" v="29" actId="962"/>
          <ac:spMkLst>
            <pc:docMk/>
            <pc:sldMk cId="3414698314" sldId="668"/>
            <ac:spMk id="8" creationId="{87CA8391-864D-40D3-94F5-9F99EDE136E5}"/>
          </ac:spMkLst>
        </pc:spChg>
        <pc:picChg chg="mod">
          <ac:chgData name="Sam Garnham" userId="ba4a3023-469b-47da-9b56-135bbb92583d" providerId="ADAL" clId="{79AB4114-343C-4E97-81AE-904BB4577867}" dt="2019-07-23T13:26:17.776" v="28" actId="962"/>
          <ac:picMkLst>
            <pc:docMk/>
            <pc:sldMk cId="3414698314" sldId="668"/>
            <ac:picMk id="7" creationId="{D72EA3E0-6CFA-48BD-9253-A38CA65B750B}"/>
          </ac:picMkLst>
        </pc:picChg>
      </pc:sldChg>
    </pc:docChg>
  </pc:docChgLst>
  <pc:docChgLst>
    <pc:chgData name="Sam Garnham" userId="ba4a3023-469b-47da-9b56-135bbb92583d" providerId="ADAL" clId="{15354E8A-C774-4CB3-8812-46FFE6FDD0E5}"/>
    <pc:docChg chg="custSel addSld delSld modSld">
      <pc:chgData name="Sam Garnham" userId="ba4a3023-469b-47da-9b56-135bbb92583d" providerId="ADAL" clId="{15354E8A-C774-4CB3-8812-46FFE6FDD0E5}" dt="2020-03-19T14:42:21.425" v="11" actId="2696"/>
      <pc:docMkLst>
        <pc:docMk/>
      </pc:docMkLst>
      <pc:sldChg chg="del">
        <pc:chgData name="Sam Garnham" userId="ba4a3023-469b-47da-9b56-135bbb92583d" providerId="ADAL" clId="{15354E8A-C774-4CB3-8812-46FFE6FDD0E5}" dt="2020-03-17T12:21:56.749" v="8" actId="2696"/>
        <pc:sldMkLst>
          <pc:docMk/>
          <pc:sldMk cId="3507383715" sldId="398"/>
        </pc:sldMkLst>
      </pc:sldChg>
      <pc:sldChg chg="del">
        <pc:chgData name="Sam Garnham" userId="ba4a3023-469b-47da-9b56-135bbb92583d" providerId="ADAL" clId="{15354E8A-C774-4CB3-8812-46FFE6FDD0E5}" dt="2020-03-19T14:42:21.425" v="11" actId="2696"/>
        <pc:sldMkLst>
          <pc:docMk/>
          <pc:sldMk cId="1204983288" sldId="666"/>
        </pc:sldMkLst>
      </pc:sldChg>
      <pc:sldChg chg="modSp">
        <pc:chgData name="Sam Garnham" userId="ba4a3023-469b-47da-9b56-135bbb92583d" providerId="ADAL" clId="{15354E8A-C774-4CB3-8812-46FFE6FDD0E5}" dt="2020-03-10T21:08:08.745" v="7" actId="20577"/>
        <pc:sldMkLst>
          <pc:docMk/>
          <pc:sldMk cId="1631161287" sldId="669"/>
        </pc:sldMkLst>
        <pc:spChg chg="mod">
          <ac:chgData name="Sam Garnham" userId="ba4a3023-469b-47da-9b56-135bbb92583d" providerId="ADAL" clId="{15354E8A-C774-4CB3-8812-46FFE6FDD0E5}" dt="2020-03-10T21:08:08.745" v="7" actId="20577"/>
          <ac:spMkLst>
            <pc:docMk/>
            <pc:sldMk cId="1631161287" sldId="669"/>
            <ac:spMk id="5" creationId="{9A2288D5-99E2-47A6-B2D1-401F01E118EE}"/>
          </ac:spMkLst>
        </pc:spChg>
      </pc:sldChg>
      <pc:sldChg chg="modSp">
        <pc:chgData name="Sam Garnham" userId="ba4a3023-469b-47da-9b56-135bbb92583d" providerId="ADAL" clId="{15354E8A-C774-4CB3-8812-46FFE6FDD0E5}" dt="2020-03-10T21:07:36.639" v="5" actId="20577"/>
        <pc:sldMkLst>
          <pc:docMk/>
          <pc:sldMk cId="3402743785" sldId="670"/>
        </pc:sldMkLst>
        <pc:spChg chg="mod">
          <ac:chgData name="Sam Garnham" userId="ba4a3023-469b-47da-9b56-135bbb92583d" providerId="ADAL" clId="{15354E8A-C774-4CB3-8812-46FFE6FDD0E5}" dt="2020-03-10T21:07:36.639" v="5" actId="20577"/>
          <ac:spMkLst>
            <pc:docMk/>
            <pc:sldMk cId="3402743785" sldId="670"/>
            <ac:spMk id="5" creationId="{9A2288D5-99E2-47A6-B2D1-401F01E118EE}"/>
          </ac:spMkLst>
        </pc:spChg>
      </pc:sldChg>
      <pc:sldChg chg="modSp">
        <pc:chgData name="Sam Garnham" userId="ba4a3023-469b-47da-9b56-135bbb92583d" providerId="ADAL" clId="{15354E8A-C774-4CB3-8812-46FFE6FDD0E5}" dt="2020-03-10T21:07:13.526" v="3" actId="20577"/>
        <pc:sldMkLst>
          <pc:docMk/>
          <pc:sldMk cId="3602911446" sldId="671"/>
        </pc:sldMkLst>
        <pc:spChg chg="mod">
          <ac:chgData name="Sam Garnham" userId="ba4a3023-469b-47da-9b56-135bbb92583d" providerId="ADAL" clId="{15354E8A-C774-4CB3-8812-46FFE6FDD0E5}" dt="2020-03-10T21:07:13.526" v="3" actId="20577"/>
          <ac:spMkLst>
            <pc:docMk/>
            <pc:sldMk cId="3602911446" sldId="671"/>
            <ac:spMk id="5" creationId="{9A2288D5-99E2-47A6-B2D1-401F01E118EE}"/>
          </ac:spMkLst>
        </pc:spChg>
      </pc:sldChg>
      <pc:sldChg chg="modSp add">
        <pc:chgData name="Sam Garnham" userId="ba4a3023-469b-47da-9b56-135bbb92583d" providerId="ADAL" clId="{15354E8A-C774-4CB3-8812-46FFE6FDD0E5}" dt="2020-03-19T14:42:19.797" v="10" actId="27636"/>
        <pc:sldMkLst>
          <pc:docMk/>
          <pc:sldMk cId="1026324735" sldId="849"/>
        </pc:sldMkLst>
        <pc:spChg chg="mod">
          <ac:chgData name="Sam Garnham" userId="ba4a3023-469b-47da-9b56-135bbb92583d" providerId="ADAL" clId="{15354E8A-C774-4CB3-8812-46FFE6FDD0E5}" dt="2020-03-19T14:42:19.797" v="10" actId="27636"/>
          <ac:spMkLst>
            <pc:docMk/>
            <pc:sldMk cId="1026324735" sldId="849"/>
            <ac:spMk id="15" creationId="{39D526B5-E94E-4D18-A879-A5925F236E56}"/>
          </ac:spMkLst>
        </pc:spChg>
      </pc:sldChg>
    </pc:docChg>
  </pc:docChgLst>
  <pc:docChgLst>
    <pc:chgData name="Jodie Walsh2" userId="8f656482-1ee0-4981-a154-9528d7227717" providerId="ADAL" clId="{16FC87FA-D6BF-4436-B83F-CE0847122AE6}"/>
    <pc:docChg chg="undo custSel modSld">
      <pc:chgData name="Jodie Walsh2" userId="8f656482-1ee0-4981-a154-9528d7227717" providerId="ADAL" clId="{16FC87FA-D6BF-4436-B83F-CE0847122AE6}" dt="2019-05-15T12:48:44.425" v="14" actId="1076"/>
      <pc:docMkLst>
        <pc:docMk/>
      </pc:docMkLst>
      <pc:sldChg chg="addSp delSp modSp modAnim">
        <pc:chgData name="Jodie Walsh2" userId="8f656482-1ee0-4981-a154-9528d7227717" providerId="ADAL" clId="{16FC87FA-D6BF-4436-B83F-CE0847122AE6}" dt="2019-05-15T12:48:44.425" v="14" actId="1076"/>
        <pc:sldMkLst>
          <pc:docMk/>
          <pc:sldMk cId="731881050" sldId="648"/>
        </pc:sldMkLst>
        <pc:spChg chg="del">
          <ac:chgData name="Jodie Walsh2" userId="8f656482-1ee0-4981-a154-9528d7227717" providerId="ADAL" clId="{16FC87FA-D6BF-4436-B83F-CE0847122AE6}" dt="2019-05-15T12:48:34.829" v="11" actId="478"/>
          <ac:spMkLst>
            <pc:docMk/>
            <pc:sldMk cId="731881050" sldId="648"/>
            <ac:spMk id="3" creationId="{D8E589FF-24C4-414A-8C2B-5FE686439F84}"/>
          </ac:spMkLst>
        </pc:spChg>
        <pc:spChg chg="del">
          <ac:chgData name="Jodie Walsh2" userId="8f656482-1ee0-4981-a154-9528d7227717" providerId="ADAL" clId="{16FC87FA-D6BF-4436-B83F-CE0847122AE6}" dt="2019-05-15T12:48:33.108" v="10" actId="1076"/>
          <ac:spMkLst>
            <pc:docMk/>
            <pc:sldMk cId="731881050" sldId="648"/>
            <ac:spMk id="4" creationId="{AC7289D0-151F-4164-B0D8-D5A9107C99ED}"/>
          </ac:spMkLst>
        </pc:spChg>
        <pc:picChg chg="add mod">
          <ac:chgData name="Jodie Walsh2" userId="8f656482-1ee0-4981-a154-9528d7227717" providerId="ADAL" clId="{16FC87FA-D6BF-4436-B83F-CE0847122AE6}" dt="2019-05-15T12:48:44.425" v="14" actId="1076"/>
          <ac:picMkLst>
            <pc:docMk/>
            <pc:sldMk cId="731881050" sldId="648"/>
            <ac:picMk id="5" creationId="{6B125485-1D9A-466F-A3D2-540232BDD393}"/>
          </ac:picMkLst>
        </pc:picChg>
      </pc:sldChg>
      <pc:sldChg chg="modSp">
        <pc:chgData name="Jodie Walsh2" userId="8f656482-1ee0-4981-a154-9528d7227717" providerId="ADAL" clId="{16FC87FA-D6BF-4436-B83F-CE0847122AE6}" dt="2019-05-15T12:39:17.882" v="5" actId="1076"/>
        <pc:sldMkLst>
          <pc:docMk/>
          <pc:sldMk cId="2096618169" sldId="657"/>
        </pc:sldMkLst>
        <pc:spChg chg="mod">
          <ac:chgData name="Jodie Walsh2" userId="8f656482-1ee0-4981-a154-9528d7227717" providerId="ADAL" clId="{16FC87FA-D6BF-4436-B83F-CE0847122AE6}" dt="2019-05-15T12:39:11.642" v="4" actId="14100"/>
          <ac:spMkLst>
            <pc:docMk/>
            <pc:sldMk cId="2096618169" sldId="657"/>
            <ac:spMk id="3" creationId="{93794C2F-C34E-403C-B119-9DD05EF79227}"/>
          </ac:spMkLst>
        </pc:spChg>
        <pc:picChg chg="mod">
          <ac:chgData name="Jodie Walsh2" userId="8f656482-1ee0-4981-a154-9528d7227717" providerId="ADAL" clId="{16FC87FA-D6BF-4436-B83F-CE0847122AE6}" dt="2019-05-15T12:39:17.882" v="5" actId="1076"/>
          <ac:picMkLst>
            <pc:docMk/>
            <pc:sldMk cId="2096618169" sldId="657"/>
            <ac:picMk id="7" creationId="{5AFAB883-D8C4-4118-B1DF-174FD9A992A2}"/>
          </ac:picMkLst>
        </pc:picChg>
      </pc:sldChg>
      <pc:sldChg chg="modSp">
        <pc:chgData name="Jodie Walsh2" userId="8f656482-1ee0-4981-a154-9528d7227717" providerId="ADAL" clId="{16FC87FA-D6BF-4436-B83F-CE0847122AE6}" dt="2019-05-15T12:42:38.391" v="9" actId="11"/>
        <pc:sldMkLst>
          <pc:docMk/>
          <pc:sldMk cId="2032110629" sldId="665"/>
        </pc:sldMkLst>
        <pc:spChg chg="mod">
          <ac:chgData name="Jodie Walsh2" userId="8f656482-1ee0-4981-a154-9528d7227717" providerId="ADAL" clId="{16FC87FA-D6BF-4436-B83F-CE0847122AE6}" dt="2019-05-15T12:42:38.391" v="9" actId="11"/>
          <ac:spMkLst>
            <pc:docMk/>
            <pc:sldMk cId="2032110629" sldId="665"/>
            <ac:spMk id="9" creationId="{1C9420BF-0FCD-4E7B-BF25-1A538440D0D9}"/>
          </ac:spMkLst>
        </pc:spChg>
      </pc:sldChg>
    </pc:docChg>
  </pc:docChgLst>
  <pc:docChgLst>
    <pc:chgData name="Jodie Walsh2" userId="8f656482-1ee0-4981-a154-9528d7227717" providerId="ADAL" clId="{E236EE34-EAD1-4D5B-BC55-BD8AAD87885E}"/>
  </pc:docChgLst>
  <pc:docChgLst>
    <pc:chgData name="Sam Garnham" userId="S::sam.garnham@sja.org.uk::ba4a3023-469b-47da-9b56-135bbb92583d" providerId="AD" clId="Web-{F2BC920E-6490-3CEC-9DA5-B592E08844EA}"/>
    <pc:docChg chg="modSld">
      <pc:chgData name="Sam Garnham" userId="S::sam.garnham@sja.org.uk::ba4a3023-469b-47da-9b56-135bbb92583d" providerId="AD" clId="Web-{F2BC920E-6490-3CEC-9DA5-B592E08844EA}" dt="2019-07-24T11:27:40.600" v="1"/>
      <pc:docMkLst>
        <pc:docMk/>
      </pc:docMkLst>
      <pc:sldChg chg="modSp">
        <pc:chgData name="Sam Garnham" userId="S::sam.garnham@sja.org.uk::ba4a3023-469b-47da-9b56-135bbb92583d" providerId="AD" clId="Web-{F2BC920E-6490-3CEC-9DA5-B592E08844EA}" dt="2019-07-24T11:27:40.600" v="1"/>
        <pc:sldMkLst>
          <pc:docMk/>
          <pc:sldMk cId="3414698314" sldId="668"/>
        </pc:sldMkLst>
        <pc:spChg chg="mod">
          <ac:chgData name="Sam Garnham" userId="S::sam.garnham@sja.org.uk::ba4a3023-469b-47da-9b56-135bbb92583d" providerId="AD" clId="Web-{F2BC920E-6490-3CEC-9DA5-B592E08844EA}" dt="2019-07-24T11:27:40.600" v="1"/>
          <ac:spMkLst>
            <pc:docMk/>
            <pc:sldMk cId="3414698314" sldId="668"/>
            <ac:spMk id="6" creationId="{EA7F3B9D-D5A3-4B6B-B3D6-8015C46F1F75}"/>
          </ac:spMkLst>
        </pc:spChg>
      </pc:sldChg>
    </pc:docChg>
  </pc:docChgLst>
  <pc:docChgLst>
    <pc:chgData name="Jodie Walsh2" userId="8f656482-1ee0-4981-a154-9528d7227717" providerId="ADAL" clId="{A9AF639C-66EA-4E1A-ACE8-2614ACB1DB8E}"/>
  </pc:docChgLst>
  <pc:docChgLst>
    <pc:chgData name="Justine Wilson" userId="S::justine.wilson@sja.org.uk::cd635167-bbd3-4a7f-9fa7-49f7026615ce" providerId="AD" clId="Web-{36356B53-643F-181C-A93E-31AD1D73DA49}"/>
    <pc:docChg chg="modSld">
      <pc:chgData name="Justine Wilson" userId="S::justine.wilson@sja.org.uk::cd635167-bbd3-4a7f-9fa7-49f7026615ce" providerId="AD" clId="Web-{36356B53-643F-181C-A93E-31AD1D73DA49}" dt="2019-05-07T12:02:19.325" v="140" actId="20577"/>
      <pc:docMkLst>
        <pc:docMk/>
      </pc:docMkLst>
      <pc:sldChg chg="modSp">
        <pc:chgData name="Justine Wilson" userId="S::justine.wilson@sja.org.uk::cd635167-bbd3-4a7f-9fa7-49f7026615ce" providerId="AD" clId="Web-{36356B53-643F-181C-A93E-31AD1D73DA49}" dt="2019-05-07T11:58:29.638" v="102" actId="20577"/>
        <pc:sldMkLst>
          <pc:docMk/>
          <pc:sldMk cId="3199948157" sldId="652"/>
        </pc:sldMkLst>
        <pc:spChg chg="mod">
          <ac:chgData name="Justine Wilson" userId="S::justine.wilson@sja.org.uk::cd635167-bbd3-4a7f-9fa7-49f7026615ce" providerId="AD" clId="Web-{36356B53-643F-181C-A93E-31AD1D73DA49}" dt="2019-05-07T11:58:29.638" v="102" actId="20577"/>
          <ac:spMkLst>
            <pc:docMk/>
            <pc:sldMk cId="3199948157" sldId="652"/>
            <ac:spMk id="2" creationId="{236F7D53-039F-4043-B283-387D95BD07A9}"/>
          </ac:spMkLst>
        </pc:spChg>
      </pc:sldChg>
      <pc:sldChg chg="modSp">
        <pc:chgData name="Justine Wilson" userId="S::justine.wilson@sja.org.uk::cd635167-bbd3-4a7f-9fa7-49f7026615ce" providerId="AD" clId="Web-{36356B53-643F-181C-A93E-31AD1D73DA49}" dt="2019-05-07T12:02:19.325" v="140" actId="20577"/>
        <pc:sldMkLst>
          <pc:docMk/>
          <pc:sldMk cId="2096618169" sldId="657"/>
        </pc:sldMkLst>
        <pc:spChg chg="mod">
          <ac:chgData name="Justine Wilson" userId="S::justine.wilson@sja.org.uk::cd635167-bbd3-4a7f-9fa7-49f7026615ce" providerId="AD" clId="Web-{36356B53-643F-181C-A93E-31AD1D73DA49}" dt="2019-05-07T12:02:19.325" v="140" actId="20577"/>
          <ac:spMkLst>
            <pc:docMk/>
            <pc:sldMk cId="2096618169" sldId="657"/>
            <ac:spMk id="3" creationId="{93794C2F-C34E-403C-B119-9DD05EF79227}"/>
          </ac:spMkLst>
        </pc:spChg>
        <pc:spChg chg="mod">
          <ac:chgData name="Justine Wilson" userId="S::justine.wilson@sja.org.uk::cd635167-bbd3-4a7f-9fa7-49f7026615ce" providerId="AD" clId="Web-{36356B53-643F-181C-A93E-31AD1D73DA49}" dt="2019-05-07T11:58:00.873" v="70" actId="20577"/>
          <ac:spMkLst>
            <pc:docMk/>
            <pc:sldMk cId="2096618169" sldId="657"/>
            <ac:spMk id="6" creationId="{483D521A-DCA0-43CC-A2A5-B5A42E6DC2E4}"/>
          </ac:spMkLst>
        </pc:spChg>
        <pc:picChg chg="mod">
          <ac:chgData name="Justine Wilson" userId="S::justine.wilson@sja.org.uk::cd635167-bbd3-4a7f-9fa7-49f7026615ce" providerId="AD" clId="Web-{36356B53-643F-181C-A93E-31AD1D73DA49}" dt="2019-05-07T12:01:50.372" v="118" actId="1076"/>
          <ac:picMkLst>
            <pc:docMk/>
            <pc:sldMk cId="2096618169" sldId="657"/>
            <ac:picMk id="7" creationId="{5AFAB883-D8C4-4118-B1DF-174FD9A992A2}"/>
          </ac:picMkLst>
        </pc:picChg>
      </pc:sldChg>
    </pc:docChg>
  </pc:docChgLst>
  <pc:docChgLst>
    <pc:chgData name="Jodie Walsh2" userId="8f656482-1ee0-4981-a154-9528d7227717" providerId="ADAL" clId="{9E797A95-9533-4AF3-ABED-DD5D8640AE96}"/>
    <pc:docChg chg="undo modSld">
      <pc:chgData name="Jodie Walsh2" userId="8f656482-1ee0-4981-a154-9528d7227717" providerId="ADAL" clId="{9E797A95-9533-4AF3-ABED-DD5D8640AE96}" dt="2019-07-04T13:52:57.453" v="91" actId="1076"/>
      <pc:docMkLst>
        <pc:docMk/>
      </pc:docMkLst>
      <pc:sldChg chg="modSp delCm">
        <pc:chgData name="Jodie Walsh2" userId="8f656482-1ee0-4981-a154-9528d7227717" providerId="ADAL" clId="{9E797A95-9533-4AF3-ABED-DD5D8640AE96}" dt="2019-07-04T13:52:44.747" v="89" actId="1076"/>
        <pc:sldMkLst>
          <pc:docMk/>
          <pc:sldMk cId="456047833" sldId="659"/>
        </pc:sldMkLst>
        <pc:spChg chg="mod">
          <ac:chgData name="Jodie Walsh2" userId="8f656482-1ee0-4981-a154-9528d7227717" providerId="ADAL" clId="{9E797A95-9533-4AF3-ABED-DD5D8640AE96}" dt="2019-07-04T13:52:20.398" v="87" actId="1076"/>
          <ac:spMkLst>
            <pc:docMk/>
            <pc:sldMk cId="456047833" sldId="659"/>
            <ac:spMk id="6" creationId="{351C0860-FBF1-46A6-B57B-0D3BF347FBDC}"/>
          </ac:spMkLst>
        </pc:spChg>
        <pc:spChg chg="mod">
          <ac:chgData name="Jodie Walsh2" userId="8f656482-1ee0-4981-a154-9528d7227717" providerId="ADAL" clId="{9E797A95-9533-4AF3-ABED-DD5D8640AE96}" dt="2019-07-04T13:52:20.398" v="87" actId="1076"/>
          <ac:spMkLst>
            <pc:docMk/>
            <pc:sldMk cId="456047833" sldId="659"/>
            <ac:spMk id="7" creationId="{14FF66C6-E80B-419E-8A7E-9A19F412B1B5}"/>
          </ac:spMkLst>
        </pc:spChg>
      </pc:sldChg>
      <pc:sldChg chg="modSp">
        <pc:chgData name="Jodie Walsh2" userId="8f656482-1ee0-4981-a154-9528d7227717" providerId="ADAL" clId="{9E797A95-9533-4AF3-ABED-DD5D8640AE96}" dt="2019-07-04T13:49:19.317" v="23" actId="167"/>
        <pc:sldMkLst>
          <pc:docMk/>
          <pc:sldMk cId="3652628470" sldId="660"/>
        </pc:sldMkLst>
        <pc:spChg chg="mod">
          <ac:chgData name="Jodie Walsh2" userId="8f656482-1ee0-4981-a154-9528d7227717" providerId="ADAL" clId="{9E797A95-9533-4AF3-ABED-DD5D8640AE96}" dt="2019-07-04T13:49:05.015" v="9" actId="1037"/>
          <ac:spMkLst>
            <pc:docMk/>
            <pc:sldMk cId="3652628470" sldId="660"/>
            <ac:spMk id="5" creationId="{0F5F52B3-765A-423B-851F-09083A204114}"/>
          </ac:spMkLst>
        </pc:spChg>
        <pc:spChg chg="mod ord">
          <ac:chgData name="Jodie Walsh2" userId="8f656482-1ee0-4981-a154-9528d7227717" providerId="ADAL" clId="{9E797A95-9533-4AF3-ABED-DD5D8640AE96}" dt="2019-07-04T13:49:19.317" v="23" actId="167"/>
          <ac:spMkLst>
            <pc:docMk/>
            <pc:sldMk cId="3652628470" sldId="660"/>
            <ac:spMk id="6" creationId="{128A6C1B-D271-48E9-BD3E-3497F9FB1BAC}"/>
          </ac:spMkLst>
        </pc:spChg>
      </pc:sldChg>
      <pc:sldChg chg="modSp">
        <pc:chgData name="Jodie Walsh2" userId="8f656482-1ee0-4981-a154-9528d7227717" providerId="ADAL" clId="{9E797A95-9533-4AF3-ABED-DD5D8640AE96}" dt="2019-07-04T13:49:57.909" v="38" actId="1035"/>
        <pc:sldMkLst>
          <pc:docMk/>
          <pc:sldMk cId="3994875913" sldId="662"/>
        </pc:sldMkLst>
        <pc:spChg chg="mod">
          <ac:chgData name="Jodie Walsh2" userId="8f656482-1ee0-4981-a154-9528d7227717" providerId="ADAL" clId="{9E797A95-9533-4AF3-ABED-DD5D8640AE96}" dt="2019-07-04T13:49:54.374" v="31" actId="1035"/>
          <ac:spMkLst>
            <pc:docMk/>
            <pc:sldMk cId="3994875913" sldId="662"/>
            <ac:spMk id="5" creationId="{A3C7F754-8743-4184-BB3F-7AECE4728D61}"/>
          </ac:spMkLst>
        </pc:spChg>
        <pc:spChg chg="mod">
          <ac:chgData name="Jodie Walsh2" userId="8f656482-1ee0-4981-a154-9528d7227717" providerId="ADAL" clId="{9E797A95-9533-4AF3-ABED-DD5D8640AE96}" dt="2019-07-04T13:49:57.909" v="38" actId="1035"/>
          <ac:spMkLst>
            <pc:docMk/>
            <pc:sldMk cId="3994875913" sldId="662"/>
            <ac:spMk id="6" creationId="{06B71C03-33E8-4754-802B-B2A80CC845BB}"/>
          </ac:spMkLst>
        </pc:spChg>
      </pc:sldChg>
      <pc:sldChg chg="modSp delCm">
        <pc:chgData name="Jodie Walsh2" userId="8f656482-1ee0-4981-a154-9528d7227717" providerId="ADAL" clId="{9E797A95-9533-4AF3-ABED-DD5D8640AE96}" dt="2019-07-04T13:52:46.720" v="90" actId="1076"/>
        <pc:sldMkLst>
          <pc:docMk/>
          <pc:sldMk cId="4118220523" sldId="663"/>
        </pc:sldMkLst>
        <pc:spChg chg="mod">
          <ac:chgData name="Jodie Walsh2" userId="8f656482-1ee0-4981-a154-9528d7227717" providerId="ADAL" clId="{9E797A95-9533-4AF3-ABED-DD5D8640AE96}" dt="2019-07-04T13:52:36.677" v="88" actId="1076"/>
          <ac:spMkLst>
            <pc:docMk/>
            <pc:sldMk cId="4118220523" sldId="663"/>
            <ac:spMk id="6" creationId="{0703DF55-C9E5-4182-BF63-6569D60AF875}"/>
          </ac:spMkLst>
        </pc:spChg>
        <pc:spChg chg="mod">
          <ac:chgData name="Jodie Walsh2" userId="8f656482-1ee0-4981-a154-9528d7227717" providerId="ADAL" clId="{9E797A95-9533-4AF3-ABED-DD5D8640AE96}" dt="2019-07-04T13:52:36.677" v="88" actId="1076"/>
          <ac:spMkLst>
            <pc:docMk/>
            <pc:sldMk cId="4118220523" sldId="663"/>
            <ac:spMk id="7" creationId="{59002D50-E4C8-495F-B51C-9CF8954EF348}"/>
          </ac:spMkLst>
        </pc:spChg>
      </pc:sldChg>
      <pc:sldChg chg="addSp delSp modSp">
        <pc:chgData name="Jodie Walsh2" userId="8f656482-1ee0-4981-a154-9528d7227717" providerId="ADAL" clId="{9E797A95-9533-4AF3-ABED-DD5D8640AE96}" dt="2019-07-04T13:52:03.918" v="86" actId="1076"/>
        <pc:sldMkLst>
          <pc:docMk/>
          <pc:sldMk cId="3129389725" sldId="664"/>
        </pc:sldMkLst>
        <pc:spChg chg="mod">
          <ac:chgData name="Jodie Walsh2" userId="8f656482-1ee0-4981-a154-9528d7227717" providerId="ADAL" clId="{9E797A95-9533-4AF3-ABED-DD5D8640AE96}" dt="2019-07-04T13:50:06.049" v="40" actId="20577"/>
          <ac:spMkLst>
            <pc:docMk/>
            <pc:sldMk cId="3129389725" sldId="664"/>
            <ac:spMk id="3" creationId="{C8F44983-91E9-42EA-BD6D-B2A1A4AB2A86}"/>
          </ac:spMkLst>
        </pc:spChg>
        <pc:spChg chg="mod">
          <ac:chgData name="Jodie Walsh2" userId="8f656482-1ee0-4981-a154-9528d7227717" providerId="ADAL" clId="{9E797A95-9533-4AF3-ABED-DD5D8640AE96}" dt="2019-07-04T13:50:17.550" v="42" actId="255"/>
          <ac:spMkLst>
            <pc:docMk/>
            <pc:sldMk cId="3129389725" sldId="664"/>
            <ac:spMk id="14" creationId="{FF99D35A-079D-4ABF-BC05-FDD555E16430}"/>
          </ac:spMkLst>
        </pc:spChg>
        <pc:spChg chg="mod">
          <ac:chgData name="Jodie Walsh2" userId="8f656482-1ee0-4981-a154-9528d7227717" providerId="ADAL" clId="{9E797A95-9533-4AF3-ABED-DD5D8640AE96}" dt="2019-07-04T13:50:39.446" v="50" actId="1035"/>
          <ac:spMkLst>
            <pc:docMk/>
            <pc:sldMk cId="3129389725" sldId="664"/>
            <ac:spMk id="15" creationId="{B3E5806E-D49D-4358-B5B8-87085BC0D4F2}"/>
          </ac:spMkLst>
        </pc:spChg>
        <pc:spChg chg="mod">
          <ac:chgData name="Jodie Walsh2" userId="8f656482-1ee0-4981-a154-9528d7227717" providerId="ADAL" clId="{9E797A95-9533-4AF3-ABED-DD5D8640AE96}" dt="2019-07-04T13:50:42.957" v="51" actId="1076"/>
          <ac:spMkLst>
            <pc:docMk/>
            <pc:sldMk cId="3129389725" sldId="664"/>
            <ac:spMk id="22" creationId="{59EB45D6-D9DD-4EF2-A0ED-AE3BDF1AD20B}"/>
          </ac:spMkLst>
        </pc:spChg>
        <pc:spChg chg="mod">
          <ac:chgData name="Jodie Walsh2" userId="8f656482-1ee0-4981-a154-9528d7227717" providerId="ADAL" clId="{9E797A95-9533-4AF3-ABED-DD5D8640AE96}" dt="2019-07-04T13:52:00.455" v="85" actId="1038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Jodie Walsh2" userId="8f656482-1ee0-4981-a154-9528d7227717" providerId="ADAL" clId="{9E797A95-9533-4AF3-ABED-DD5D8640AE96}" dt="2019-07-04T13:50:45.365" v="52" actId="1076"/>
          <ac:picMkLst>
            <pc:docMk/>
            <pc:sldMk cId="3129389725" sldId="664"/>
            <ac:picMk id="24" creationId="{6734131A-1CAB-4173-9051-D19599DCC8C1}"/>
          </ac:picMkLst>
        </pc:picChg>
        <pc:cxnChg chg="add del mod">
          <ac:chgData name="Jodie Walsh2" userId="8f656482-1ee0-4981-a154-9528d7227717" providerId="ADAL" clId="{9E797A95-9533-4AF3-ABED-DD5D8640AE96}" dt="2019-07-04T13:52:03.918" v="86" actId="1076"/>
          <ac:cxnSpMkLst>
            <pc:docMk/>
            <pc:sldMk cId="3129389725" sldId="664"/>
            <ac:cxnSpMk id="11" creationId="{09736017-A3B3-48E4-A3D2-2030244BC57F}"/>
          </ac:cxnSpMkLst>
        </pc:cxnChg>
        <pc:cxnChg chg="add del mod">
          <ac:chgData name="Jodie Walsh2" userId="8f656482-1ee0-4981-a154-9528d7227717" providerId="ADAL" clId="{9E797A95-9533-4AF3-ABED-DD5D8640AE96}" dt="2019-07-04T13:52:03.918" v="86" actId="1076"/>
          <ac:cxnSpMkLst>
            <pc:docMk/>
            <pc:sldMk cId="3129389725" sldId="664"/>
            <ac:cxnSpMk id="12" creationId="{B63BC9B4-6336-4018-809E-B47186F823C5}"/>
          </ac:cxnSpMkLst>
        </pc:cxnChg>
      </pc:sldChg>
      <pc:sldChg chg="modSp">
        <pc:chgData name="Jodie Walsh2" userId="8f656482-1ee0-4981-a154-9528d7227717" providerId="ADAL" clId="{9E797A95-9533-4AF3-ABED-DD5D8640AE96}" dt="2019-07-04T13:52:57.453" v="91" actId="1076"/>
        <pc:sldMkLst>
          <pc:docMk/>
          <pc:sldMk cId="2032110629" sldId="665"/>
        </pc:sldMkLst>
        <pc:spChg chg="mod">
          <ac:chgData name="Jodie Walsh2" userId="8f656482-1ee0-4981-a154-9528d7227717" providerId="ADAL" clId="{9E797A95-9533-4AF3-ABED-DD5D8640AE96}" dt="2019-07-04T13:52:57.453" v="91" actId="1076"/>
          <ac:spMkLst>
            <pc:docMk/>
            <pc:sldMk cId="2032110629" sldId="665"/>
            <ac:spMk id="6" creationId="{5A1A220B-3625-435C-B6C3-08C397718AD5}"/>
          </ac:spMkLst>
        </pc:spChg>
        <pc:spChg chg="mod">
          <ac:chgData name="Jodie Walsh2" userId="8f656482-1ee0-4981-a154-9528d7227717" providerId="ADAL" clId="{9E797A95-9533-4AF3-ABED-DD5D8640AE96}" dt="2019-07-04T13:52:57.453" v="91" actId="1076"/>
          <ac:spMkLst>
            <pc:docMk/>
            <pc:sldMk cId="2032110629" sldId="665"/>
            <ac:spMk id="7" creationId="{FBC6D463-060D-44D9-96BB-E1E691788B10}"/>
          </ac:spMkLst>
        </pc:spChg>
      </pc:sldChg>
    </pc:docChg>
  </pc:docChgLst>
  <pc:docChgLst>
    <pc:chgData name="Justine Wilson" userId="S::justine.wilson@sja.org.uk::cd635167-bbd3-4a7f-9fa7-49f7026615ce" providerId="AD" clId="Web-{F3037E72-CD09-E86A-40C1-F0A6F6022C9B}"/>
    <pc:docChg chg="modSld">
      <pc:chgData name="Justine Wilson" userId="S::justine.wilson@sja.org.uk::cd635167-bbd3-4a7f-9fa7-49f7026615ce" providerId="AD" clId="Web-{F3037E72-CD09-E86A-40C1-F0A6F6022C9B}" dt="2019-07-04T13:11:43.927" v="11" actId="1076"/>
      <pc:docMkLst>
        <pc:docMk/>
      </pc:docMkLst>
      <pc:sldChg chg="delSp modSp">
        <pc:chgData name="Justine Wilson" userId="S::justine.wilson@sja.org.uk::cd635167-bbd3-4a7f-9fa7-49f7026615ce" providerId="AD" clId="Web-{F3037E72-CD09-E86A-40C1-F0A6F6022C9B}" dt="2019-07-04T13:11:43.927" v="11" actId="1076"/>
        <pc:sldMkLst>
          <pc:docMk/>
          <pc:sldMk cId="3129389725" sldId="664"/>
        </pc:sldMkLst>
        <pc:spChg chg="mod">
          <ac:chgData name="Justine Wilson" userId="S::justine.wilson@sja.org.uk::cd635167-bbd3-4a7f-9fa7-49f7026615ce" providerId="AD" clId="Web-{F3037E72-CD09-E86A-40C1-F0A6F6022C9B}" dt="2019-07-04T13:11:43.927" v="11" actId="1076"/>
          <ac:spMkLst>
            <pc:docMk/>
            <pc:sldMk cId="3129389725" sldId="664"/>
            <ac:spMk id="3" creationId="{C8F44983-91E9-42EA-BD6D-B2A1A4AB2A86}"/>
          </ac:spMkLst>
        </pc:spChg>
        <pc:spChg chg="del">
          <ac:chgData name="Justine Wilson" userId="S::justine.wilson@sja.org.uk::cd635167-bbd3-4a7f-9fa7-49f7026615ce" providerId="AD" clId="Web-{F3037E72-CD09-E86A-40C1-F0A6F6022C9B}" dt="2019-07-04T13:11:23.943" v="0" actId="1076"/>
          <ac:spMkLst>
            <pc:docMk/>
            <pc:sldMk cId="3129389725" sldId="664"/>
            <ac:spMk id="11" creationId="{06D9F060-3FFD-466C-BD9D-98D18B7050A6}"/>
          </ac:spMkLst>
        </pc:spChg>
      </pc:sldChg>
    </pc:docChg>
  </pc:docChgLst>
  <pc:docChgLst>
    <pc:chgData name="Sam Garnham" userId="S::sam.garnham@sja.org.uk::ba4a3023-469b-47da-9b56-135bbb92583d" providerId="AD" clId="Web-{18D8056D-A540-0F34-7908-34EFDD40F97D}"/>
    <pc:docChg chg="modSld">
      <pc:chgData name="Sam Garnham" userId="S::sam.garnham@sja.org.uk::ba4a3023-469b-47da-9b56-135bbb92583d" providerId="AD" clId="Web-{18D8056D-A540-0F34-7908-34EFDD40F97D}" dt="2019-08-29T15:46:14.181" v="1" actId="14100"/>
      <pc:docMkLst>
        <pc:docMk/>
      </pc:docMkLst>
      <pc:sldChg chg="modSp">
        <pc:chgData name="Sam Garnham" userId="S::sam.garnham@sja.org.uk::ba4a3023-469b-47da-9b56-135bbb92583d" providerId="AD" clId="Web-{18D8056D-A540-0F34-7908-34EFDD40F97D}" dt="2019-08-29T15:46:14.181" v="1" actId="14100"/>
        <pc:sldMkLst>
          <pc:docMk/>
          <pc:sldMk cId="3129389725" sldId="664"/>
        </pc:sldMkLst>
        <pc:spChg chg="mod">
          <ac:chgData name="Sam Garnham" userId="S::sam.garnham@sja.org.uk::ba4a3023-469b-47da-9b56-135bbb92583d" providerId="AD" clId="Web-{18D8056D-A540-0F34-7908-34EFDD40F97D}" dt="2019-08-29T15:46:14.181" v="1" actId="14100"/>
          <ac:spMkLst>
            <pc:docMk/>
            <pc:sldMk cId="3129389725" sldId="664"/>
            <ac:spMk id="3" creationId="{C8F44983-91E9-42EA-BD6D-B2A1A4AB2A86}"/>
          </ac:spMkLst>
        </pc:spChg>
      </pc:sldChg>
    </pc:docChg>
  </pc:docChgLst>
  <pc:docChgLst>
    <pc:chgData name="Justine Wilson" userId="S::justine.wilson@sja.org.uk::cd635167-bbd3-4a7f-9fa7-49f7026615ce" providerId="AD" clId="Web-{BC78AF4C-5FD1-365D-6016-C993C3DFC41B}"/>
  </pc:docChgLst>
  <pc:docChgLst>
    <pc:chgData name="Jodie Walsh2" userId="S::jodie.walsh2@sja.org.uk::8f656482-1ee0-4981-a154-9528d7227717" providerId="AD" clId="Web-{A97DCF9D-3F63-3DE7-1433-663E0B023691}"/>
    <pc:docChg chg="modSld">
      <pc:chgData name="Jodie Walsh2" userId="S::jodie.walsh2@sja.org.uk::8f656482-1ee0-4981-a154-9528d7227717" providerId="AD" clId="Web-{A97DCF9D-3F63-3DE7-1433-663E0B023691}" dt="2020-02-10T11:40:38.822" v="0"/>
      <pc:docMkLst>
        <pc:docMk/>
      </pc:docMkLst>
      <pc:sldChg chg="modNotes">
        <pc:chgData name="Jodie Walsh2" userId="S::jodie.walsh2@sja.org.uk::8f656482-1ee0-4981-a154-9528d7227717" providerId="AD" clId="Web-{A97DCF9D-3F63-3DE7-1433-663E0B023691}" dt="2020-02-10T11:40:38.822" v="0"/>
        <pc:sldMkLst>
          <pc:docMk/>
          <pc:sldMk cId="281358155" sldId="656"/>
        </pc:sldMkLst>
      </pc:sldChg>
    </pc:docChg>
  </pc:docChgLst>
  <pc:docChgLst>
    <pc:chgData name="Justine Wilson" userId="S::justine.wilson@sja.org.uk::cd635167-bbd3-4a7f-9fa7-49f7026615ce" providerId="AD" clId="Web-{F60E1748-050F-1234-060F-0D983DB3C032}"/>
    <pc:docChg chg="modSld">
      <pc:chgData name="Justine Wilson" userId="S::justine.wilson@sja.org.uk::cd635167-bbd3-4a7f-9fa7-49f7026615ce" providerId="AD" clId="Web-{F60E1748-050F-1234-060F-0D983DB3C032}" dt="2019-07-03T12:29:15.145" v="50" actId="14100"/>
      <pc:docMkLst>
        <pc:docMk/>
      </pc:docMkLst>
      <pc:sldChg chg="modSp">
        <pc:chgData name="Justine Wilson" userId="S::justine.wilson@sja.org.uk::cd635167-bbd3-4a7f-9fa7-49f7026615ce" providerId="AD" clId="Web-{F60E1748-050F-1234-060F-0D983DB3C032}" dt="2019-07-03T12:29:15.145" v="50" actId="14100"/>
        <pc:sldMkLst>
          <pc:docMk/>
          <pc:sldMk cId="731881050" sldId="648"/>
        </pc:sldMkLst>
        <pc:spChg chg="mod">
          <ac:chgData name="Justine Wilson" userId="S::justine.wilson@sja.org.uk::cd635167-bbd3-4a7f-9fa7-49f7026615ce" providerId="AD" clId="Web-{F60E1748-050F-1234-060F-0D983DB3C032}" dt="2019-07-03T12:29:15.145" v="50" actId="14100"/>
          <ac:spMkLst>
            <pc:docMk/>
            <pc:sldMk cId="731881050" sldId="648"/>
            <ac:spMk id="9" creationId="{49EFF23B-2A98-40AB-AA49-87277F8DD407}"/>
          </ac:spMkLst>
        </pc:spChg>
      </pc:sldChg>
      <pc:sldChg chg="addSp delSp modSp">
        <pc:chgData name="Justine Wilson" userId="S::justine.wilson@sja.org.uk::cd635167-bbd3-4a7f-9fa7-49f7026615ce" providerId="AD" clId="Web-{F60E1748-050F-1234-060F-0D983DB3C032}" dt="2019-07-03T12:28:41.989" v="5" actId="1076"/>
        <pc:sldMkLst>
          <pc:docMk/>
          <pc:sldMk cId="3652628470" sldId="660"/>
        </pc:sldMkLst>
        <pc:picChg chg="add mod">
          <ac:chgData name="Justine Wilson" userId="S::justine.wilson@sja.org.uk::cd635167-bbd3-4a7f-9fa7-49f7026615ce" providerId="AD" clId="Web-{F60E1748-050F-1234-060F-0D983DB3C032}" dt="2019-07-03T12:28:41.989" v="5" actId="1076"/>
          <ac:picMkLst>
            <pc:docMk/>
            <pc:sldMk cId="3652628470" sldId="660"/>
            <ac:picMk id="2" creationId="{7F2C16D7-070B-4FEE-92A0-3C8D55D6C4A2}"/>
          </ac:picMkLst>
        </pc:picChg>
        <pc:picChg chg="del">
          <ac:chgData name="Justine Wilson" userId="S::justine.wilson@sja.org.uk::cd635167-bbd3-4a7f-9fa7-49f7026615ce" providerId="AD" clId="Web-{F60E1748-050F-1234-060F-0D983DB3C032}" dt="2019-07-03T12:27:08.724" v="0" actId="1076"/>
          <ac:picMkLst>
            <pc:docMk/>
            <pc:sldMk cId="3652628470" sldId="660"/>
            <ac:picMk id="12" creationId="{39436635-87FF-424F-AD19-F02D4299BC84}"/>
          </ac:picMkLst>
        </pc:picChg>
      </pc:sldChg>
    </pc:docChg>
  </pc:docChgLst>
  <pc:docChgLst>
    <pc:chgData name="Elizabeth Connors" userId="S::elizabeth.connors@sja.org.uk::7b8a960c-3a8f-44e5-8383-848c6766db90" providerId="AD" clId="Web-{388F4B80-99FE-3887-FC4A-58A55F04ABFC}"/>
    <pc:docChg chg="modSld">
      <pc:chgData name="Elizabeth Connors" userId="S::elizabeth.connors@sja.org.uk::7b8a960c-3a8f-44e5-8383-848c6766db90" providerId="AD" clId="Web-{388F4B80-99FE-3887-FC4A-58A55F04ABFC}" dt="2019-07-02T13:02:46.172" v="319" actId="20577"/>
      <pc:docMkLst>
        <pc:docMk/>
      </pc:docMkLst>
      <pc:sldChg chg="modSp">
        <pc:chgData name="Elizabeth Connors" userId="S::elizabeth.connors@sja.org.uk::7b8a960c-3a8f-44e5-8383-848c6766db90" providerId="AD" clId="Web-{388F4B80-99FE-3887-FC4A-58A55F04ABFC}" dt="2019-07-02T12:50:51.605" v="6" actId="20577"/>
        <pc:sldMkLst>
          <pc:docMk/>
          <pc:sldMk cId="281358155" sldId="656"/>
        </pc:sldMkLst>
        <pc:spChg chg="mod">
          <ac:chgData name="Elizabeth Connors" userId="S::elizabeth.connors@sja.org.uk::7b8a960c-3a8f-44e5-8383-848c6766db90" providerId="AD" clId="Web-{388F4B80-99FE-3887-FC4A-58A55F04ABFC}" dt="2019-07-02T12:50:51.605" v="6" actId="20577"/>
          <ac:spMkLst>
            <pc:docMk/>
            <pc:sldMk cId="281358155" sldId="656"/>
            <ac:spMk id="8" creationId="{B151BFFA-C000-42D8-B32D-9865F53FC1D9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1:12.386" v="10" actId="20577"/>
        <pc:sldMkLst>
          <pc:docMk/>
          <pc:sldMk cId="3470835912" sldId="658"/>
        </pc:sldMkLst>
        <pc:spChg chg="mod">
          <ac:chgData name="Elizabeth Connors" userId="S::elizabeth.connors@sja.org.uk::7b8a960c-3a8f-44e5-8383-848c6766db90" providerId="AD" clId="Web-{388F4B80-99FE-3887-FC4A-58A55F04ABFC}" dt="2019-07-02T12:51:12.386" v="10" actId="20577"/>
          <ac:spMkLst>
            <pc:docMk/>
            <pc:sldMk cId="3470835912" sldId="658"/>
            <ac:spMk id="7" creationId="{69FD837C-4A09-4074-8686-78EC2DA1DAEC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9:45.218" v="272" actId="20577"/>
        <pc:sldMkLst>
          <pc:docMk/>
          <pc:sldMk cId="456047833" sldId="659"/>
        </pc:sldMkLst>
        <pc:spChg chg="mod">
          <ac:chgData name="Elizabeth Connors" userId="S::elizabeth.connors@sja.org.uk::7b8a960c-3a8f-44e5-8383-848c6766db90" providerId="AD" clId="Web-{388F4B80-99FE-3887-FC4A-58A55F04ABFC}" dt="2019-07-02T12:59:45.218" v="272" actId="20577"/>
          <ac:spMkLst>
            <pc:docMk/>
            <pc:sldMk cId="456047833" sldId="659"/>
            <ac:spMk id="11" creationId="{7F60B09A-E559-4DCB-99BB-DE565D7CE030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6:25.201" v="138" actId="20577"/>
        <pc:sldMkLst>
          <pc:docMk/>
          <pc:sldMk cId="3652628470" sldId="660"/>
        </pc:sldMkLst>
        <pc:spChg chg="mod">
          <ac:chgData name="Elizabeth Connors" userId="S::elizabeth.connors@sja.org.uk::7b8a960c-3a8f-44e5-8383-848c6766db90" providerId="AD" clId="Web-{388F4B80-99FE-3887-FC4A-58A55F04ABFC}" dt="2019-07-02T12:56:25.201" v="138" actId="20577"/>
          <ac:spMkLst>
            <pc:docMk/>
            <pc:sldMk cId="3652628470" sldId="660"/>
            <ac:spMk id="6" creationId="{128A6C1B-D271-48E9-BD3E-3497F9FB1BAC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2:20.465" v="36" actId="20577"/>
        <pc:sldMkLst>
          <pc:docMk/>
          <pc:sldMk cId="1607285479" sldId="661"/>
        </pc:sldMkLst>
        <pc:spChg chg="mod">
          <ac:chgData name="Elizabeth Connors" userId="S::elizabeth.connors@sja.org.uk::7b8a960c-3a8f-44e5-8383-848c6766db90" providerId="AD" clId="Web-{388F4B80-99FE-3887-FC4A-58A55F04ABFC}" dt="2019-07-02T12:51:53.730" v="16" actId="20577"/>
          <ac:spMkLst>
            <pc:docMk/>
            <pc:sldMk cId="1607285479" sldId="661"/>
            <ac:spMk id="7" creationId="{A7820BCB-083F-425C-A8BC-B0853569A69F}"/>
          </ac:spMkLst>
        </pc:spChg>
        <pc:spChg chg="mod">
          <ac:chgData name="Elizabeth Connors" userId="S::elizabeth.connors@sja.org.uk::7b8a960c-3a8f-44e5-8383-848c6766db90" providerId="AD" clId="Web-{388F4B80-99FE-3887-FC4A-58A55F04ABFC}" dt="2019-07-02T12:52:20.465" v="36" actId="20577"/>
          <ac:spMkLst>
            <pc:docMk/>
            <pc:sldMk cId="1607285479" sldId="661"/>
            <ac:spMk id="9" creationId="{91ED7FEA-AEA2-4BCB-B701-252448B3502E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7:35.248" v="214" actId="20577"/>
        <pc:sldMkLst>
          <pc:docMk/>
          <pc:sldMk cId="3994875913" sldId="662"/>
        </pc:sldMkLst>
        <pc:spChg chg="mod">
          <ac:chgData name="Elizabeth Connors" userId="S::elizabeth.connors@sja.org.uk::7b8a960c-3a8f-44e5-8383-848c6766db90" providerId="AD" clId="Web-{388F4B80-99FE-3887-FC4A-58A55F04ABFC}" dt="2019-07-02T12:57:26.404" v="204" actId="20577"/>
          <ac:spMkLst>
            <pc:docMk/>
            <pc:sldMk cId="3994875913" sldId="662"/>
            <ac:spMk id="6" creationId="{06B71C03-33E8-4754-802B-B2A80CC845BB}"/>
          </ac:spMkLst>
        </pc:spChg>
        <pc:spChg chg="mod">
          <ac:chgData name="Elizabeth Connors" userId="S::elizabeth.connors@sja.org.uk::7b8a960c-3a8f-44e5-8383-848c6766db90" providerId="AD" clId="Web-{388F4B80-99FE-3887-FC4A-58A55F04ABFC}" dt="2019-07-02T12:57:35.248" v="214" actId="20577"/>
          <ac:spMkLst>
            <pc:docMk/>
            <pc:sldMk cId="3994875913" sldId="662"/>
            <ac:spMk id="8" creationId="{91F9EF5E-6A37-4C83-B3F1-4939F06A0D4A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3:00:51.937" v="295" actId="20577"/>
        <pc:sldMkLst>
          <pc:docMk/>
          <pc:sldMk cId="4118220523" sldId="663"/>
        </pc:sldMkLst>
        <pc:spChg chg="mod">
          <ac:chgData name="Elizabeth Connors" userId="S::elizabeth.connors@sja.org.uk::7b8a960c-3a8f-44e5-8383-848c6766db90" providerId="AD" clId="Web-{388F4B80-99FE-3887-FC4A-58A55F04ABFC}" dt="2019-07-02T13:00:51.937" v="295" actId="20577"/>
          <ac:spMkLst>
            <pc:docMk/>
            <pc:sldMk cId="4118220523" sldId="663"/>
            <ac:spMk id="12" creationId="{085A6D41-AB77-4B12-A2D2-C2AA8674CD8D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7:57.436" v="222" actId="1076"/>
        <pc:sldMkLst>
          <pc:docMk/>
          <pc:sldMk cId="3129389725" sldId="664"/>
        </pc:sldMkLst>
        <pc:spChg chg="mod">
          <ac:chgData name="Elizabeth Connors" userId="S::elizabeth.connors@sja.org.uk::7b8a960c-3a8f-44e5-8383-848c6766db90" providerId="AD" clId="Web-{388F4B80-99FE-3887-FC4A-58A55F04ABFC}" dt="2019-07-02T12:57:53.998" v="220" actId="20577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Elizabeth Connors" userId="S::elizabeth.connors@sja.org.uk::7b8a960c-3a8f-44e5-8383-848c6766db90" providerId="AD" clId="Web-{388F4B80-99FE-3887-FC4A-58A55F04ABFC}" dt="2019-07-02T12:57:57.436" v="222" actId="1076"/>
          <ac:picMkLst>
            <pc:docMk/>
            <pc:sldMk cId="3129389725" sldId="664"/>
            <ac:picMk id="24" creationId="{6734131A-1CAB-4173-9051-D19599DCC8C1}"/>
          </ac:picMkLst>
        </pc:picChg>
      </pc:sldChg>
      <pc:sldChg chg="modSp">
        <pc:chgData name="Elizabeth Connors" userId="S::elizabeth.connors@sja.org.uk::7b8a960c-3a8f-44e5-8383-848c6766db90" providerId="AD" clId="Web-{388F4B80-99FE-3887-FC4A-58A55F04ABFC}" dt="2019-07-02T13:01:54.859" v="308" actId="20577"/>
        <pc:sldMkLst>
          <pc:docMk/>
          <pc:sldMk cId="2032110629" sldId="665"/>
        </pc:sldMkLst>
        <pc:spChg chg="mod">
          <ac:chgData name="Elizabeth Connors" userId="S::elizabeth.connors@sja.org.uk::7b8a960c-3a8f-44e5-8383-848c6766db90" providerId="AD" clId="Web-{388F4B80-99FE-3887-FC4A-58A55F04ABFC}" dt="2019-07-02T13:01:54.859" v="308" actId="20577"/>
          <ac:spMkLst>
            <pc:docMk/>
            <pc:sldMk cId="2032110629" sldId="665"/>
            <ac:spMk id="9" creationId="{1C9420BF-0FCD-4E7B-BF25-1A538440D0D9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9:20.015" v="254" actId="20577"/>
        <pc:sldMkLst>
          <pc:docMk/>
          <pc:sldMk cId="2981126906" sldId="667"/>
        </pc:sldMkLst>
        <pc:spChg chg="mod">
          <ac:chgData name="Elizabeth Connors" userId="S::elizabeth.connors@sja.org.uk::7b8a960c-3a8f-44e5-8383-848c6766db90" providerId="AD" clId="Web-{388F4B80-99FE-3887-FC4A-58A55F04ABFC}" dt="2019-07-02T12:59:20.015" v="254" actId="20577"/>
          <ac:spMkLst>
            <pc:docMk/>
            <pc:sldMk cId="2981126906" sldId="667"/>
            <ac:spMk id="8" creationId="{C1EE67B9-850B-4F6B-8B4A-70F5A44C5F97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3:02:46.157" v="318" actId="20577"/>
        <pc:sldMkLst>
          <pc:docMk/>
          <pc:sldMk cId="1631161287" sldId="669"/>
        </pc:sldMkLst>
        <pc:spChg chg="mod">
          <ac:chgData name="Elizabeth Connors" userId="S::elizabeth.connors@sja.org.uk::7b8a960c-3a8f-44e5-8383-848c6766db90" providerId="AD" clId="Web-{388F4B80-99FE-3887-FC4A-58A55F04ABFC}" dt="2019-07-02T13:02:46.157" v="318" actId="20577"/>
          <ac:spMkLst>
            <pc:docMk/>
            <pc:sldMk cId="1631161287" sldId="669"/>
            <ac:spMk id="5" creationId="{9A2288D5-99E2-47A6-B2D1-401F01E118EE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8:54.906" v="250" actId="20577"/>
        <pc:sldMkLst>
          <pc:docMk/>
          <pc:sldMk cId="3402743785" sldId="670"/>
        </pc:sldMkLst>
        <pc:spChg chg="mod">
          <ac:chgData name="Elizabeth Connors" userId="S::elizabeth.connors@sja.org.uk::7b8a960c-3a8f-44e5-8383-848c6766db90" providerId="AD" clId="Web-{388F4B80-99FE-3887-FC4A-58A55F04ABFC}" dt="2019-07-02T12:58:54.906" v="250" actId="20577"/>
          <ac:spMkLst>
            <pc:docMk/>
            <pc:sldMk cId="3402743785" sldId="670"/>
            <ac:spMk id="5" creationId="{9A2288D5-99E2-47A6-B2D1-401F01E118EE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8:41.109" v="245" actId="20577"/>
        <pc:sldMkLst>
          <pc:docMk/>
          <pc:sldMk cId="3602911446" sldId="671"/>
        </pc:sldMkLst>
        <pc:spChg chg="mod">
          <ac:chgData name="Elizabeth Connors" userId="S::elizabeth.connors@sja.org.uk::7b8a960c-3a8f-44e5-8383-848c6766db90" providerId="AD" clId="Web-{388F4B80-99FE-3887-FC4A-58A55F04ABFC}" dt="2019-07-02T12:58:41.109" v="245" actId="20577"/>
          <ac:spMkLst>
            <pc:docMk/>
            <pc:sldMk cId="3602911446" sldId="671"/>
            <ac:spMk id="5" creationId="{9A2288D5-99E2-47A6-B2D1-401F01E118EE}"/>
          </ac:spMkLst>
        </pc:spChg>
      </pc:sldChg>
    </pc:docChg>
  </pc:docChgLst>
  <pc:docChgLst>
    <pc:chgData name="Jodie Walsh2" userId="8f656482-1ee0-4981-a154-9528d7227717" providerId="ADAL" clId="{0E4E9174-FB64-43C9-A37F-01E637F5E161}"/>
  </pc:docChgLst>
  <pc:docChgLst>
    <pc:chgData name="Jodie Walsh2" userId="8f656482-1ee0-4981-a154-9528d7227717" providerId="ADAL" clId="{09794558-CF76-4111-9AA9-B2EDFB106F6E}"/>
  </pc:docChgLst>
  <pc:docChgLst>
    <pc:chgData name="Justine Wilson" userId="cd635167-bbd3-4a7f-9fa7-49f7026615ce" providerId="ADAL" clId="{2329668C-F6DA-4B10-850A-CE52FAD35939}"/>
    <pc:docChg chg="custSel modSld sldOrd">
      <pc:chgData name="Justine Wilson" userId="cd635167-bbd3-4a7f-9fa7-49f7026615ce" providerId="ADAL" clId="{2329668C-F6DA-4B10-850A-CE52FAD35939}" dt="2019-06-26T10:49:19.974" v="405" actId="20577"/>
      <pc:docMkLst>
        <pc:docMk/>
      </pc:docMkLst>
      <pc:sldChg chg="delSp modSp">
        <pc:chgData name="Justine Wilson" userId="cd635167-bbd3-4a7f-9fa7-49f7026615ce" providerId="ADAL" clId="{2329668C-F6DA-4B10-850A-CE52FAD35939}" dt="2019-06-26T10:39:25.071" v="61" actId="20577"/>
        <pc:sldMkLst>
          <pc:docMk/>
          <pc:sldMk cId="4118220523" sldId="663"/>
        </pc:sldMkLst>
        <pc:spChg chg="mod">
          <ac:chgData name="Justine Wilson" userId="cd635167-bbd3-4a7f-9fa7-49f7026615ce" providerId="ADAL" clId="{2329668C-F6DA-4B10-850A-CE52FAD35939}" dt="2019-06-26T10:39:25.071" v="61" actId="20577"/>
          <ac:spMkLst>
            <pc:docMk/>
            <pc:sldMk cId="4118220523" sldId="663"/>
            <ac:spMk id="6" creationId="{0703DF55-C9E5-4182-BF63-6569D60AF875}"/>
          </ac:spMkLst>
        </pc:spChg>
        <pc:spChg chg="del">
          <ac:chgData name="Justine Wilson" userId="cd635167-bbd3-4a7f-9fa7-49f7026615ce" providerId="ADAL" clId="{2329668C-F6DA-4B10-850A-CE52FAD35939}" dt="2019-06-26T10:38:32.669" v="39" actId="478"/>
          <ac:spMkLst>
            <pc:docMk/>
            <pc:sldMk cId="4118220523" sldId="663"/>
            <ac:spMk id="9" creationId="{2E7F288D-1FC1-498E-BADA-699990A9EC26}"/>
          </ac:spMkLst>
        </pc:spChg>
      </pc:sldChg>
      <pc:sldChg chg="delSp modSp">
        <pc:chgData name="Justine Wilson" userId="cd635167-bbd3-4a7f-9fa7-49f7026615ce" providerId="ADAL" clId="{2329668C-F6DA-4B10-850A-CE52FAD35939}" dt="2019-06-26T10:44:20.166" v="102" actId="1076"/>
        <pc:sldMkLst>
          <pc:docMk/>
          <pc:sldMk cId="2032110629" sldId="665"/>
        </pc:sldMkLst>
        <pc:spChg chg="mod">
          <ac:chgData name="Justine Wilson" userId="cd635167-bbd3-4a7f-9fa7-49f7026615ce" providerId="ADAL" clId="{2329668C-F6DA-4B10-850A-CE52FAD35939}" dt="2019-06-26T10:43:58.249" v="80" actId="14100"/>
          <ac:spMkLst>
            <pc:docMk/>
            <pc:sldMk cId="2032110629" sldId="665"/>
            <ac:spMk id="6" creationId="{5A1A220B-3625-435C-B6C3-08C397718AD5}"/>
          </ac:spMkLst>
        </pc:spChg>
        <pc:spChg chg="mod">
          <ac:chgData name="Justine Wilson" userId="cd635167-bbd3-4a7f-9fa7-49f7026615ce" providerId="ADAL" clId="{2329668C-F6DA-4B10-850A-CE52FAD35939}" dt="2019-06-26T10:44:20.166" v="102" actId="1076"/>
          <ac:spMkLst>
            <pc:docMk/>
            <pc:sldMk cId="2032110629" sldId="665"/>
            <ac:spMk id="7" creationId="{FBC6D463-060D-44D9-96BB-E1E691788B10}"/>
          </ac:spMkLst>
        </pc:spChg>
        <pc:spChg chg="del">
          <ac:chgData name="Justine Wilson" userId="cd635167-bbd3-4a7f-9fa7-49f7026615ce" providerId="ADAL" clId="{2329668C-F6DA-4B10-850A-CE52FAD35939}" dt="2019-06-26T10:43:38.563" v="62" actId="478"/>
          <ac:spMkLst>
            <pc:docMk/>
            <pc:sldMk cId="2032110629" sldId="665"/>
            <ac:spMk id="8" creationId="{635749AF-ED5A-4081-8C61-7D0681C14BC5}"/>
          </ac:spMkLst>
        </pc:spChg>
      </pc:sldChg>
      <pc:sldChg chg="modSp">
        <pc:chgData name="Justine Wilson" userId="cd635167-bbd3-4a7f-9fa7-49f7026615ce" providerId="ADAL" clId="{2329668C-F6DA-4B10-850A-CE52FAD35939}" dt="2019-06-26T10:49:19.974" v="405" actId="20577"/>
        <pc:sldMkLst>
          <pc:docMk/>
          <pc:sldMk cId="2981126906" sldId="667"/>
        </pc:sldMkLst>
        <pc:spChg chg="mod">
          <ac:chgData name="Justine Wilson" userId="cd635167-bbd3-4a7f-9fa7-49f7026615ce" providerId="ADAL" clId="{2329668C-F6DA-4B10-850A-CE52FAD35939}" dt="2019-06-26T10:49:19.974" v="405" actId="20577"/>
          <ac:spMkLst>
            <pc:docMk/>
            <pc:sldMk cId="2981126906" sldId="667"/>
            <ac:spMk id="8" creationId="{C1EE67B9-850B-4F6B-8B4A-70F5A44C5F97}"/>
          </ac:spMkLst>
        </pc:spChg>
      </pc:sldChg>
      <pc:sldChg chg="modSp">
        <pc:chgData name="Justine Wilson" userId="cd635167-bbd3-4a7f-9fa7-49f7026615ce" providerId="ADAL" clId="{2329668C-F6DA-4B10-850A-CE52FAD35939}" dt="2019-06-26T10:24:39.309" v="18" actId="14100"/>
        <pc:sldMkLst>
          <pc:docMk/>
          <pc:sldMk cId="1631161287" sldId="669"/>
        </pc:sldMkLst>
        <pc:spChg chg="mod">
          <ac:chgData name="Justine Wilson" userId="cd635167-bbd3-4a7f-9fa7-49f7026615ce" providerId="ADAL" clId="{2329668C-F6DA-4B10-850A-CE52FAD35939}" dt="2019-06-26T10:24:39.309" v="18" actId="14100"/>
          <ac:spMkLst>
            <pc:docMk/>
            <pc:sldMk cId="1631161287" sldId="669"/>
            <ac:spMk id="3" creationId="{55405EAF-F7C2-457E-8B7D-00A7E69776E1}"/>
          </ac:spMkLst>
        </pc:spChg>
        <pc:spChg chg="mod">
          <ac:chgData name="Justine Wilson" userId="cd635167-bbd3-4a7f-9fa7-49f7026615ce" providerId="ADAL" clId="{2329668C-F6DA-4B10-850A-CE52FAD35939}" dt="2019-06-26T10:24:24.230" v="1" actId="20577"/>
          <ac:spMkLst>
            <pc:docMk/>
            <pc:sldMk cId="1631161287" sldId="669"/>
            <ac:spMk id="5" creationId="{9A2288D5-99E2-47A6-B2D1-401F01E118EE}"/>
          </ac:spMkLst>
        </pc:spChg>
      </pc:sldChg>
      <pc:sldChg chg="modSp ord">
        <pc:chgData name="Justine Wilson" userId="cd635167-bbd3-4a7f-9fa7-49f7026615ce" providerId="ADAL" clId="{2329668C-F6DA-4B10-850A-CE52FAD35939}" dt="2019-06-26T10:38:18.356" v="38" actId="14100"/>
        <pc:sldMkLst>
          <pc:docMk/>
          <pc:sldMk cId="3402743785" sldId="670"/>
        </pc:sldMkLst>
        <pc:spChg chg="mod">
          <ac:chgData name="Justine Wilson" userId="cd635167-bbd3-4a7f-9fa7-49f7026615ce" providerId="ADAL" clId="{2329668C-F6DA-4B10-850A-CE52FAD35939}" dt="2019-06-26T10:38:18.356" v="38" actId="14100"/>
          <ac:spMkLst>
            <pc:docMk/>
            <pc:sldMk cId="3402743785" sldId="670"/>
            <ac:spMk id="3" creationId="{55405EAF-F7C2-457E-8B7D-00A7E69776E1}"/>
          </ac:spMkLst>
        </pc:spChg>
        <pc:spChg chg="mod">
          <ac:chgData name="Justine Wilson" userId="cd635167-bbd3-4a7f-9fa7-49f7026615ce" providerId="ADAL" clId="{2329668C-F6DA-4B10-850A-CE52FAD35939}" dt="2019-06-26T10:34:46.855" v="21" actId="20577"/>
          <ac:spMkLst>
            <pc:docMk/>
            <pc:sldMk cId="3402743785" sldId="670"/>
            <ac:spMk id="5" creationId="{9A2288D5-99E2-47A6-B2D1-401F01E118EE}"/>
          </ac:spMkLst>
        </pc:spChg>
      </pc:sldChg>
      <pc:sldChg chg="modSp">
        <pc:chgData name="Justine Wilson" userId="cd635167-bbd3-4a7f-9fa7-49f7026615ce" providerId="ADAL" clId="{2329668C-F6DA-4B10-850A-CE52FAD35939}" dt="2019-06-26T10:45:44.558" v="283" actId="20577"/>
        <pc:sldMkLst>
          <pc:docMk/>
          <pc:sldMk cId="3602911446" sldId="671"/>
        </pc:sldMkLst>
        <pc:spChg chg="mod">
          <ac:chgData name="Justine Wilson" userId="cd635167-bbd3-4a7f-9fa7-49f7026615ce" providerId="ADAL" clId="{2329668C-F6DA-4B10-850A-CE52FAD35939}" dt="2019-06-26T10:44:40.605" v="120" actId="14100"/>
          <ac:spMkLst>
            <pc:docMk/>
            <pc:sldMk cId="3602911446" sldId="671"/>
            <ac:spMk id="3" creationId="{55405EAF-F7C2-457E-8B7D-00A7E69776E1}"/>
          </ac:spMkLst>
        </pc:spChg>
        <pc:spChg chg="mod">
          <ac:chgData name="Justine Wilson" userId="cd635167-bbd3-4a7f-9fa7-49f7026615ce" providerId="ADAL" clId="{2329668C-F6DA-4B10-850A-CE52FAD35939}" dt="2019-06-26T10:45:44.558" v="283" actId="20577"/>
          <ac:spMkLst>
            <pc:docMk/>
            <pc:sldMk cId="3602911446" sldId="671"/>
            <ac:spMk id="5" creationId="{9A2288D5-99E2-47A6-B2D1-401F01E118EE}"/>
          </ac:spMkLst>
        </pc:spChg>
      </pc:sldChg>
    </pc:docChg>
  </pc:docChgLst>
  <pc:docChgLst>
    <pc:chgData name="Beth Elger" userId="S::beth.elger@sja.org.uk::bf3d7bc8-8abc-424a-96ba-25300c385cd3" providerId="AD" clId="Web-{558B2038-EEA1-0401-AD2C-E25502FD327F}"/>
    <pc:docChg chg="delSld">
      <pc:chgData name="Beth Elger" userId="S::beth.elger@sja.org.uk::bf3d7bc8-8abc-424a-96ba-25300c385cd3" providerId="AD" clId="Web-{558B2038-EEA1-0401-AD2C-E25502FD327F}" dt="2019-08-27T10:50:42.270" v="0"/>
      <pc:docMkLst>
        <pc:docMk/>
      </pc:docMkLst>
      <pc:sldChg chg="del">
        <pc:chgData name="Beth Elger" userId="S::beth.elger@sja.org.uk::bf3d7bc8-8abc-424a-96ba-25300c385cd3" providerId="AD" clId="Web-{558B2038-EEA1-0401-AD2C-E25502FD327F}" dt="2019-08-27T10:50:42.270" v="0"/>
        <pc:sldMkLst>
          <pc:docMk/>
          <pc:sldMk cId="731881050" sldId="648"/>
        </pc:sldMkLst>
      </pc:sldChg>
    </pc:docChg>
  </pc:docChgLst>
  <pc:docChgLst>
    <pc:chgData name="Justine Wilson" userId="S::justine.wilson@sja.org.uk::cd635167-bbd3-4a7f-9fa7-49f7026615ce" providerId="AD" clId="Web-{51E1EB57-31E3-AAE8-80DC-05781E52C771}"/>
    <pc:docChg chg="modSld">
      <pc:chgData name="Justine Wilson" userId="S::justine.wilson@sja.org.uk::cd635167-bbd3-4a7f-9fa7-49f7026615ce" providerId="AD" clId="Web-{51E1EB57-31E3-AAE8-80DC-05781E52C771}" dt="2019-07-04T11:31:14.317" v="89" actId="14100"/>
      <pc:docMkLst>
        <pc:docMk/>
      </pc:docMkLst>
      <pc:sldChg chg="modSp">
        <pc:chgData name="Justine Wilson" userId="S::justine.wilson@sja.org.uk::cd635167-bbd3-4a7f-9fa7-49f7026615ce" providerId="AD" clId="Web-{51E1EB57-31E3-AAE8-80DC-05781E52C771}" dt="2019-07-04T11:31:14.317" v="89" actId="14100"/>
        <pc:sldMkLst>
          <pc:docMk/>
          <pc:sldMk cId="3199948157" sldId="652"/>
        </pc:sldMkLst>
        <pc:spChg chg="mod">
          <ac:chgData name="Justine Wilson" userId="S::justine.wilson@sja.org.uk::cd635167-bbd3-4a7f-9fa7-49f7026615ce" providerId="AD" clId="Web-{51E1EB57-31E3-AAE8-80DC-05781E52C771}" dt="2019-07-04T11:31:03.738" v="88" actId="20577"/>
          <ac:spMkLst>
            <pc:docMk/>
            <pc:sldMk cId="3199948157" sldId="652"/>
            <ac:spMk id="2" creationId="{236F7D53-039F-4043-B283-387D95BD07A9}"/>
          </ac:spMkLst>
        </pc:spChg>
        <pc:spChg chg="mod">
          <ac:chgData name="Justine Wilson" userId="S::justine.wilson@sja.org.uk::cd635167-bbd3-4a7f-9fa7-49f7026615ce" providerId="AD" clId="Web-{51E1EB57-31E3-AAE8-80DC-05781E52C771}" dt="2019-07-04T11:31:14.317" v="89" actId="14100"/>
          <ac:spMkLst>
            <pc:docMk/>
            <pc:sldMk cId="3199948157" sldId="652"/>
            <ac:spMk id="3" creationId="{1350C409-3CCA-48BD-87D2-FE46540C4DD3}"/>
          </ac:spMkLst>
        </pc:spChg>
      </pc:sldChg>
    </pc:docChg>
  </pc:docChgLst>
  <pc:docChgLst>
    <pc:chgData name="Justine Wilson" userId="S::justine.wilson@sja.org.uk::cd635167-bbd3-4a7f-9fa7-49f7026615ce" providerId="AD" clId="Web-{DB03EFC6-A40F-74AC-5686-DC8C02D757B5}"/>
    <pc:docChg chg="modSld">
      <pc:chgData name="Justine Wilson" userId="S::justine.wilson@sja.org.uk::cd635167-bbd3-4a7f-9fa7-49f7026615ce" providerId="AD" clId="Web-{DB03EFC6-A40F-74AC-5686-DC8C02D757B5}" dt="2019-07-08T12:07:49.045" v="0" actId="1076"/>
      <pc:docMkLst>
        <pc:docMk/>
      </pc:docMkLst>
      <pc:sldChg chg="modSp">
        <pc:chgData name="Justine Wilson" userId="S::justine.wilson@sja.org.uk::cd635167-bbd3-4a7f-9fa7-49f7026615ce" providerId="AD" clId="Web-{DB03EFC6-A40F-74AC-5686-DC8C02D757B5}" dt="2019-07-08T12:07:49.045" v="0" actId="1076"/>
        <pc:sldMkLst>
          <pc:docMk/>
          <pc:sldMk cId="281358155" sldId="656"/>
        </pc:sldMkLst>
        <pc:spChg chg="mod">
          <ac:chgData name="Justine Wilson" userId="S::justine.wilson@sja.org.uk::cd635167-bbd3-4a7f-9fa7-49f7026615ce" providerId="AD" clId="Web-{DB03EFC6-A40F-74AC-5686-DC8C02D757B5}" dt="2019-07-08T12:07:49.045" v="0" actId="1076"/>
          <ac:spMkLst>
            <pc:docMk/>
            <pc:sldMk cId="281358155" sldId="656"/>
            <ac:spMk id="8" creationId="{B151BFFA-C000-42D8-B32D-9865F53FC1D9}"/>
          </ac:spMkLst>
        </pc:spChg>
      </pc:sldChg>
    </pc:docChg>
  </pc:docChgLst>
  <pc:docChgLst>
    <pc:chgData name="Jodie Walsh2" userId="8f656482-1ee0-4981-a154-9528d7227717" providerId="ADAL" clId="{252FC459-E802-40E7-9E46-186CE9B8EE6F}"/>
    <pc:docChg chg="undo modSld">
      <pc:chgData name="Jodie Walsh2" userId="8f656482-1ee0-4981-a154-9528d7227717" providerId="ADAL" clId="{252FC459-E802-40E7-9E46-186CE9B8EE6F}" dt="2019-07-10T12:30:44.698" v="25" actId="1037"/>
      <pc:docMkLst>
        <pc:docMk/>
      </pc:docMkLst>
      <pc:sldChg chg="modSp">
        <pc:chgData name="Jodie Walsh2" userId="8f656482-1ee0-4981-a154-9528d7227717" providerId="ADAL" clId="{252FC459-E802-40E7-9E46-186CE9B8EE6F}" dt="2019-07-10T12:30:13.667" v="0" actId="20577"/>
        <pc:sldMkLst>
          <pc:docMk/>
          <pc:sldMk cId="3470835912" sldId="658"/>
        </pc:sldMkLst>
        <pc:spChg chg="mod">
          <ac:chgData name="Jodie Walsh2" userId="8f656482-1ee0-4981-a154-9528d7227717" providerId="ADAL" clId="{252FC459-E802-40E7-9E46-186CE9B8EE6F}" dt="2019-07-10T12:30:13.667" v="0" actId="20577"/>
          <ac:spMkLst>
            <pc:docMk/>
            <pc:sldMk cId="3470835912" sldId="658"/>
            <ac:spMk id="7" creationId="{69FD837C-4A09-4074-8686-78EC2DA1DAEC}"/>
          </ac:spMkLst>
        </pc:spChg>
      </pc:sldChg>
      <pc:sldChg chg="modSp">
        <pc:chgData name="Jodie Walsh2" userId="8f656482-1ee0-4981-a154-9528d7227717" providerId="ADAL" clId="{252FC459-E802-40E7-9E46-186CE9B8EE6F}" dt="2019-07-10T12:30:20.945" v="1" actId="14100"/>
        <pc:sldMkLst>
          <pc:docMk/>
          <pc:sldMk cId="1607285479" sldId="661"/>
        </pc:sldMkLst>
        <pc:spChg chg="mod">
          <ac:chgData name="Jodie Walsh2" userId="8f656482-1ee0-4981-a154-9528d7227717" providerId="ADAL" clId="{252FC459-E802-40E7-9E46-186CE9B8EE6F}" dt="2019-07-10T12:30:20.945" v="1" actId="14100"/>
          <ac:spMkLst>
            <pc:docMk/>
            <pc:sldMk cId="1607285479" sldId="661"/>
            <ac:spMk id="6" creationId="{E135BEC2-1FC2-489B-B69F-8E6714BE494D}"/>
          </ac:spMkLst>
        </pc:spChg>
        <pc:spChg chg="mod">
          <ac:chgData name="Jodie Walsh2" userId="8f656482-1ee0-4981-a154-9528d7227717" providerId="ADAL" clId="{252FC459-E802-40E7-9E46-186CE9B8EE6F}" dt="2019-07-10T12:30:20.945" v="1" actId="14100"/>
          <ac:spMkLst>
            <pc:docMk/>
            <pc:sldMk cId="1607285479" sldId="661"/>
            <ac:spMk id="8" creationId="{A3817720-427E-4E55-93DF-897010EAF0AA}"/>
          </ac:spMkLst>
        </pc:spChg>
      </pc:sldChg>
      <pc:sldChg chg="modSp">
        <pc:chgData name="Jodie Walsh2" userId="8f656482-1ee0-4981-a154-9528d7227717" providerId="ADAL" clId="{252FC459-E802-40E7-9E46-186CE9B8EE6F}" dt="2019-07-10T12:30:44.698" v="25" actId="1037"/>
        <pc:sldMkLst>
          <pc:docMk/>
          <pc:sldMk cId="3129389725" sldId="664"/>
        </pc:sldMkLst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14" creationId="{FF99D35A-079D-4ABF-BC05-FDD555E16430}"/>
          </ac:spMkLst>
        </pc:spChg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15" creationId="{B3E5806E-D49D-4358-B5B8-87085BC0D4F2}"/>
          </ac:spMkLst>
        </pc:spChg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22" creationId="{59EB45D6-D9DD-4EF2-A0ED-AE3BDF1AD20B}"/>
          </ac:spMkLst>
        </pc:spChg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Jodie Walsh2" userId="8f656482-1ee0-4981-a154-9528d7227717" providerId="ADAL" clId="{252FC459-E802-40E7-9E46-186CE9B8EE6F}" dt="2019-07-10T12:30:44.698" v="25" actId="1037"/>
          <ac:picMkLst>
            <pc:docMk/>
            <pc:sldMk cId="3129389725" sldId="664"/>
            <ac:picMk id="5" creationId="{E34772B4-1EBC-4155-A900-491244C56785}"/>
          </ac:picMkLst>
        </pc:picChg>
        <pc:picChg chg="mod">
          <ac:chgData name="Jodie Walsh2" userId="8f656482-1ee0-4981-a154-9528d7227717" providerId="ADAL" clId="{252FC459-E802-40E7-9E46-186CE9B8EE6F}" dt="2019-07-10T12:30:44.698" v="25" actId="1037"/>
          <ac:picMkLst>
            <pc:docMk/>
            <pc:sldMk cId="3129389725" sldId="664"/>
            <ac:picMk id="13" creationId="{A9723D1B-B737-4DEC-A5BD-37E4F8EC847A}"/>
          </ac:picMkLst>
        </pc:picChg>
        <pc:picChg chg="mod">
          <ac:chgData name="Jodie Walsh2" userId="8f656482-1ee0-4981-a154-9528d7227717" providerId="ADAL" clId="{252FC459-E802-40E7-9E46-186CE9B8EE6F}" dt="2019-07-10T12:30:44.698" v="25" actId="1037"/>
          <ac:picMkLst>
            <pc:docMk/>
            <pc:sldMk cId="3129389725" sldId="664"/>
            <ac:picMk id="24" creationId="{6734131A-1CAB-4173-9051-D19599DCC8C1}"/>
          </ac:picMkLst>
        </pc:picChg>
      </pc:sldChg>
    </pc:docChg>
  </pc:docChgLst>
  <pc:docChgLst>
    <pc:chgData name="Elsa Stuart" userId="1036faa4-45e7-40bb-895e-6c47aba8630b" providerId="ADAL" clId="{A822F3B1-36EF-48FD-9A47-1FE1F022870B}"/>
  </pc:docChgLst>
  <pc:docChgLst>
    <pc:chgData name="Justine Wilson" userId="S::justine.wilson@sja.org.uk::cd635167-bbd3-4a7f-9fa7-49f7026615ce" providerId="AD" clId="Web-{375E6A7C-1118-3E25-54EF-47DB8DBCD9F1}"/>
    <pc:docChg chg="modSld">
      <pc:chgData name="Justine Wilson" userId="S::justine.wilson@sja.org.uk::cd635167-bbd3-4a7f-9fa7-49f7026615ce" providerId="AD" clId="Web-{375E6A7C-1118-3E25-54EF-47DB8DBCD9F1}" dt="2019-05-08T08:09:45.601" v="2" actId="20577"/>
      <pc:docMkLst>
        <pc:docMk/>
      </pc:docMkLst>
      <pc:sldChg chg="modSp">
        <pc:chgData name="Justine Wilson" userId="S::justine.wilson@sja.org.uk::cd635167-bbd3-4a7f-9fa7-49f7026615ce" providerId="AD" clId="Web-{375E6A7C-1118-3E25-54EF-47DB8DBCD9F1}" dt="2019-05-08T08:09:35.195" v="0" actId="20577"/>
        <pc:sldMkLst>
          <pc:docMk/>
          <pc:sldMk cId="3994875913" sldId="662"/>
        </pc:sldMkLst>
        <pc:spChg chg="mod">
          <ac:chgData name="Justine Wilson" userId="S::justine.wilson@sja.org.uk::cd635167-bbd3-4a7f-9fa7-49f7026615ce" providerId="AD" clId="Web-{375E6A7C-1118-3E25-54EF-47DB8DBCD9F1}" dt="2019-05-08T08:09:35.195" v="0" actId="20577"/>
          <ac:spMkLst>
            <pc:docMk/>
            <pc:sldMk cId="3994875913" sldId="662"/>
            <ac:spMk id="8" creationId="{91F9EF5E-6A37-4C83-B3F1-4939F06A0D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8D58F-C86A-48B4-B7C5-3B239605B37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AB99B88-249F-4AFD-96E3-070E8288C382}">
      <dgm:prSet phldrT="[Text]"/>
      <dgm:spPr/>
      <dgm:t>
        <a:bodyPr/>
        <a:lstStyle/>
        <a:p>
          <a:r>
            <a:rPr lang="en-GB" b="1"/>
            <a:t>Pet fur</a:t>
          </a:r>
        </a:p>
      </dgm:t>
    </dgm:pt>
    <dgm:pt modelId="{99C0DA6A-C225-46AD-A06B-251F400874B3}" type="parTrans" cxnId="{A62A0B2B-3BCC-4FF2-92C1-D158CEFE6F7B}">
      <dgm:prSet/>
      <dgm:spPr/>
      <dgm:t>
        <a:bodyPr/>
        <a:lstStyle/>
        <a:p>
          <a:endParaRPr lang="en-GB" b="1"/>
        </a:p>
      </dgm:t>
    </dgm:pt>
    <dgm:pt modelId="{09ECDA70-33B1-4B3D-B355-183ECE82D7EC}" type="sibTrans" cxnId="{A62A0B2B-3BCC-4FF2-92C1-D158CEFE6F7B}">
      <dgm:prSet/>
      <dgm:spPr/>
      <dgm:t>
        <a:bodyPr/>
        <a:lstStyle/>
        <a:p>
          <a:endParaRPr lang="en-GB" b="1"/>
        </a:p>
      </dgm:t>
    </dgm:pt>
    <dgm:pt modelId="{474FE040-22B1-476E-966A-436EBED1D16E}">
      <dgm:prSet phldrT="[Text]"/>
      <dgm:spPr/>
      <dgm:t>
        <a:bodyPr/>
        <a:lstStyle/>
        <a:p>
          <a:r>
            <a:rPr lang="en-GB" b="1"/>
            <a:t>Perfume</a:t>
          </a:r>
        </a:p>
      </dgm:t>
    </dgm:pt>
    <dgm:pt modelId="{4361BB53-D83A-4783-AE81-C9FE8AB58008}" type="parTrans" cxnId="{C084BD81-EC3C-43F5-AEE8-773345192CEE}">
      <dgm:prSet/>
      <dgm:spPr/>
      <dgm:t>
        <a:bodyPr/>
        <a:lstStyle/>
        <a:p>
          <a:endParaRPr lang="en-GB" b="1"/>
        </a:p>
      </dgm:t>
    </dgm:pt>
    <dgm:pt modelId="{0ED08A3C-CC79-49D7-845A-2E5C25AE7CCE}" type="sibTrans" cxnId="{C084BD81-EC3C-43F5-AEE8-773345192CEE}">
      <dgm:prSet/>
      <dgm:spPr/>
      <dgm:t>
        <a:bodyPr/>
        <a:lstStyle/>
        <a:p>
          <a:endParaRPr lang="en-GB" b="1"/>
        </a:p>
      </dgm:t>
    </dgm:pt>
    <dgm:pt modelId="{91C7706F-A882-4C0F-B33B-FD1062B006E8}">
      <dgm:prSet phldrT="[Text]"/>
      <dgm:spPr/>
      <dgm:t>
        <a:bodyPr/>
        <a:lstStyle/>
        <a:p>
          <a:r>
            <a:rPr lang="en-GB" b="1"/>
            <a:t>Fizzy drink</a:t>
          </a:r>
        </a:p>
      </dgm:t>
    </dgm:pt>
    <dgm:pt modelId="{F6E13FD2-9AF7-4886-8B7E-F6B012E8D203}" type="parTrans" cxnId="{2E103C66-0CBD-4EC8-AE74-F080504954AB}">
      <dgm:prSet/>
      <dgm:spPr/>
      <dgm:t>
        <a:bodyPr/>
        <a:lstStyle/>
        <a:p>
          <a:endParaRPr lang="en-GB" b="1"/>
        </a:p>
      </dgm:t>
    </dgm:pt>
    <dgm:pt modelId="{5739F08B-4ED4-4CDF-AB15-CC51293569EE}" type="sibTrans" cxnId="{2E103C66-0CBD-4EC8-AE74-F080504954AB}">
      <dgm:prSet/>
      <dgm:spPr/>
      <dgm:t>
        <a:bodyPr/>
        <a:lstStyle/>
        <a:p>
          <a:endParaRPr lang="en-GB" b="1"/>
        </a:p>
      </dgm:t>
    </dgm:pt>
    <dgm:pt modelId="{F10D6D05-BCBF-45F9-83F4-632503EFE604}">
      <dgm:prSet phldrT="[Text]"/>
      <dgm:spPr/>
      <dgm:t>
        <a:bodyPr/>
        <a:lstStyle/>
        <a:p>
          <a:r>
            <a:rPr lang="en-GB" b="1"/>
            <a:t>Horror movies</a:t>
          </a:r>
        </a:p>
      </dgm:t>
    </dgm:pt>
    <dgm:pt modelId="{DECBB798-9C41-41CD-BC2D-A3CC9346F34D}" type="parTrans" cxnId="{2A2F4804-25EF-4797-BFFE-45B893A4FFDC}">
      <dgm:prSet/>
      <dgm:spPr/>
      <dgm:t>
        <a:bodyPr/>
        <a:lstStyle/>
        <a:p>
          <a:endParaRPr lang="en-GB" b="1"/>
        </a:p>
      </dgm:t>
    </dgm:pt>
    <dgm:pt modelId="{A1927067-F2E2-448C-BD2F-C9DC41AE738E}" type="sibTrans" cxnId="{2A2F4804-25EF-4797-BFFE-45B893A4FFDC}">
      <dgm:prSet/>
      <dgm:spPr/>
      <dgm:t>
        <a:bodyPr/>
        <a:lstStyle/>
        <a:p>
          <a:endParaRPr lang="en-GB" b="1"/>
        </a:p>
      </dgm:t>
    </dgm:pt>
    <dgm:pt modelId="{EBB52051-3240-4C29-B854-E154DA65E7D9}">
      <dgm:prSet phldrT="[Text]"/>
      <dgm:spPr/>
      <dgm:t>
        <a:bodyPr/>
        <a:lstStyle/>
        <a:p>
          <a:r>
            <a:rPr lang="en-GB" b="1"/>
            <a:t>Aerosols (hairspray, deodorants etc</a:t>
          </a:r>
        </a:p>
      </dgm:t>
    </dgm:pt>
    <dgm:pt modelId="{1CE6D453-F495-4412-BF3A-CD3982BE3898}" type="parTrans" cxnId="{66C9E855-DC8C-4263-AC41-541E3754595F}">
      <dgm:prSet/>
      <dgm:spPr/>
      <dgm:t>
        <a:bodyPr/>
        <a:lstStyle/>
        <a:p>
          <a:endParaRPr lang="en-GB" b="1"/>
        </a:p>
      </dgm:t>
    </dgm:pt>
    <dgm:pt modelId="{9E942D06-CA96-4EEC-8259-D70EB57F9621}" type="sibTrans" cxnId="{66C9E855-DC8C-4263-AC41-541E3754595F}">
      <dgm:prSet/>
      <dgm:spPr/>
      <dgm:t>
        <a:bodyPr/>
        <a:lstStyle/>
        <a:p>
          <a:endParaRPr lang="en-GB" b="1"/>
        </a:p>
      </dgm:t>
    </dgm:pt>
    <dgm:pt modelId="{CF9BB637-9D88-4C1F-A241-9D9946F33A3A}" type="pres">
      <dgm:prSet presAssocID="{47D8D58F-C86A-48B4-B7C5-3B239605B37A}" presName="linearFlow" presStyleCnt="0">
        <dgm:presLayoutVars>
          <dgm:dir/>
          <dgm:resizeHandles val="exact"/>
        </dgm:presLayoutVars>
      </dgm:prSet>
      <dgm:spPr/>
    </dgm:pt>
    <dgm:pt modelId="{88205A7B-2D70-4238-9199-EE767B6B269E}" type="pres">
      <dgm:prSet presAssocID="{1AB99B88-249F-4AFD-96E3-070E8288C382}" presName="composite" presStyleCnt="0"/>
      <dgm:spPr/>
    </dgm:pt>
    <dgm:pt modelId="{6F97D341-7277-4925-8E2F-63C9A37FFE65}" type="pres">
      <dgm:prSet presAssocID="{1AB99B88-249F-4AFD-96E3-070E8288C382}" presName="imgShp" presStyleLbl="fgImgPlace1" presStyleIdx="0" presStyleCnt="5"/>
      <dgm:spPr>
        <a:solidFill>
          <a:srgbClr val="BCD6C2"/>
        </a:solidFill>
      </dgm:spPr>
    </dgm:pt>
    <dgm:pt modelId="{67338FD8-537B-4C44-A9E8-183FA2B5DF22}" type="pres">
      <dgm:prSet presAssocID="{1AB99B88-249F-4AFD-96E3-070E8288C382}" presName="txShp" presStyleLbl="node1" presStyleIdx="0" presStyleCnt="5" custLinFactNeighborX="831" custLinFactNeighborY="21572">
        <dgm:presLayoutVars>
          <dgm:bulletEnabled val="1"/>
        </dgm:presLayoutVars>
      </dgm:prSet>
      <dgm:spPr/>
    </dgm:pt>
    <dgm:pt modelId="{C6C8917C-7EC1-45A7-BE64-B307684576DA}" type="pres">
      <dgm:prSet presAssocID="{09ECDA70-33B1-4B3D-B355-183ECE82D7EC}" presName="spacing" presStyleCnt="0"/>
      <dgm:spPr/>
    </dgm:pt>
    <dgm:pt modelId="{899A4CFE-23F8-4256-A95D-418B6E57C713}" type="pres">
      <dgm:prSet presAssocID="{474FE040-22B1-476E-966A-436EBED1D16E}" presName="composite" presStyleCnt="0"/>
      <dgm:spPr/>
    </dgm:pt>
    <dgm:pt modelId="{841B8D2A-822C-4238-8992-629AAF69F2B0}" type="pres">
      <dgm:prSet presAssocID="{474FE040-22B1-476E-966A-436EBED1D16E}" presName="imgShp" presStyleLbl="fgImgPlace1" presStyleIdx="1" presStyleCnt="5"/>
      <dgm:spPr>
        <a:solidFill>
          <a:srgbClr val="BCD6C2"/>
        </a:solidFill>
      </dgm:spPr>
    </dgm:pt>
    <dgm:pt modelId="{1A6240DE-858C-46FB-A29E-E092CC368170}" type="pres">
      <dgm:prSet presAssocID="{474FE040-22B1-476E-966A-436EBED1D16E}" presName="txShp" presStyleLbl="node1" presStyleIdx="1" presStyleCnt="5" custLinFactNeighborX="1029" custLinFactNeighborY="6270">
        <dgm:presLayoutVars>
          <dgm:bulletEnabled val="1"/>
        </dgm:presLayoutVars>
      </dgm:prSet>
      <dgm:spPr/>
    </dgm:pt>
    <dgm:pt modelId="{A7C44053-FBC7-4C21-9C17-A0566BFC64FE}" type="pres">
      <dgm:prSet presAssocID="{0ED08A3C-CC79-49D7-845A-2E5C25AE7CCE}" presName="spacing" presStyleCnt="0"/>
      <dgm:spPr/>
    </dgm:pt>
    <dgm:pt modelId="{35CCDA36-C466-498C-B5E7-739B93C8634E}" type="pres">
      <dgm:prSet presAssocID="{91C7706F-A882-4C0F-B33B-FD1062B006E8}" presName="composite" presStyleCnt="0"/>
      <dgm:spPr/>
    </dgm:pt>
    <dgm:pt modelId="{70BA7BCC-F71F-4D2C-B22C-167BC16914BB}" type="pres">
      <dgm:prSet presAssocID="{91C7706F-A882-4C0F-B33B-FD1062B006E8}" presName="imgShp" presStyleLbl="fgImgPlace1" presStyleIdx="2" presStyleCnt="5"/>
      <dgm:spPr>
        <a:solidFill>
          <a:srgbClr val="BCD6C2"/>
        </a:solidFill>
      </dgm:spPr>
    </dgm:pt>
    <dgm:pt modelId="{9D9DF63C-26B0-4ECD-9440-3911C9B40FEC}" type="pres">
      <dgm:prSet presAssocID="{91C7706F-A882-4C0F-B33B-FD1062B006E8}" presName="txShp" presStyleLbl="node1" presStyleIdx="2" presStyleCnt="5">
        <dgm:presLayoutVars>
          <dgm:bulletEnabled val="1"/>
        </dgm:presLayoutVars>
      </dgm:prSet>
      <dgm:spPr/>
    </dgm:pt>
    <dgm:pt modelId="{A4D2FD7B-BB9A-477B-8E0F-E03FA6D73868}" type="pres">
      <dgm:prSet presAssocID="{5739F08B-4ED4-4CDF-AB15-CC51293569EE}" presName="spacing" presStyleCnt="0"/>
      <dgm:spPr/>
    </dgm:pt>
    <dgm:pt modelId="{629E3FD3-E7C4-4578-B5C1-75973402B761}" type="pres">
      <dgm:prSet presAssocID="{F10D6D05-BCBF-45F9-83F4-632503EFE604}" presName="composite" presStyleCnt="0"/>
      <dgm:spPr/>
    </dgm:pt>
    <dgm:pt modelId="{1F65A346-D582-403A-84FB-1F4562B27010}" type="pres">
      <dgm:prSet presAssocID="{F10D6D05-BCBF-45F9-83F4-632503EFE604}" presName="imgShp" presStyleLbl="fgImgPlace1" presStyleIdx="3" presStyleCnt="5"/>
      <dgm:spPr>
        <a:solidFill>
          <a:srgbClr val="BCD6C2"/>
        </a:solidFill>
      </dgm:spPr>
    </dgm:pt>
    <dgm:pt modelId="{14B3F429-AF1F-4237-A140-732C1F404B36}" type="pres">
      <dgm:prSet presAssocID="{F10D6D05-BCBF-45F9-83F4-632503EFE604}" presName="txShp" presStyleLbl="node1" presStyleIdx="3" presStyleCnt="5">
        <dgm:presLayoutVars>
          <dgm:bulletEnabled val="1"/>
        </dgm:presLayoutVars>
      </dgm:prSet>
      <dgm:spPr/>
    </dgm:pt>
    <dgm:pt modelId="{E658CA2E-C1A5-4333-90AF-1B1DD56F14CB}" type="pres">
      <dgm:prSet presAssocID="{A1927067-F2E2-448C-BD2F-C9DC41AE738E}" presName="spacing" presStyleCnt="0"/>
      <dgm:spPr/>
    </dgm:pt>
    <dgm:pt modelId="{4169E480-D4D7-4ADE-9164-0898F9EE8FF7}" type="pres">
      <dgm:prSet presAssocID="{EBB52051-3240-4C29-B854-E154DA65E7D9}" presName="composite" presStyleCnt="0"/>
      <dgm:spPr/>
    </dgm:pt>
    <dgm:pt modelId="{8AA1FDCD-4645-4E52-976A-33E10333F102}" type="pres">
      <dgm:prSet presAssocID="{EBB52051-3240-4C29-B854-E154DA65E7D9}" presName="imgShp" presStyleLbl="fgImgPlace1" presStyleIdx="4" presStyleCnt="5" custLinFactNeighborX="-2507" custLinFactNeighborY="-1541"/>
      <dgm:spPr>
        <a:solidFill>
          <a:srgbClr val="BCD6C2"/>
        </a:solidFill>
      </dgm:spPr>
    </dgm:pt>
    <dgm:pt modelId="{2420C9BA-042C-46B9-BBBE-8ECF96011693}" type="pres">
      <dgm:prSet presAssocID="{EBB52051-3240-4C29-B854-E154DA65E7D9}" presName="txShp" presStyleLbl="node1" presStyleIdx="4" presStyleCnt="5">
        <dgm:presLayoutVars>
          <dgm:bulletEnabled val="1"/>
        </dgm:presLayoutVars>
      </dgm:prSet>
      <dgm:spPr/>
    </dgm:pt>
  </dgm:ptLst>
  <dgm:cxnLst>
    <dgm:cxn modelId="{2A2F4804-25EF-4797-BFFE-45B893A4FFDC}" srcId="{47D8D58F-C86A-48B4-B7C5-3B239605B37A}" destId="{F10D6D05-BCBF-45F9-83F4-632503EFE604}" srcOrd="3" destOrd="0" parTransId="{DECBB798-9C41-41CD-BC2D-A3CC9346F34D}" sibTransId="{A1927067-F2E2-448C-BD2F-C9DC41AE738E}"/>
    <dgm:cxn modelId="{B85F7828-69E3-4CBD-814D-05CF2D526609}" type="presOf" srcId="{F10D6D05-BCBF-45F9-83F4-632503EFE604}" destId="{14B3F429-AF1F-4237-A140-732C1F404B36}" srcOrd="0" destOrd="0" presId="urn:microsoft.com/office/officeart/2005/8/layout/vList3"/>
    <dgm:cxn modelId="{A62A0B2B-3BCC-4FF2-92C1-D158CEFE6F7B}" srcId="{47D8D58F-C86A-48B4-B7C5-3B239605B37A}" destId="{1AB99B88-249F-4AFD-96E3-070E8288C382}" srcOrd="0" destOrd="0" parTransId="{99C0DA6A-C225-46AD-A06B-251F400874B3}" sibTransId="{09ECDA70-33B1-4B3D-B355-183ECE82D7EC}"/>
    <dgm:cxn modelId="{D731FF32-ECB7-4C12-8D83-B58800F75780}" type="presOf" srcId="{EBB52051-3240-4C29-B854-E154DA65E7D9}" destId="{2420C9BA-042C-46B9-BBBE-8ECF96011693}" srcOrd="0" destOrd="0" presId="urn:microsoft.com/office/officeart/2005/8/layout/vList3"/>
    <dgm:cxn modelId="{AED06F3C-6DA1-4ED5-A59A-F672EEBE9518}" type="presOf" srcId="{1AB99B88-249F-4AFD-96E3-070E8288C382}" destId="{67338FD8-537B-4C44-A9E8-183FA2B5DF22}" srcOrd="0" destOrd="0" presId="urn:microsoft.com/office/officeart/2005/8/layout/vList3"/>
    <dgm:cxn modelId="{2E103C66-0CBD-4EC8-AE74-F080504954AB}" srcId="{47D8D58F-C86A-48B4-B7C5-3B239605B37A}" destId="{91C7706F-A882-4C0F-B33B-FD1062B006E8}" srcOrd="2" destOrd="0" parTransId="{F6E13FD2-9AF7-4886-8B7E-F6B012E8D203}" sibTransId="{5739F08B-4ED4-4CDF-AB15-CC51293569EE}"/>
    <dgm:cxn modelId="{66C9E855-DC8C-4263-AC41-541E3754595F}" srcId="{47D8D58F-C86A-48B4-B7C5-3B239605B37A}" destId="{EBB52051-3240-4C29-B854-E154DA65E7D9}" srcOrd="4" destOrd="0" parTransId="{1CE6D453-F495-4412-BF3A-CD3982BE3898}" sibTransId="{9E942D06-CA96-4EEC-8259-D70EB57F9621}"/>
    <dgm:cxn modelId="{C084BD81-EC3C-43F5-AEE8-773345192CEE}" srcId="{47D8D58F-C86A-48B4-B7C5-3B239605B37A}" destId="{474FE040-22B1-476E-966A-436EBED1D16E}" srcOrd="1" destOrd="0" parTransId="{4361BB53-D83A-4783-AE81-C9FE8AB58008}" sibTransId="{0ED08A3C-CC79-49D7-845A-2E5C25AE7CCE}"/>
    <dgm:cxn modelId="{703556AD-712E-4E85-BE56-1C7AEDE0B62F}" type="presOf" srcId="{474FE040-22B1-476E-966A-436EBED1D16E}" destId="{1A6240DE-858C-46FB-A29E-E092CC368170}" srcOrd="0" destOrd="0" presId="urn:microsoft.com/office/officeart/2005/8/layout/vList3"/>
    <dgm:cxn modelId="{2926C6E8-77A1-4D5E-BDE2-10CE348DA240}" type="presOf" srcId="{47D8D58F-C86A-48B4-B7C5-3B239605B37A}" destId="{CF9BB637-9D88-4C1F-A241-9D9946F33A3A}" srcOrd="0" destOrd="0" presId="urn:microsoft.com/office/officeart/2005/8/layout/vList3"/>
    <dgm:cxn modelId="{99E440FA-4877-440F-95FC-F0B370EFEDEE}" type="presOf" srcId="{91C7706F-A882-4C0F-B33B-FD1062B006E8}" destId="{9D9DF63C-26B0-4ECD-9440-3911C9B40FEC}" srcOrd="0" destOrd="0" presId="urn:microsoft.com/office/officeart/2005/8/layout/vList3"/>
    <dgm:cxn modelId="{0B4EE6C9-A815-4A6F-B019-E6A7ECF25839}" type="presParOf" srcId="{CF9BB637-9D88-4C1F-A241-9D9946F33A3A}" destId="{88205A7B-2D70-4238-9199-EE767B6B269E}" srcOrd="0" destOrd="0" presId="urn:microsoft.com/office/officeart/2005/8/layout/vList3"/>
    <dgm:cxn modelId="{385026E6-543A-4980-9D00-73FB317EA369}" type="presParOf" srcId="{88205A7B-2D70-4238-9199-EE767B6B269E}" destId="{6F97D341-7277-4925-8E2F-63C9A37FFE65}" srcOrd="0" destOrd="0" presId="urn:microsoft.com/office/officeart/2005/8/layout/vList3"/>
    <dgm:cxn modelId="{1A7A6F80-8E5A-4C96-894B-4CC9BC33216B}" type="presParOf" srcId="{88205A7B-2D70-4238-9199-EE767B6B269E}" destId="{67338FD8-537B-4C44-A9E8-183FA2B5DF22}" srcOrd="1" destOrd="0" presId="urn:microsoft.com/office/officeart/2005/8/layout/vList3"/>
    <dgm:cxn modelId="{5ADBF2C0-CEB8-47BA-AC05-912191302545}" type="presParOf" srcId="{CF9BB637-9D88-4C1F-A241-9D9946F33A3A}" destId="{C6C8917C-7EC1-45A7-BE64-B307684576DA}" srcOrd="1" destOrd="0" presId="urn:microsoft.com/office/officeart/2005/8/layout/vList3"/>
    <dgm:cxn modelId="{C07CAC48-9631-40F2-9931-2C5D7326293B}" type="presParOf" srcId="{CF9BB637-9D88-4C1F-A241-9D9946F33A3A}" destId="{899A4CFE-23F8-4256-A95D-418B6E57C713}" srcOrd="2" destOrd="0" presId="urn:microsoft.com/office/officeart/2005/8/layout/vList3"/>
    <dgm:cxn modelId="{64850855-A68E-4451-ABB8-A54FCBF99B4A}" type="presParOf" srcId="{899A4CFE-23F8-4256-A95D-418B6E57C713}" destId="{841B8D2A-822C-4238-8992-629AAF69F2B0}" srcOrd="0" destOrd="0" presId="urn:microsoft.com/office/officeart/2005/8/layout/vList3"/>
    <dgm:cxn modelId="{7E922065-E043-4620-B3AE-EA45D0425E31}" type="presParOf" srcId="{899A4CFE-23F8-4256-A95D-418B6E57C713}" destId="{1A6240DE-858C-46FB-A29E-E092CC368170}" srcOrd="1" destOrd="0" presId="urn:microsoft.com/office/officeart/2005/8/layout/vList3"/>
    <dgm:cxn modelId="{C7313788-A0FC-404B-8250-D4BF565FBEC4}" type="presParOf" srcId="{CF9BB637-9D88-4C1F-A241-9D9946F33A3A}" destId="{A7C44053-FBC7-4C21-9C17-A0566BFC64FE}" srcOrd="3" destOrd="0" presId="urn:microsoft.com/office/officeart/2005/8/layout/vList3"/>
    <dgm:cxn modelId="{5A8B0BDC-5853-4A60-949A-69F468338A18}" type="presParOf" srcId="{CF9BB637-9D88-4C1F-A241-9D9946F33A3A}" destId="{35CCDA36-C466-498C-B5E7-739B93C8634E}" srcOrd="4" destOrd="0" presId="urn:microsoft.com/office/officeart/2005/8/layout/vList3"/>
    <dgm:cxn modelId="{F7F677BD-B62D-4A9B-BFD1-2BF1CDC42304}" type="presParOf" srcId="{35CCDA36-C466-498C-B5E7-739B93C8634E}" destId="{70BA7BCC-F71F-4D2C-B22C-167BC16914BB}" srcOrd="0" destOrd="0" presId="urn:microsoft.com/office/officeart/2005/8/layout/vList3"/>
    <dgm:cxn modelId="{65F4D82B-76CF-4502-9A60-A4364DE3A14D}" type="presParOf" srcId="{35CCDA36-C466-498C-B5E7-739B93C8634E}" destId="{9D9DF63C-26B0-4ECD-9440-3911C9B40FEC}" srcOrd="1" destOrd="0" presId="urn:microsoft.com/office/officeart/2005/8/layout/vList3"/>
    <dgm:cxn modelId="{8E06E46C-50AF-4AA7-AEB6-6759B0446343}" type="presParOf" srcId="{CF9BB637-9D88-4C1F-A241-9D9946F33A3A}" destId="{A4D2FD7B-BB9A-477B-8E0F-E03FA6D73868}" srcOrd="5" destOrd="0" presId="urn:microsoft.com/office/officeart/2005/8/layout/vList3"/>
    <dgm:cxn modelId="{62C274A6-7C3B-4827-8FDC-FDFB864F96D7}" type="presParOf" srcId="{CF9BB637-9D88-4C1F-A241-9D9946F33A3A}" destId="{629E3FD3-E7C4-4578-B5C1-75973402B761}" srcOrd="6" destOrd="0" presId="urn:microsoft.com/office/officeart/2005/8/layout/vList3"/>
    <dgm:cxn modelId="{7747B75B-0DDC-46DF-9F9B-8882957C027B}" type="presParOf" srcId="{629E3FD3-E7C4-4578-B5C1-75973402B761}" destId="{1F65A346-D582-403A-84FB-1F4562B27010}" srcOrd="0" destOrd="0" presId="urn:microsoft.com/office/officeart/2005/8/layout/vList3"/>
    <dgm:cxn modelId="{EFBC3E1A-B0D2-44E9-9EE8-2977DAF39143}" type="presParOf" srcId="{629E3FD3-E7C4-4578-B5C1-75973402B761}" destId="{14B3F429-AF1F-4237-A140-732C1F404B36}" srcOrd="1" destOrd="0" presId="urn:microsoft.com/office/officeart/2005/8/layout/vList3"/>
    <dgm:cxn modelId="{B4ECA835-4EA5-4194-881C-7B12044A2467}" type="presParOf" srcId="{CF9BB637-9D88-4C1F-A241-9D9946F33A3A}" destId="{E658CA2E-C1A5-4333-90AF-1B1DD56F14CB}" srcOrd="7" destOrd="0" presId="urn:microsoft.com/office/officeart/2005/8/layout/vList3"/>
    <dgm:cxn modelId="{077CE21A-05BD-40A8-AD02-725D367A88C3}" type="presParOf" srcId="{CF9BB637-9D88-4C1F-A241-9D9946F33A3A}" destId="{4169E480-D4D7-4ADE-9164-0898F9EE8FF7}" srcOrd="8" destOrd="0" presId="urn:microsoft.com/office/officeart/2005/8/layout/vList3"/>
    <dgm:cxn modelId="{BD75BAFF-C233-42B1-800F-BE5BE5495E2C}" type="presParOf" srcId="{4169E480-D4D7-4ADE-9164-0898F9EE8FF7}" destId="{8AA1FDCD-4645-4E52-976A-33E10333F102}" srcOrd="0" destOrd="0" presId="urn:microsoft.com/office/officeart/2005/8/layout/vList3"/>
    <dgm:cxn modelId="{855C5BC4-1E6A-43C4-BC16-D40AF7C60FF7}" type="presParOf" srcId="{4169E480-D4D7-4ADE-9164-0898F9EE8FF7}" destId="{2420C9BA-042C-46B9-BBBE-8ECF960116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C0501-0520-4B70-BEAC-4E6D3F8C82B2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09CB9314-456A-47E7-BD86-48AF0569AB22}">
      <dgm:prSet phldrT="[Text]"/>
      <dgm:spPr/>
      <dgm:t>
        <a:bodyPr/>
        <a:lstStyle/>
        <a:p>
          <a:r>
            <a:rPr lang="en-GB" b="1"/>
            <a:t>Exercise</a:t>
          </a:r>
        </a:p>
      </dgm:t>
    </dgm:pt>
    <dgm:pt modelId="{F0A40D41-0524-409D-9194-95831AC9AD98}" type="parTrans" cxnId="{F3B8ECDF-BCD5-4939-8422-E6F42EDE6D38}">
      <dgm:prSet/>
      <dgm:spPr/>
      <dgm:t>
        <a:bodyPr/>
        <a:lstStyle/>
        <a:p>
          <a:endParaRPr lang="en-GB" b="1"/>
        </a:p>
      </dgm:t>
    </dgm:pt>
    <dgm:pt modelId="{4CF8E6CF-89A1-41A8-BCC4-9B7BD930CC5E}" type="sibTrans" cxnId="{F3B8ECDF-BCD5-4939-8422-E6F42EDE6D38}">
      <dgm:prSet/>
      <dgm:spPr/>
      <dgm:t>
        <a:bodyPr/>
        <a:lstStyle/>
        <a:p>
          <a:endParaRPr lang="en-GB" b="1"/>
        </a:p>
      </dgm:t>
    </dgm:pt>
    <dgm:pt modelId="{A12D499F-7DD1-4C52-8DBA-772B8EDF1806}">
      <dgm:prSet phldrT="[Text]"/>
      <dgm:spPr/>
      <dgm:t>
        <a:bodyPr/>
        <a:lstStyle/>
        <a:p>
          <a:r>
            <a:rPr lang="en-GB" b="1"/>
            <a:t>Talking too much</a:t>
          </a:r>
        </a:p>
      </dgm:t>
    </dgm:pt>
    <dgm:pt modelId="{E1D0112B-603C-4CC7-B926-E4D1DE379C0D}" type="parTrans" cxnId="{EB11D5C9-0C4F-4DE8-9D21-65847C66C210}">
      <dgm:prSet/>
      <dgm:spPr/>
      <dgm:t>
        <a:bodyPr/>
        <a:lstStyle/>
        <a:p>
          <a:endParaRPr lang="en-GB" b="1"/>
        </a:p>
      </dgm:t>
    </dgm:pt>
    <dgm:pt modelId="{57F2F854-FFD2-4CF0-B3B9-002BB71D978E}" type="sibTrans" cxnId="{EB11D5C9-0C4F-4DE8-9D21-65847C66C210}">
      <dgm:prSet/>
      <dgm:spPr/>
      <dgm:t>
        <a:bodyPr/>
        <a:lstStyle/>
        <a:p>
          <a:endParaRPr lang="en-GB" b="1"/>
        </a:p>
      </dgm:t>
    </dgm:pt>
    <dgm:pt modelId="{6E7C8E1E-C7C7-400D-80B0-6D873A452BA4}">
      <dgm:prSet phldrT="[Text]"/>
      <dgm:spPr/>
      <dgm:t>
        <a:bodyPr/>
        <a:lstStyle/>
        <a:p>
          <a:r>
            <a:rPr lang="en-GB" b="1"/>
            <a:t>Cleaning products</a:t>
          </a:r>
        </a:p>
      </dgm:t>
    </dgm:pt>
    <dgm:pt modelId="{91312481-C37B-4AB8-B309-CE7C1CA536EE}" type="parTrans" cxnId="{86962F0B-2AA9-458F-8582-AEF6B95D56FE}">
      <dgm:prSet/>
      <dgm:spPr/>
      <dgm:t>
        <a:bodyPr/>
        <a:lstStyle/>
        <a:p>
          <a:endParaRPr lang="en-GB" b="1"/>
        </a:p>
      </dgm:t>
    </dgm:pt>
    <dgm:pt modelId="{90B79A03-5B85-41F1-87DF-F3F043496327}" type="sibTrans" cxnId="{86962F0B-2AA9-458F-8582-AEF6B95D56FE}">
      <dgm:prSet/>
      <dgm:spPr/>
      <dgm:t>
        <a:bodyPr/>
        <a:lstStyle/>
        <a:p>
          <a:endParaRPr lang="en-GB" b="1"/>
        </a:p>
      </dgm:t>
    </dgm:pt>
    <dgm:pt modelId="{A7808DC0-F95D-4095-9EF3-3B5802BD287E}">
      <dgm:prSet phldrT="[Text]"/>
      <dgm:spPr/>
      <dgm:t>
        <a:bodyPr/>
        <a:lstStyle/>
        <a:p>
          <a:r>
            <a:rPr lang="en-GB" b="1"/>
            <a:t>Holding your breath</a:t>
          </a:r>
        </a:p>
      </dgm:t>
    </dgm:pt>
    <dgm:pt modelId="{73571B6E-51BE-4541-9903-0BAEA8283177}" type="parTrans" cxnId="{2D2DB33C-F200-4A22-8D16-021F70FF69E0}">
      <dgm:prSet/>
      <dgm:spPr/>
      <dgm:t>
        <a:bodyPr/>
        <a:lstStyle/>
        <a:p>
          <a:endParaRPr lang="en-GB" b="1"/>
        </a:p>
      </dgm:t>
    </dgm:pt>
    <dgm:pt modelId="{CBD3BA8E-C8EA-408C-B871-064FF0872E0C}" type="sibTrans" cxnId="{2D2DB33C-F200-4A22-8D16-021F70FF69E0}">
      <dgm:prSet/>
      <dgm:spPr/>
      <dgm:t>
        <a:bodyPr/>
        <a:lstStyle/>
        <a:p>
          <a:endParaRPr lang="en-GB" b="1"/>
        </a:p>
      </dgm:t>
    </dgm:pt>
    <dgm:pt modelId="{BA2D9B70-6FCF-489D-A857-3ACEA8C3D590}">
      <dgm:prSet phldrT="[Text]"/>
      <dgm:spPr/>
      <dgm:t>
        <a:bodyPr/>
        <a:lstStyle/>
        <a:p>
          <a:r>
            <a:rPr lang="en-GB" b="1"/>
            <a:t>Smoky room</a:t>
          </a:r>
        </a:p>
      </dgm:t>
    </dgm:pt>
    <dgm:pt modelId="{F8F5DE1E-1BE1-4FBA-8DED-1F61E41BCA2D}" type="sibTrans" cxnId="{1A349A0E-7BDA-4080-BC0B-CBB3916F8A40}">
      <dgm:prSet/>
      <dgm:spPr/>
      <dgm:t>
        <a:bodyPr/>
        <a:lstStyle/>
        <a:p>
          <a:endParaRPr lang="en-GB" b="1"/>
        </a:p>
      </dgm:t>
    </dgm:pt>
    <dgm:pt modelId="{2DB78786-2ECD-43B4-9CFC-57C049F26392}" type="parTrans" cxnId="{1A349A0E-7BDA-4080-BC0B-CBB3916F8A40}">
      <dgm:prSet/>
      <dgm:spPr/>
      <dgm:t>
        <a:bodyPr/>
        <a:lstStyle/>
        <a:p>
          <a:endParaRPr lang="en-GB" b="1"/>
        </a:p>
      </dgm:t>
    </dgm:pt>
    <dgm:pt modelId="{CEE36F01-1546-4054-B9BD-B863E6E1A886}" type="pres">
      <dgm:prSet presAssocID="{430C0501-0520-4B70-BEAC-4E6D3F8C82B2}" presName="linearFlow" presStyleCnt="0">
        <dgm:presLayoutVars>
          <dgm:dir/>
          <dgm:resizeHandles val="exact"/>
        </dgm:presLayoutVars>
      </dgm:prSet>
      <dgm:spPr/>
    </dgm:pt>
    <dgm:pt modelId="{12F0ACF7-7679-4341-AC18-09CC73F14492}" type="pres">
      <dgm:prSet presAssocID="{BA2D9B70-6FCF-489D-A857-3ACEA8C3D590}" presName="composite" presStyleCnt="0"/>
      <dgm:spPr/>
    </dgm:pt>
    <dgm:pt modelId="{82739648-2CC1-44A7-921B-12D7161A6D1D}" type="pres">
      <dgm:prSet presAssocID="{BA2D9B70-6FCF-489D-A857-3ACEA8C3D590}" presName="imgShp" presStyleLbl="fgImgPlace1" presStyleIdx="0" presStyleCnt="5"/>
      <dgm:spPr>
        <a:solidFill>
          <a:srgbClr val="BCD6C2"/>
        </a:solidFill>
      </dgm:spPr>
    </dgm:pt>
    <dgm:pt modelId="{E6A2317D-529A-4369-B7FD-97E68FC1C2B0}" type="pres">
      <dgm:prSet presAssocID="{BA2D9B70-6FCF-489D-A857-3ACEA8C3D590}" presName="txShp" presStyleLbl="node1" presStyleIdx="0" presStyleCnt="5" custLinFactNeighborX="1192" custLinFactNeighborY="6453">
        <dgm:presLayoutVars>
          <dgm:bulletEnabled val="1"/>
        </dgm:presLayoutVars>
      </dgm:prSet>
      <dgm:spPr/>
    </dgm:pt>
    <dgm:pt modelId="{FD065458-4C29-4BA3-BB94-6D4F31D26AEA}" type="pres">
      <dgm:prSet presAssocID="{F8F5DE1E-1BE1-4FBA-8DED-1F61E41BCA2D}" presName="spacing" presStyleCnt="0"/>
      <dgm:spPr/>
    </dgm:pt>
    <dgm:pt modelId="{64E95A92-4586-49F6-B2C5-A71386887A52}" type="pres">
      <dgm:prSet presAssocID="{09CB9314-456A-47E7-BD86-48AF0569AB22}" presName="composite" presStyleCnt="0"/>
      <dgm:spPr/>
    </dgm:pt>
    <dgm:pt modelId="{4ACA4901-1FE7-4577-B3B5-02B72E592BFB}" type="pres">
      <dgm:prSet presAssocID="{09CB9314-456A-47E7-BD86-48AF0569AB22}" presName="imgShp" presStyleLbl="fgImgPlace1" presStyleIdx="1" presStyleCnt="5"/>
      <dgm:spPr>
        <a:solidFill>
          <a:srgbClr val="BCD6C2"/>
        </a:solidFill>
      </dgm:spPr>
    </dgm:pt>
    <dgm:pt modelId="{471C7402-459F-4F8F-BC84-9185F854C6D3}" type="pres">
      <dgm:prSet presAssocID="{09CB9314-456A-47E7-BD86-48AF0569AB22}" presName="txShp" presStyleLbl="node1" presStyleIdx="1" presStyleCnt="5">
        <dgm:presLayoutVars>
          <dgm:bulletEnabled val="1"/>
        </dgm:presLayoutVars>
      </dgm:prSet>
      <dgm:spPr/>
    </dgm:pt>
    <dgm:pt modelId="{4DEE9157-2E19-493A-A8A7-F724125EF935}" type="pres">
      <dgm:prSet presAssocID="{4CF8E6CF-89A1-41A8-BCC4-9B7BD930CC5E}" presName="spacing" presStyleCnt="0"/>
      <dgm:spPr/>
    </dgm:pt>
    <dgm:pt modelId="{79C7FF1A-2520-4A95-B32C-04E5901CBE1F}" type="pres">
      <dgm:prSet presAssocID="{A12D499F-7DD1-4C52-8DBA-772B8EDF1806}" presName="composite" presStyleCnt="0"/>
      <dgm:spPr/>
    </dgm:pt>
    <dgm:pt modelId="{922B6FB5-C1DA-4511-88DB-A13EFB02B489}" type="pres">
      <dgm:prSet presAssocID="{A12D499F-7DD1-4C52-8DBA-772B8EDF1806}" presName="imgShp" presStyleLbl="fgImgPlace1" presStyleIdx="2" presStyleCnt="5"/>
      <dgm:spPr>
        <a:solidFill>
          <a:srgbClr val="BCD6C2"/>
        </a:solidFill>
      </dgm:spPr>
    </dgm:pt>
    <dgm:pt modelId="{40423C46-E89D-4AC5-B3B5-BC1BBDC7A3C5}" type="pres">
      <dgm:prSet presAssocID="{A12D499F-7DD1-4C52-8DBA-772B8EDF1806}" presName="txShp" presStyleLbl="node1" presStyleIdx="2" presStyleCnt="5">
        <dgm:presLayoutVars>
          <dgm:bulletEnabled val="1"/>
        </dgm:presLayoutVars>
      </dgm:prSet>
      <dgm:spPr/>
    </dgm:pt>
    <dgm:pt modelId="{9EAA6454-D18F-4E2F-8AB4-AAF6DE3B852F}" type="pres">
      <dgm:prSet presAssocID="{57F2F854-FFD2-4CF0-B3B9-002BB71D978E}" presName="spacing" presStyleCnt="0"/>
      <dgm:spPr/>
    </dgm:pt>
    <dgm:pt modelId="{58D6D781-040E-4339-8E8E-43B03BAE27CE}" type="pres">
      <dgm:prSet presAssocID="{6E7C8E1E-C7C7-400D-80B0-6D873A452BA4}" presName="composite" presStyleCnt="0"/>
      <dgm:spPr/>
    </dgm:pt>
    <dgm:pt modelId="{478C63C2-AC31-41CF-838D-497D4BD00C93}" type="pres">
      <dgm:prSet presAssocID="{6E7C8E1E-C7C7-400D-80B0-6D873A452BA4}" presName="imgShp" presStyleLbl="fgImgPlace1" presStyleIdx="3" presStyleCnt="5"/>
      <dgm:spPr>
        <a:solidFill>
          <a:srgbClr val="BCD6C2"/>
        </a:solidFill>
      </dgm:spPr>
    </dgm:pt>
    <dgm:pt modelId="{A567B5F3-BAA2-4D6E-B82B-103BDEBEFACD}" type="pres">
      <dgm:prSet presAssocID="{6E7C8E1E-C7C7-400D-80B0-6D873A452BA4}" presName="txShp" presStyleLbl="node1" presStyleIdx="3" presStyleCnt="5">
        <dgm:presLayoutVars>
          <dgm:bulletEnabled val="1"/>
        </dgm:presLayoutVars>
      </dgm:prSet>
      <dgm:spPr/>
    </dgm:pt>
    <dgm:pt modelId="{DC34C6A6-2885-4CAF-951B-D1EA9F16259B}" type="pres">
      <dgm:prSet presAssocID="{90B79A03-5B85-41F1-87DF-F3F043496327}" presName="spacing" presStyleCnt="0"/>
      <dgm:spPr/>
    </dgm:pt>
    <dgm:pt modelId="{6AEF8DFE-151C-4736-B28D-2284574C6FE3}" type="pres">
      <dgm:prSet presAssocID="{A7808DC0-F95D-4095-9EF3-3B5802BD287E}" presName="composite" presStyleCnt="0"/>
      <dgm:spPr/>
    </dgm:pt>
    <dgm:pt modelId="{A178D7F6-A5E8-47BE-BDA4-45B6AABB07F6}" type="pres">
      <dgm:prSet presAssocID="{A7808DC0-F95D-4095-9EF3-3B5802BD287E}" presName="imgShp" presStyleLbl="fgImgPlace1" presStyleIdx="4" presStyleCnt="5"/>
      <dgm:spPr>
        <a:solidFill>
          <a:srgbClr val="BCD6C2"/>
        </a:solidFill>
      </dgm:spPr>
    </dgm:pt>
    <dgm:pt modelId="{521E91DC-077E-4638-AB7A-CEA3C04B12F6}" type="pres">
      <dgm:prSet presAssocID="{A7808DC0-F95D-4095-9EF3-3B5802BD287E}" presName="txShp" presStyleLbl="node1" presStyleIdx="4" presStyleCnt="5">
        <dgm:presLayoutVars>
          <dgm:bulletEnabled val="1"/>
        </dgm:presLayoutVars>
      </dgm:prSet>
      <dgm:spPr/>
    </dgm:pt>
  </dgm:ptLst>
  <dgm:cxnLst>
    <dgm:cxn modelId="{86962F0B-2AA9-458F-8582-AEF6B95D56FE}" srcId="{430C0501-0520-4B70-BEAC-4E6D3F8C82B2}" destId="{6E7C8E1E-C7C7-400D-80B0-6D873A452BA4}" srcOrd="3" destOrd="0" parTransId="{91312481-C37B-4AB8-B309-CE7C1CA536EE}" sibTransId="{90B79A03-5B85-41F1-87DF-F3F043496327}"/>
    <dgm:cxn modelId="{1A349A0E-7BDA-4080-BC0B-CBB3916F8A40}" srcId="{430C0501-0520-4B70-BEAC-4E6D3F8C82B2}" destId="{BA2D9B70-6FCF-489D-A857-3ACEA8C3D590}" srcOrd="0" destOrd="0" parTransId="{2DB78786-2ECD-43B4-9CFC-57C049F26392}" sibTransId="{F8F5DE1E-1BE1-4FBA-8DED-1F61E41BCA2D}"/>
    <dgm:cxn modelId="{EEEDAA0E-A6E5-4498-8E4E-BCE49DE4888F}" type="presOf" srcId="{09CB9314-456A-47E7-BD86-48AF0569AB22}" destId="{471C7402-459F-4F8F-BC84-9185F854C6D3}" srcOrd="0" destOrd="0" presId="urn:microsoft.com/office/officeart/2005/8/layout/vList3"/>
    <dgm:cxn modelId="{C58A1D2D-9E97-4CB0-90DC-7B5DE8AB77BC}" type="presOf" srcId="{6E7C8E1E-C7C7-400D-80B0-6D873A452BA4}" destId="{A567B5F3-BAA2-4D6E-B82B-103BDEBEFACD}" srcOrd="0" destOrd="0" presId="urn:microsoft.com/office/officeart/2005/8/layout/vList3"/>
    <dgm:cxn modelId="{2D2DB33C-F200-4A22-8D16-021F70FF69E0}" srcId="{430C0501-0520-4B70-BEAC-4E6D3F8C82B2}" destId="{A7808DC0-F95D-4095-9EF3-3B5802BD287E}" srcOrd="4" destOrd="0" parTransId="{73571B6E-51BE-4541-9903-0BAEA8283177}" sibTransId="{CBD3BA8E-C8EA-408C-B871-064FF0872E0C}"/>
    <dgm:cxn modelId="{009E0C45-B788-482F-91A1-B793D4AD9C11}" type="presOf" srcId="{430C0501-0520-4B70-BEAC-4E6D3F8C82B2}" destId="{CEE36F01-1546-4054-B9BD-B863E6E1A886}" srcOrd="0" destOrd="0" presId="urn:microsoft.com/office/officeart/2005/8/layout/vList3"/>
    <dgm:cxn modelId="{36C4E98F-7D5B-45D8-90DA-04DBEAE63170}" type="presOf" srcId="{BA2D9B70-6FCF-489D-A857-3ACEA8C3D590}" destId="{E6A2317D-529A-4369-B7FD-97E68FC1C2B0}" srcOrd="0" destOrd="0" presId="urn:microsoft.com/office/officeart/2005/8/layout/vList3"/>
    <dgm:cxn modelId="{340677A5-AD49-4C13-9DE3-BE7D3F6E972C}" type="presOf" srcId="{A7808DC0-F95D-4095-9EF3-3B5802BD287E}" destId="{521E91DC-077E-4638-AB7A-CEA3C04B12F6}" srcOrd="0" destOrd="0" presId="urn:microsoft.com/office/officeart/2005/8/layout/vList3"/>
    <dgm:cxn modelId="{EB11D5C9-0C4F-4DE8-9D21-65847C66C210}" srcId="{430C0501-0520-4B70-BEAC-4E6D3F8C82B2}" destId="{A12D499F-7DD1-4C52-8DBA-772B8EDF1806}" srcOrd="2" destOrd="0" parTransId="{E1D0112B-603C-4CC7-B926-E4D1DE379C0D}" sibTransId="{57F2F854-FFD2-4CF0-B3B9-002BB71D978E}"/>
    <dgm:cxn modelId="{F3B8ECDF-BCD5-4939-8422-E6F42EDE6D38}" srcId="{430C0501-0520-4B70-BEAC-4E6D3F8C82B2}" destId="{09CB9314-456A-47E7-BD86-48AF0569AB22}" srcOrd="1" destOrd="0" parTransId="{F0A40D41-0524-409D-9194-95831AC9AD98}" sibTransId="{4CF8E6CF-89A1-41A8-BCC4-9B7BD930CC5E}"/>
    <dgm:cxn modelId="{6F1E31E6-BDA4-4149-AF77-9B6749720E3E}" type="presOf" srcId="{A12D499F-7DD1-4C52-8DBA-772B8EDF1806}" destId="{40423C46-E89D-4AC5-B3B5-BC1BBDC7A3C5}" srcOrd="0" destOrd="0" presId="urn:microsoft.com/office/officeart/2005/8/layout/vList3"/>
    <dgm:cxn modelId="{E1909DAB-F425-4EE4-BF49-1A4196F247CA}" type="presParOf" srcId="{CEE36F01-1546-4054-B9BD-B863E6E1A886}" destId="{12F0ACF7-7679-4341-AC18-09CC73F14492}" srcOrd="0" destOrd="0" presId="urn:microsoft.com/office/officeart/2005/8/layout/vList3"/>
    <dgm:cxn modelId="{F380EDD2-C4DE-4059-B13E-893C8EFD356E}" type="presParOf" srcId="{12F0ACF7-7679-4341-AC18-09CC73F14492}" destId="{82739648-2CC1-44A7-921B-12D7161A6D1D}" srcOrd="0" destOrd="0" presId="urn:microsoft.com/office/officeart/2005/8/layout/vList3"/>
    <dgm:cxn modelId="{B8CC8785-B6FD-4CBC-A621-FFA9D8245BA3}" type="presParOf" srcId="{12F0ACF7-7679-4341-AC18-09CC73F14492}" destId="{E6A2317D-529A-4369-B7FD-97E68FC1C2B0}" srcOrd="1" destOrd="0" presId="urn:microsoft.com/office/officeart/2005/8/layout/vList3"/>
    <dgm:cxn modelId="{41BF217A-1C91-4762-A11B-68A05B48F33B}" type="presParOf" srcId="{CEE36F01-1546-4054-B9BD-B863E6E1A886}" destId="{FD065458-4C29-4BA3-BB94-6D4F31D26AEA}" srcOrd="1" destOrd="0" presId="urn:microsoft.com/office/officeart/2005/8/layout/vList3"/>
    <dgm:cxn modelId="{29C6044C-7743-43F5-8C24-B102B5082C67}" type="presParOf" srcId="{CEE36F01-1546-4054-B9BD-B863E6E1A886}" destId="{64E95A92-4586-49F6-B2C5-A71386887A52}" srcOrd="2" destOrd="0" presId="urn:microsoft.com/office/officeart/2005/8/layout/vList3"/>
    <dgm:cxn modelId="{66CB3601-833A-4025-9826-66B2DEA25678}" type="presParOf" srcId="{64E95A92-4586-49F6-B2C5-A71386887A52}" destId="{4ACA4901-1FE7-4577-B3B5-02B72E592BFB}" srcOrd="0" destOrd="0" presId="urn:microsoft.com/office/officeart/2005/8/layout/vList3"/>
    <dgm:cxn modelId="{D1ED8607-E4D7-4A3F-9939-AC85AE054382}" type="presParOf" srcId="{64E95A92-4586-49F6-B2C5-A71386887A52}" destId="{471C7402-459F-4F8F-BC84-9185F854C6D3}" srcOrd="1" destOrd="0" presId="urn:microsoft.com/office/officeart/2005/8/layout/vList3"/>
    <dgm:cxn modelId="{2ADD970D-AC6C-448A-AE3C-87787CDCAD5C}" type="presParOf" srcId="{CEE36F01-1546-4054-B9BD-B863E6E1A886}" destId="{4DEE9157-2E19-493A-A8A7-F724125EF935}" srcOrd="3" destOrd="0" presId="urn:microsoft.com/office/officeart/2005/8/layout/vList3"/>
    <dgm:cxn modelId="{0C01EC85-9853-4738-944F-3FF3FC04BC66}" type="presParOf" srcId="{CEE36F01-1546-4054-B9BD-B863E6E1A886}" destId="{79C7FF1A-2520-4A95-B32C-04E5901CBE1F}" srcOrd="4" destOrd="0" presId="urn:microsoft.com/office/officeart/2005/8/layout/vList3"/>
    <dgm:cxn modelId="{F649C3AD-2DF2-4C4D-BE1D-7109CF95815A}" type="presParOf" srcId="{79C7FF1A-2520-4A95-B32C-04E5901CBE1F}" destId="{922B6FB5-C1DA-4511-88DB-A13EFB02B489}" srcOrd="0" destOrd="0" presId="urn:microsoft.com/office/officeart/2005/8/layout/vList3"/>
    <dgm:cxn modelId="{3428A7EE-ABC2-4537-913C-237BD40BC0C3}" type="presParOf" srcId="{79C7FF1A-2520-4A95-B32C-04E5901CBE1F}" destId="{40423C46-E89D-4AC5-B3B5-BC1BBDC7A3C5}" srcOrd="1" destOrd="0" presId="urn:microsoft.com/office/officeart/2005/8/layout/vList3"/>
    <dgm:cxn modelId="{EA5B6E4F-FACF-4003-AD8F-BB8FED8C1F1D}" type="presParOf" srcId="{CEE36F01-1546-4054-B9BD-B863E6E1A886}" destId="{9EAA6454-D18F-4E2F-8AB4-AAF6DE3B852F}" srcOrd="5" destOrd="0" presId="urn:microsoft.com/office/officeart/2005/8/layout/vList3"/>
    <dgm:cxn modelId="{CDBC8801-CBBC-49F2-AD03-D1B686DD8D96}" type="presParOf" srcId="{CEE36F01-1546-4054-B9BD-B863E6E1A886}" destId="{58D6D781-040E-4339-8E8E-43B03BAE27CE}" srcOrd="6" destOrd="0" presId="urn:microsoft.com/office/officeart/2005/8/layout/vList3"/>
    <dgm:cxn modelId="{11BC3D9B-2991-493F-9F2A-A3DA402A09F3}" type="presParOf" srcId="{58D6D781-040E-4339-8E8E-43B03BAE27CE}" destId="{478C63C2-AC31-41CF-838D-497D4BD00C93}" srcOrd="0" destOrd="0" presId="urn:microsoft.com/office/officeart/2005/8/layout/vList3"/>
    <dgm:cxn modelId="{8D128DE6-EB4E-488B-8F63-16CB6882668F}" type="presParOf" srcId="{58D6D781-040E-4339-8E8E-43B03BAE27CE}" destId="{A567B5F3-BAA2-4D6E-B82B-103BDEBEFACD}" srcOrd="1" destOrd="0" presId="urn:microsoft.com/office/officeart/2005/8/layout/vList3"/>
    <dgm:cxn modelId="{A539B1D8-5972-4D27-8B63-5F5AB521BEF3}" type="presParOf" srcId="{CEE36F01-1546-4054-B9BD-B863E6E1A886}" destId="{DC34C6A6-2885-4CAF-951B-D1EA9F16259B}" srcOrd="7" destOrd="0" presId="urn:microsoft.com/office/officeart/2005/8/layout/vList3"/>
    <dgm:cxn modelId="{B13CE24A-B4CA-4B6E-B14C-99C27ADC3F65}" type="presParOf" srcId="{CEE36F01-1546-4054-B9BD-B863E6E1A886}" destId="{6AEF8DFE-151C-4736-B28D-2284574C6FE3}" srcOrd="8" destOrd="0" presId="urn:microsoft.com/office/officeart/2005/8/layout/vList3"/>
    <dgm:cxn modelId="{53394AE0-B6AE-4DEA-8B7B-F45442671698}" type="presParOf" srcId="{6AEF8DFE-151C-4736-B28D-2284574C6FE3}" destId="{A178D7F6-A5E8-47BE-BDA4-45B6AABB07F6}" srcOrd="0" destOrd="0" presId="urn:microsoft.com/office/officeart/2005/8/layout/vList3"/>
    <dgm:cxn modelId="{AD0908F3-84DA-4073-BBB6-5D700D167D45}" type="presParOf" srcId="{6AEF8DFE-151C-4736-B28D-2284574C6FE3}" destId="{521E91DC-077E-4638-AB7A-CEA3C04B12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F5AC6-554D-4608-BD4B-36C91618B433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0F3A5E5B-8A7F-4620-8565-A81FD1889048}">
      <dgm:prSet phldrT="[Text]"/>
      <dgm:spPr/>
      <dgm:t>
        <a:bodyPr/>
        <a:lstStyle/>
        <a:p>
          <a:r>
            <a:rPr lang="en-GB" b="1"/>
            <a:t>A windy day</a:t>
          </a:r>
        </a:p>
      </dgm:t>
    </dgm:pt>
    <dgm:pt modelId="{B2E36F98-6E92-4546-A2FF-831E1444BFE2}" type="parTrans" cxnId="{73E00592-AF97-4232-A090-815FBE359AB6}">
      <dgm:prSet/>
      <dgm:spPr/>
      <dgm:t>
        <a:bodyPr/>
        <a:lstStyle/>
        <a:p>
          <a:endParaRPr lang="en-GB" b="1"/>
        </a:p>
      </dgm:t>
    </dgm:pt>
    <dgm:pt modelId="{F5521CB0-2E88-4F61-8FF3-52DB578872D3}" type="sibTrans" cxnId="{73E00592-AF97-4232-A090-815FBE359AB6}">
      <dgm:prSet/>
      <dgm:spPr/>
      <dgm:t>
        <a:bodyPr/>
        <a:lstStyle/>
        <a:p>
          <a:endParaRPr lang="en-GB" b="1"/>
        </a:p>
      </dgm:t>
    </dgm:pt>
    <dgm:pt modelId="{7714C3E4-5A2F-4076-8AA5-2E4641FBA0DB}">
      <dgm:prSet phldrT="[Text]"/>
      <dgm:spPr/>
      <dgm:t>
        <a:bodyPr/>
        <a:lstStyle/>
        <a:p>
          <a:r>
            <a:rPr lang="en-GB" b="1"/>
            <a:t>Standing on your head</a:t>
          </a:r>
        </a:p>
      </dgm:t>
    </dgm:pt>
    <dgm:pt modelId="{2CAD478F-A8DA-438B-8626-EC6965E68577}" type="parTrans" cxnId="{2E2E0007-45B0-461A-9417-3D30A1B41EB1}">
      <dgm:prSet/>
      <dgm:spPr/>
      <dgm:t>
        <a:bodyPr/>
        <a:lstStyle/>
        <a:p>
          <a:endParaRPr lang="en-GB" b="1"/>
        </a:p>
      </dgm:t>
    </dgm:pt>
    <dgm:pt modelId="{8E247C5D-29A5-4DAA-90EC-9B26ECC90860}" type="sibTrans" cxnId="{2E2E0007-45B0-461A-9417-3D30A1B41EB1}">
      <dgm:prSet/>
      <dgm:spPr/>
      <dgm:t>
        <a:bodyPr/>
        <a:lstStyle/>
        <a:p>
          <a:endParaRPr lang="en-GB" b="1"/>
        </a:p>
      </dgm:t>
    </dgm:pt>
    <dgm:pt modelId="{9F0EAD2D-67A3-4AAA-A495-62982C2148BE}">
      <dgm:prSet phldrT="[Text]"/>
      <dgm:spPr/>
      <dgm:t>
        <a:bodyPr/>
        <a:lstStyle/>
        <a:p>
          <a:r>
            <a:rPr lang="en-GB" b="1"/>
            <a:t>Cold air</a:t>
          </a:r>
        </a:p>
      </dgm:t>
    </dgm:pt>
    <dgm:pt modelId="{B9894D52-CF2A-4CBF-B173-3B0D1F40F7DE}" type="parTrans" cxnId="{270F48EC-B49D-47A2-8228-FCA714720BBB}">
      <dgm:prSet/>
      <dgm:spPr/>
      <dgm:t>
        <a:bodyPr/>
        <a:lstStyle/>
        <a:p>
          <a:endParaRPr lang="en-GB" b="1"/>
        </a:p>
      </dgm:t>
    </dgm:pt>
    <dgm:pt modelId="{14418B4B-9CA2-415F-AB51-6A4ED9507A31}" type="sibTrans" cxnId="{270F48EC-B49D-47A2-8228-FCA714720BBB}">
      <dgm:prSet/>
      <dgm:spPr/>
      <dgm:t>
        <a:bodyPr/>
        <a:lstStyle/>
        <a:p>
          <a:endParaRPr lang="en-GB" b="1"/>
        </a:p>
      </dgm:t>
    </dgm:pt>
    <dgm:pt modelId="{66B55E0F-E512-4F96-B081-374B055FCF41}">
      <dgm:prSet phldrT="[Text]"/>
      <dgm:spPr/>
      <dgm:t>
        <a:bodyPr/>
        <a:lstStyle/>
        <a:p>
          <a:r>
            <a:rPr lang="en-GB" b="1"/>
            <a:t>Pollution</a:t>
          </a:r>
        </a:p>
      </dgm:t>
    </dgm:pt>
    <dgm:pt modelId="{3F2B8325-0FDA-4962-BD1F-12CD6D231CFE}" type="parTrans" cxnId="{FC03DCDD-5F1F-4DB0-941A-5EA561305F5F}">
      <dgm:prSet/>
      <dgm:spPr/>
      <dgm:t>
        <a:bodyPr/>
        <a:lstStyle/>
        <a:p>
          <a:endParaRPr lang="en-GB" b="1"/>
        </a:p>
      </dgm:t>
    </dgm:pt>
    <dgm:pt modelId="{01394FD0-64DD-408A-8F40-B12B76B9BA30}" type="sibTrans" cxnId="{FC03DCDD-5F1F-4DB0-941A-5EA561305F5F}">
      <dgm:prSet/>
      <dgm:spPr/>
      <dgm:t>
        <a:bodyPr/>
        <a:lstStyle/>
        <a:p>
          <a:endParaRPr lang="en-GB" b="1"/>
        </a:p>
      </dgm:t>
    </dgm:pt>
    <dgm:pt modelId="{57FD81A2-0BCF-4937-B19E-69A42676ECD3}">
      <dgm:prSet phldrT="[Text]"/>
      <dgm:spPr/>
      <dgm:t>
        <a:bodyPr/>
        <a:lstStyle/>
        <a:p>
          <a:r>
            <a:rPr lang="en-GB" b="1"/>
            <a:t>Vaping (E-cigarettes</a:t>
          </a:r>
        </a:p>
      </dgm:t>
    </dgm:pt>
    <dgm:pt modelId="{BA8BBBD3-DDAF-444F-89AF-46BBBE6CFED8}" type="parTrans" cxnId="{06774CD4-5277-408F-A7FE-596DB26DAB0F}">
      <dgm:prSet/>
      <dgm:spPr/>
      <dgm:t>
        <a:bodyPr/>
        <a:lstStyle/>
        <a:p>
          <a:endParaRPr lang="en-GB" b="1"/>
        </a:p>
      </dgm:t>
    </dgm:pt>
    <dgm:pt modelId="{246D63B3-D040-4E3E-8060-E96C7FEA3C7F}" type="sibTrans" cxnId="{06774CD4-5277-408F-A7FE-596DB26DAB0F}">
      <dgm:prSet/>
      <dgm:spPr/>
      <dgm:t>
        <a:bodyPr/>
        <a:lstStyle/>
        <a:p>
          <a:endParaRPr lang="en-GB" b="1"/>
        </a:p>
      </dgm:t>
    </dgm:pt>
    <dgm:pt modelId="{630E5D6F-2D62-489A-A929-4407D5B35000}" type="pres">
      <dgm:prSet presAssocID="{DA0F5AC6-554D-4608-BD4B-36C91618B433}" presName="linearFlow" presStyleCnt="0">
        <dgm:presLayoutVars>
          <dgm:dir/>
          <dgm:resizeHandles val="exact"/>
        </dgm:presLayoutVars>
      </dgm:prSet>
      <dgm:spPr/>
    </dgm:pt>
    <dgm:pt modelId="{A8A07698-68F0-4A51-A04C-F8E29ADFB6DD}" type="pres">
      <dgm:prSet presAssocID="{0F3A5E5B-8A7F-4620-8565-A81FD1889048}" presName="composite" presStyleCnt="0"/>
      <dgm:spPr/>
    </dgm:pt>
    <dgm:pt modelId="{A085CA69-6956-4BC3-B01A-3078A0FDF560}" type="pres">
      <dgm:prSet presAssocID="{0F3A5E5B-8A7F-4620-8565-A81FD1889048}" presName="imgShp" presStyleLbl="fgImgPlace1" presStyleIdx="0" presStyleCnt="5"/>
      <dgm:spPr>
        <a:solidFill>
          <a:srgbClr val="BCD6C2"/>
        </a:solidFill>
      </dgm:spPr>
    </dgm:pt>
    <dgm:pt modelId="{78DDF7D0-1C1D-495A-9C5F-83EE6D6239C1}" type="pres">
      <dgm:prSet presAssocID="{0F3A5E5B-8A7F-4620-8565-A81FD1889048}" presName="txShp" presStyleLbl="node1" presStyleIdx="0" presStyleCnt="5">
        <dgm:presLayoutVars>
          <dgm:bulletEnabled val="1"/>
        </dgm:presLayoutVars>
      </dgm:prSet>
      <dgm:spPr/>
    </dgm:pt>
    <dgm:pt modelId="{7DD711BE-7261-4F0F-BB68-2A9D3622D7B9}" type="pres">
      <dgm:prSet presAssocID="{F5521CB0-2E88-4F61-8FF3-52DB578872D3}" presName="spacing" presStyleCnt="0"/>
      <dgm:spPr/>
    </dgm:pt>
    <dgm:pt modelId="{0CE2040A-481B-4A2C-BA96-F374216262AE}" type="pres">
      <dgm:prSet presAssocID="{7714C3E4-5A2F-4076-8AA5-2E4641FBA0DB}" presName="composite" presStyleCnt="0"/>
      <dgm:spPr/>
    </dgm:pt>
    <dgm:pt modelId="{089ADC23-C054-4E06-A859-DAA16069B754}" type="pres">
      <dgm:prSet presAssocID="{7714C3E4-5A2F-4076-8AA5-2E4641FBA0DB}" presName="imgShp" presStyleLbl="fgImgPlace1" presStyleIdx="1" presStyleCnt="5" custAng="10397018" custScaleY="89647" custLinFactNeighborX="-4623"/>
      <dgm:spPr>
        <a:solidFill>
          <a:srgbClr val="BCD6C2"/>
        </a:solidFill>
        <a:ln>
          <a:solidFill>
            <a:schemeClr val="bg1"/>
          </a:solidFill>
        </a:ln>
      </dgm:spPr>
    </dgm:pt>
    <dgm:pt modelId="{23D53808-09C3-4390-8913-8656F41370C1}" type="pres">
      <dgm:prSet presAssocID="{7714C3E4-5A2F-4076-8AA5-2E4641FBA0DB}" presName="txShp" presStyleLbl="node1" presStyleIdx="1" presStyleCnt="5">
        <dgm:presLayoutVars>
          <dgm:bulletEnabled val="1"/>
        </dgm:presLayoutVars>
      </dgm:prSet>
      <dgm:spPr/>
    </dgm:pt>
    <dgm:pt modelId="{EAEAEE56-2351-4929-8E53-8FC4DCA3A9A0}" type="pres">
      <dgm:prSet presAssocID="{8E247C5D-29A5-4DAA-90EC-9B26ECC90860}" presName="spacing" presStyleCnt="0"/>
      <dgm:spPr/>
    </dgm:pt>
    <dgm:pt modelId="{DE5C6449-125F-4FE8-9C4F-159D8D2F676A}" type="pres">
      <dgm:prSet presAssocID="{9F0EAD2D-67A3-4AAA-A495-62982C2148BE}" presName="composite" presStyleCnt="0"/>
      <dgm:spPr/>
    </dgm:pt>
    <dgm:pt modelId="{F232E2A4-2074-40AB-955D-992EE1EC53D0}" type="pres">
      <dgm:prSet presAssocID="{9F0EAD2D-67A3-4AAA-A495-62982C2148BE}" presName="imgShp" presStyleLbl="fgImgPlace1" presStyleIdx="2" presStyleCnt="5" custLinFactNeighborX="1787" custLinFactNeighborY="0"/>
      <dgm:spPr>
        <a:solidFill>
          <a:srgbClr val="BCD6C2"/>
        </a:solidFill>
      </dgm:spPr>
    </dgm:pt>
    <dgm:pt modelId="{34B1D5F8-58EA-4C94-B0B9-05C051391305}" type="pres">
      <dgm:prSet presAssocID="{9F0EAD2D-67A3-4AAA-A495-62982C2148BE}" presName="txShp" presStyleLbl="node1" presStyleIdx="2" presStyleCnt="5">
        <dgm:presLayoutVars>
          <dgm:bulletEnabled val="1"/>
        </dgm:presLayoutVars>
      </dgm:prSet>
      <dgm:spPr/>
    </dgm:pt>
    <dgm:pt modelId="{E5C90D79-8DAF-4226-A974-C4CCF43823E5}" type="pres">
      <dgm:prSet presAssocID="{14418B4B-9CA2-415F-AB51-6A4ED9507A31}" presName="spacing" presStyleCnt="0"/>
      <dgm:spPr/>
    </dgm:pt>
    <dgm:pt modelId="{03521CE2-B2D6-4C3B-AADF-256356A411A0}" type="pres">
      <dgm:prSet presAssocID="{66B55E0F-E512-4F96-B081-374B055FCF41}" presName="composite" presStyleCnt="0"/>
      <dgm:spPr/>
    </dgm:pt>
    <dgm:pt modelId="{E32899AE-12FE-44ED-B7EA-637425C88493}" type="pres">
      <dgm:prSet presAssocID="{66B55E0F-E512-4F96-B081-374B055FCF41}" presName="imgShp" presStyleLbl="fgImgPlace1" presStyleIdx="3" presStyleCnt="5"/>
      <dgm:spPr>
        <a:solidFill>
          <a:srgbClr val="BCD6C2"/>
        </a:solidFill>
      </dgm:spPr>
    </dgm:pt>
    <dgm:pt modelId="{6F47DC04-47A2-4B16-A0DF-897A42CCD60D}" type="pres">
      <dgm:prSet presAssocID="{66B55E0F-E512-4F96-B081-374B055FCF41}" presName="txShp" presStyleLbl="node1" presStyleIdx="3" presStyleCnt="5">
        <dgm:presLayoutVars>
          <dgm:bulletEnabled val="1"/>
        </dgm:presLayoutVars>
      </dgm:prSet>
      <dgm:spPr/>
    </dgm:pt>
    <dgm:pt modelId="{DF1A9C54-A42C-4FA5-A744-37D9765A403E}" type="pres">
      <dgm:prSet presAssocID="{01394FD0-64DD-408A-8F40-B12B76B9BA30}" presName="spacing" presStyleCnt="0"/>
      <dgm:spPr/>
    </dgm:pt>
    <dgm:pt modelId="{1D1082C2-A2A6-4713-BDE8-23E812F6D3D0}" type="pres">
      <dgm:prSet presAssocID="{57FD81A2-0BCF-4937-B19E-69A42676ECD3}" presName="composite" presStyleCnt="0"/>
      <dgm:spPr/>
    </dgm:pt>
    <dgm:pt modelId="{17D7884A-6325-4C96-9C96-5B53E2FE54F8}" type="pres">
      <dgm:prSet presAssocID="{57FD81A2-0BCF-4937-B19E-69A42676ECD3}" presName="imgShp" presStyleLbl="fgImgPlace1" presStyleIdx="4" presStyleCnt="5"/>
      <dgm:spPr>
        <a:solidFill>
          <a:srgbClr val="BCD6C2"/>
        </a:solidFill>
      </dgm:spPr>
    </dgm:pt>
    <dgm:pt modelId="{7B69A854-D545-40DB-A100-12E282844D5E}" type="pres">
      <dgm:prSet presAssocID="{57FD81A2-0BCF-4937-B19E-69A42676ECD3}" presName="txShp" presStyleLbl="node1" presStyleIdx="4" presStyleCnt="5">
        <dgm:presLayoutVars>
          <dgm:bulletEnabled val="1"/>
        </dgm:presLayoutVars>
      </dgm:prSet>
      <dgm:spPr/>
    </dgm:pt>
  </dgm:ptLst>
  <dgm:cxnLst>
    <dgm:cxn modelId="{2E2E0007-45B0-461A-9417-3D30A1B41EB1}" srcId="{DA0F5AC6-554D-4608-BD4B-36C91618B433}" destId="{7714C3E4-5A2F-4076-8AA5-2E4641FBA0DB}" srcOrd="1" destOrd="0" parTransId="{2CAD478F-A8DA-438B-8626-EC6965E68577}" sibTransId="{8E247C5D-29A5-4DAA-90EC-9B26ECC90860}"/>
    <dgm:cxn modelId="{D71EF60C-3A6A-4AAD-BA20-AC27EB88441B}" type="presOf" srcId="{DA0F5AC6-554D-4608-BD4B-36C91618B433}" destId="{630E5D6F-2D62-489A-A929-4407D5B35000}" srcOrd="0" destOrd="0" presId="urn:microsoft.com/office/officeart/2005/8/layout/vList3"/>
    <dgm:cxn modelId="{7C9ECE3C-BB5B-42C8-AB55-420547208724}" type="presOf" srcId="{66B55E0F-E512-4F96-B081-374B055FCF41}" destId="{6F47DC04-47A2-4B16-A0DF-897A42CCD60D}" srcOrd="0" destOrd="0" presId="urn:microsoft.com/office/officeart/2005/8/layout/vList3"/>
    <dgm:cxn modelId="{97D42762-00C3-4EF8-81C5-299B43EA1402}" type="presOf" srcId="{7714C3E4-5A2F-4076-8AA5-2E4641FBA0DB}" destId="{23D53808-09C3-4390-8913-8656F41370C1}" srcOrd="0" destOrd="0" presId="urn:microsoft.com/office/officeart/2005/8/layout/vList3"/>
    <dgm:cxn modelId="{73E00592-AF97-4232-A090-815FBE359AB6}" srcId="{DA0F5AC6-554D-4608-BD4B-36C91618B433}" destId="{0F3A5E5B-8A7F-4620-8565-A81FD1889048}" srcOrd="0" destOrd="0" parTransId="{B2E36F98-6E92-4546-A2FF-831E1444BFE2}" sibTransId="{F5521CB0-2E88-4F61-8FF3-52DB578872D3}"/>
    <dgm:cxn modelId="{43DFE3BB-6C3D-4A96-BB8E-6129240E2AA4}" type="presOf" srcId="{0F3A5E5B-8A7F-4620-8565-A81FD1889048}" destId="{78DDF7D0-1C1D-495A-9C5F-83EE6D6239C1}" srcOrd="0" destOrd="0" presId="urn:microsoft.com/office/officeart/2005/8/layout/vList3"/>
    <dgm:cxn modelId="{D03F3CBF-E87D-447D-B865-9D1BA644FEE3}" type="presOf" srcId="{57FD81A2-0BCF-4937-B19E-69A42676ECD3}" destId="{7B69A854-D545-40DB-A100-12E282844D5E}" srcOrd="0" destOrd="0" presId="urn:microsoft.com/office/officeart/2005/8/layout/vList3"/>
    <dgm:cxn modelId="{06774CD4-5277-408F-A7FE-596DB26DAB0F}" srcId="{DA0F5AC6-554D-4608-BD4B-36C91618B433}" destId="{57FD81A2-0BCF-4937-B19E-69A42676ECD3}" srcOrd="4" destOrd="0" parTransId="{BA8BBBD3-DDAF-444F-89AF-46BBBE6CFED8}" sibTransId="{246D63B3-D040-4E3E-8060-E96C7FEA3C7F}"/>
    <dgm:cxn modelId="{FC03DCDD-5F1F-4DB0-941A-5EA561305F5F}" srcId="{DA0F5AC6-554D-4608-BD4B-36C91618B433}" destId="{66B55E0F-E512-4F96-B081-374B055FCF41}" srcOrd="3" destOrd="0" parTransId="{3F2B8325-0FDA-4962-BD1F-12CD6D231CFE}" sibTransId="{01394FD0-64DD-408A-8F40-B12B76B9BA30}"/>
    <dgm:cxn modelId="{AEE5A5DF-0838-45CE-AD4E-2309902C4311}" type="presOf" srcId="{9F0EAD2D-67A3-4AAA-A495-62982C2148BE}" destId="{34B1D5F8-58EA-4C94-B0B9-05C051391305}" srcOrd="0" destOrd="0" presId="urn:microsoft.com/office/officeart/2005/8/layout/vList3"/>
    <dgm:cxn modelId="{270F48EC-B49D-47A2-8228-FCA714720BBB}" srcId="{DA0F5AC6-554D-4608-BD4B-36C91618B433}" destId="{9F0EAD2D-67A3-4AAA-A495-62982C2148BE}" srcOrd="2" destOrd="0" parTransId="{B9894D52-CF2A-4CBF-B173-3B0D1F40F7DE}" sibTransId="{14418B4B-9CA2-415F-AB51-6A4ED9507A31}"/>
    <dgm:cxn modelId="{2CCEDB63-F470-4B70-BC9C-8CCC9BD86F7D}" type="presParOf" srcId="{630E5D6F-2D62-489A-A929-4407D5B35000}" destId="{A8A07698-68F0-4A51-A04C-F8E29ADFB6DD}" srcOrd="0" destOrd="0" presId="urn:microsoft.com/office/officeart/2005/8/layout/vList3"/>
    <dgm:cxn modelId="{68678D86-C927-4355-90C4-0472130DF85D}" type="presParOf" srcId="{A8A07698-68F0-4A51-A04C-F8E29ADFB6DD}" destId="{A085CA69-6956-4BC3-B01A-3078A0FDF560}" srcOrd="0" destOrd="0" presId="urn:microsoft.com/office/officeart/2005/8/layout/vList3"/>
    <dgm:cxn modelId="{F8D6C7A5-9AAD-4AD0-8529-0416D2D6AE58}" type="presParOf" srcId="{A8A07698-68F0-4A51-A04C-F8E29ADFB6DD}" destId="{78DDF7D0-1C1D-495A-9C5F-83EE6D6239C1}" srcOrd="1" destOrd="0" presId="urn:microsoft.com/office/officeart/2005/8/layout/vList3"/>
    <dgm:cxn modelId="{A31EB369-152D-4D34-B471-624331A95C6C}" type="presParOf" srcId="{630E5D6F-2D62-489A-A929-4407D5B35000}" destId="{7DD711BE-7261-4F0F-BB68-2A9D3622D7B9}" srcOrd="1" destOrd="0" presId="urn:microsoft.com/office/officeart/2005/8/layout/vList3"/>
    <dgm:cxn modelId="{E66E3872-DAC6-41C2-9FE2-08FDD678AAA2}" type="presParOf" srcId="{630E5D6F-2D62-489A-A929-4407D5B35000}" destId="{0CE2040A-481B-4A2C-BA96-F374216262AE}" srcOrd="2" destOrd="0" presId="urn:microsoft.com/office/officeart/2005/8/layout/vList3"/>
    <dgm:cxn modelId="{E6BCE352-C601-43D9-ACFD-515F945A665E}" type="presParOf" srcId="{0CE2040A-481B-4A2C-BA96-F374216262AE}" destId="{089ADC23-C054-4E06-A859-DAA16069B754}" srcOrd="0" destOrd="0" presId="urn:microsoft.com/office/officeart/2005/8/layout/vList3"/>
    <dgm:cxn modelId="{B632F949-41B1-425D-9C2C-E138D1F02C1C}" type="presParOf" srcId="{0CE2040A-481B-4A2C-BA96-F374216262AE}" destId="{23D53808-09C3-4390-8913-8656F41370C1}" srcOrd="1" destOrd="0" presId="urn:microsoft.com/office/officeart/2005/8/layout/vList3"/>
    <dgm:cxn modelId="{86B5FB66-57F5-4071-8BAC-524965D9D362}" type="presParOf" srcId="{630E5D6F-2D62-489A-A929-4407D5B35000}" destId="{EAEAEE56-2351-4929-8E53-8FC4DCA3A9A0}" srcOrd="3" destOrd="0" presId="urn:microsoft.com/office/officeart/2005/8/layout/vList3"/>
    <dgm:cxn modelId="{051216A9-A8C6-4943-9E7B-44C605620343}" type="presParOf" srcId="{630E5D6F-2D62-489A-A929-4407D5B35000}" destId="{DE5C6449-125F-4FE8-9C4F-159D8D2F676A}" srcOrd="4" destOrd="0" presId="urn:microsoft.com/office/officeart/2005/8/layout/vList3"/>
    <dgm:cxn modelId="{71D6E7F7-43FD-48CA-A3A4-FCC00A93440B}" type="presParOf" srcId="{DE5C6449-125F-4FE8-9C4F-159D8D2F676A}" destId="{F232E2A4-2074-40AB-955D-992EE1EC53D0}" srcOrd="0" destOrd="0" presId="urn:microsoft.com/office/officeart/2005/8/layout/vList3"/>
    <dgm:cxn modelId="{9BAFF00D-FC12-4EE4-84C6-A2D79A7591B9}" type="presParOf" srcId="{DE5C6449-125F-4FE8-9C4F-159D8D2F676A}" destId="{34B1D5F8-58EA-4C94-B0B9-05C051391305}" srcOrd="1" destOrd="0" presId="urn:microsoft.com/office/officeart/2005/8/layout/vList3"/>
    <dgm:cxn modelId="{5940D0A1-EDD1-489B-9BCD-62091CDCA27F}" type="presParOf" srcId="{630E5D6F-2D62-489A-A929-4407D5B35000}" destId="{E5C90D79-8DAF-4226-A974-C4CCF43823E5}" srcOrd="5" destOrd="0" presId="urn:microsoft.com/office/officeart/2005/8/layout/vList3"/>
    <dgm:cxn modelId="{2E39BC89-101A-49C7-9D4C-2C352E54794B}" type="presParOf" srcId="{630E5D6F-2D62-489A-A929-4407D5B35000}" destId="{03521CE2-B2D6-4C3B-AADF-256356A411A0}" srcOrd="6" destOrd="0" presId="urn:microsoft.com/office/officeart/2005/8/layout/vList3"/>
    <dgm:cxn modelId="{034A75F7-A260-4AF4-BB33-9E1D8868DD64}" type="presParOf" srcId="{03521CE2-B2D6-4C3B-AADF-256356A411A0}" destId="{E32899AE-12FE-44ED-B7EA-637425C88493}" srcOrd="0" destOrd="0" presId="urn:microsoft.com/office/officeart/2005/8/layout/vList3"/>
    <dgm:cxn modelId="{0CA68306-6922-4D19-B652-13620A12ECDE}" type="presParOf" srcId="{03521CE2-B2D6-4C3B-AADF-256356A411A0}" destId="{6F47DC04-47A2-4B16-A0DF-897A42CCD60D}" srcOrd="1" destOrd="0" presId="urn:microsoft.com/office/officeart/2005/8/layout/vList3"/>
    <dgm:cxn modelId="{DDB63D57-2A94-4E71-A0EB-0404D9C9CAC4}" type="presParOf" srcId="{630E5D6F-2D62-489A-A929-4407D5B35000}" destId="{DF1A9C54-A42C-4FA5-A744-37D9765A403E}" srcOrd="7" destOrd="0" presId="urn:microsoft.com/office/officeart/2005/8/layout/vList3"/>
    <dgm:cxn modelId="{B3E17251-EFAE-4879-ACF4-1BD2590AC7D0}" type="presParOf" srcId="{630E5D6F-2D62-489A-A929-4407D5B35000}" destId="{1D1082C2-A2A6-4713-BDE8-23E812F6D3D0}" srcOrd="8" destOrd="0" presId="urn:microsoft.com/office/officeart/2005/8/layout/vList3"/>
    <dgm:cxn modelId="{E8FB2EF1-7E57-4A06-943B-A1F94ED9FD02}" type="presParOf" srcId="{1D1082C2-A2A6-4713-BDE8-23E812F6D3D0}" destId="{17D7884A-6325-4C96-9C96-5B53E2FE54F8}" srcOrd="0" destOrd="0" presId="urn:microsoft.com/office/officeart/2005/8/layout/vList3"/>
    <dgm:cxn modelId="{117BE9F0-D53B-40E6-B25C-CF1D088353D1}" type="presParOf" srcId="{1D1082C2-A2A6-4713-BDE8-23E812F6D3D0}" destId="{7B69A854-D545-40DB-A100-12E282844D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6B11E-EF4F-44DB-8875-DD9B1F38009E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25A9409-984E-4F0C-BD19-67F2CACAE877}">
      <dgm:prSet phldrT="[Text]"/>
      <dgm:spPr/>
      <dgm:t>
        <a:bodyPr/>
        <a:lstStyle/>
        <a:p>
          <a:r>
            <a:rPr lang="en-GB" b="1"/>
            <a:t>Pollen                                                                         2 points</a:t>
          </a:r>
        </a:p>
      </dgm:t>
    </dgm:pt>
    <dgm:pt modelId="{662A0791-5039-41CF-B57B-13D84EFE2F7A}" type="parTrans" cxnId="{A1C6ED85-D411-4ED8-9C82-D388BDBBDD4B}">
      <dgm:prSet/>
      <dgm:spPr/>
      <dgm:t>
        <a:bodyPr/>
        <a:lstStyle/>
        <a:p>
          <a:endParaRPr lang="en-GB" b="1"/>
        </a:p>
      </dgm:t>
    </dgm:pt>
    <dgm:pt modelId="{A86FF9A0-236A-4798-BA42-AF898D2F287A}" type="sibTrans" cxnId="{A1C6ED85-D411-4ED8-9C82-D388BDBBDD4B}">
      <dgm:prSet/>
      <dgm:spPr/>
      <dgm:t>
        <a:bodyPr/>
        <a:lstStyle/>
        <a:p>
          <a:endParaRPr lang="en-GB" b="1"/>
        </a:p>
      </dgm:t>
    </dgm:pt>
    <dgm:pt modelId="{79A00225-D98E-4D1F-A9C5-B87AA9FA8080}">
      <dgm:prSet phldrT="[Text]"/>
      <dgm:spPr/>
      <dgm:t>
        <a:bodyPr/>
        <a:lstStyle/>
        <a:p>
          <a:r>
            <a:rPr lang="en-GB" b="1"/>
            <a:t>Pollution                                                              3 points</a:t>
          </a:r>
        </a:p>
      </dgm:t>
    </dgm:pt>
    <dgm:pt modelId="{BCDF72A1-232C-4F8D-9BA6-CBC198B1F69B}" type="parTrans" cxnId="{B53EF7A9-CCE2-4FC8-9F97-D18DD2865ECF}">
      <dgm:prSet/>
      <dgm:spPr/>
      <dgm:t>
        <a:bodyPr/>
        <a:lstStyle/>
        <a:p>
          <a:endParaRPr lang="en-GB" b="1"/>
        </a:p>
      </dgm:t>
    </dgm:pt>
    <dgm:pt modelId="{F05B1B6F-3BF8-4C58-8EB7-088F78E6AD59}" type="sibTrans" cxnId="{B53EF7A9-CCE2-4FC8-9F97-D18DD2865ECF}">
      <dgm:prSet/>
      <dgm:spPr/>
      <dgm:t>
        <a:bodyPr/>
        <a:lstStyle/>
        <a:p>
          <a:endParaRPr lang="en-GB" b="1"/>
        </a:p>
      </dgm:t>
    </dgm:pt>
    <dgm:pt modelId="{6D28BE64-4B99-4936-BCC4-534698FB6A3B}">
      <dgm:prSet phldrT="[Text]"/>
      <dgm:spPr/>
      <dgm:t>
        <a:bodyPr/>
        <a:lstStyle/>
        <a:p>
          <a:r>
            <a:rPr lang="en-GB" b="1"/>
            <a:t>Pet fur                                                              2 points</a:t>
          </a:r>
        </a:p>
      </dgm:t>
    </dgm:pt>
    <dgm:pt modelId="{5EB8B050-4FA9-4AB1-A5BC-F8D87D350470}" type="parTrans" cxnId="{125C568F-4CD2-4561-8DA4-F3FDA9150033}">
      <dgm:prSet/>
      <dgm:spPr/>
      <dgm:t>
        <a:bodyPr/>
        <a:lstStyle/>
        <a:p>
          <a:endParaRPr lang="en-GB" b="1"/>
        </a:p>
      </dgm:t>
    </dgm:pt>
    <dgm:pt modelId="{47B64D80-C166-4FB3-8F15-896B94C3F73E}" type="sibTrans" cxnId="{125C568F-4CD2-4561-8DA4-F3FDA9150033}">
      <dgm:prSet/>
      <dgm:spPr/>
      <dgm:t>
        <a:bodyPr/>
        <a:lstStyle/>
        <a:p>
          <a:endParaRPr lang="en-GB" b="1"/>
        </a:p>
      </dgm:t>
    </dgm:pt>
    <dgm:pt modelId="{C1CDCA53-6FF2-4F85-81AD-C534039B4184}">
      <dgm:prSet phldrT="[Text]"/>
      <dgm:spPr/>
      <dgm:t>
        <a:bodyPr/>
        <a:lstStyle/>
        <a:p>
          <a:endParaRPr lang="en-GB" b="1"/>
        </a:p>
      </dgm:t>
    </dgm:pt>
    <dgm:pt modelId="{90EE5093-5176-4FFE-AF2C-325230E10778}" type="parTrans" cxnId="{4672C7A1-B39B-48C7-8E80-7F652D0B446E}">
      <dgm:prSet/>
      <dgm:spPr/>
      <dgm:t>
        <a:bodyPr/>
        <a:lstStyle/>
        <a:p>
          <a:endParaRPr lang="en-GB" b="1"/>
        </a:p>
      </dgm:t>
    </dgm:pt>
    <dgm:pt modelId="{D95E1817-E8BE-4616-A560-3FDA783CA6FA}" type="sibTrans" cxnId="{4672C7A1-B39B-48C7-8E80-7F652D0B446E}">
      <dgm:prSet/>
      <dgm:spPr/>
      <dgm:t>
        <a:bodyPr/>
        <a:lstStyle/>
        <a:p>
          <a:endParaRPr lang="en-GB" b="1"/>
        </a:p>
      </dgm:t>
    </dgm:pt>
    <dgm:pt modelId="{2F46627D-C0B3-4CCE-A831-08BF5EED225A}">
      <dgm:prSet phldrT="[Text]"/>
      <dgm:spPr/>
      <dgm:t>
        <a:bodyPr/>
        <a:lstStyle/>
        <a:p>
          <a:r>
            <a:rPr lang="en-GB" b="1"/>
            <a:t>Smoking                                                          1 point   </a:t>
          </a:r>
        </a:p>
      </dgm:t>
    </dgm:pt>
    <dgm:pt modelId="{F2C5716B-3D59-4B9A-8640-8C1942A274CE}" type="parTrans" cxnId="{FB170EAC-3EE5-4E59-B3FF-833F4B3C3792}">
      <dgm:prSet/>
      <dgm:spPr/>
      <dgm:t>
        <a:bodyPr/>
        <a:lstStyle/>
        <a:p>
          <a:endParaRPr lang="en-GB" b="1"/>
        </a:p>
      </dgm:t>
    </dgm:pt>
    <dgm:pt modelId="{476A1AD7-A0B9-47B6-B6D9-048070A58CF4}" type="sibTrans" cxnId="{FB170EAC-3EE5-4E59-B3FF-833F4B3C3792}">
      <dgm:prSet/>
      <dgm:spPr/>
      <dgm:t>
        <a:bodyPr/>
        <a:lstStyle/>
        <a:p>
          <a:endParaRPr lang="en-GB" b="1"/>
        </a:p>
      </dgm:t>
    </dgm:pt>
    <dgm:pt modelId="{F66C56DB-6F9F-47E6-AD3A-35DF1DC6818D}">
      <dgm:prSet phldrT="[Text]"/>
      <dgm:spPr/>
      <dgm:t>
        <a:bodyPr/>
        <a:lstStyle/>
        <a:p>
          <a:r>
            <a:rPr lang="en-GB" b="1"/>
            <a:t>Aerosols                                                           1 point              </a:t>
          </a:r>
        </a:p>
      </dgm:t>
    </dgm:pt>
    <dgm:pt modelId="{7DF20FBD-CBD8-4DF0-BCA4-2A275F64E598}" type="parTrans" cxnId="{B37D8EED-9318-4A06-9B76-5851E8CA9C7D}">
      <dgm:prSet/>
      <dgm:spPr/>
      <dgm:t>
        <a:bodyPr/>
        <a:lstStyle/>
        <a:p>
          <a:endParaRPr lang="en-GB" b="1"/>
        </a:p>
      </dgm:t>
    </dgm:pt>
    <dgm:pt modelId="{A8C20906-2C1B-489A-829C-188C6061D1FB}" type="sibTrans" cxnId="{B37D8EED-9318-4A06-9B76-5851E8CA9C7D}">
      <dgm:prSet/>
      <dgm:spPr/>
      <dgm:t>
        <a:bodyPr/>
        <a:lstStyle/>
        <a:p>
          <a:endParaRPr lang="en-GB" b="1"/>
        </a:p>
      </dgm:t>
    </dgm:pt>
    <dgm:pt modelId="{A53CC1A7-CB3E-491D-8695-CDA9F9610C39}">
      <dgm:prSet phldrT="[Text]"/>
      <dgm:spPr/>
      <dgm:t>
        <a:bodyPr/>
        <a:lstStyle/>
        <a:p>
          <a:r>
            <a:rPr lang="en-GB" b="1"/>
            <a:t>Cold air                                                                3 points  </a:t>
          </a:r>
        </a:p>
      </dgm:t>
    </dgm:pt>
    <dgm:pt modelId="{68727DD3-0469-4CFF-8BB9-DBF3BDE65293}" type="parTrans" cxnId="{53D7053D-B914-425D-9BD9-5485F4C2A2CF}">
      <dgm:prSet/>
      <dgm:spPr/>
      <dgm:t>
        <a:bodyPr/>
        <a:lstStyle/>
        <a:p>
          <a:endParaRPr lang="en-GB" b="1"/>
        </a:p>
      </dgm:t>
    </dgm:pt>
    <dgm:pt modelId="{B6ED46A7-EB95-4561-9481-B07C11CF8D2A}" type="sibTrans" cxnId="{53D7053D-B914-425D-9BD9-5485F4C2A2CF}">
      <dgm:prSet/>
      <dgm:spPr/>
      <dgm:t>
        <a:bodyPr/>
        <a:lstStyle/>
        <a:p>
          <a:endParaRPr lang="en-GB" b="1"/>
        </a:p>
      </dgm:t>
    </dgm:pt>
    <dgm:pt modelId="{ACF0CB06-5B56-4FDD-86F3-DBF8E51D9976}">
      <dgm:prSet phldrT="[Text]"/>
      <dgm:spPr/>
      <dgm:t>
        <a:bodyPr/>
        <a:lstStyle/>
        <a:p>
          <a:r>
            <a:rPr lang="en-GB" b="1"/>
            <a:t>Exercise                                                                     3 points </a:t>
          </a:r>
        </a:p>
      </dgm:t>
    </dgm:pt>
    <dgm:pt modelId="{3877F000-0C85-4315-9748-71B4E7D1D093}" type="parTrans" cxnId="{EA17307D-5C01-465A-95AE-2FC2F56B18AB}">
      <dgm:prSet/>
      <dgm:spPr/>
      <dgm:t>
        <a:bodyPr/>
        <a:lstStyle/>
        <a:p>
          <a:endParaRPr lang="en-GB" b="1"/>
        </a:p>
      </dgm:t>
    </dgm:pt>
    <dgm:pt modelId="{F5DA33FC-0C61-4B32-974A-9B71DDDA431D}" type="sibTrans" cxnId="{EA17307D-5C01-465A-95AE-2FC2F56B18AB}">
      <dgm:prSet/>
      <dgm:spPr/>
      <dgm:t>
        <a:bodyPr/>
        <a:lstStyle/>
        <a:p>
          <a:endParaRPr lang="en-GB" b="1"/>
        </a:p>
      </dgm:t>
    </dgm:pt>
    <dgm:pt modelId="{97BE4767-1364-4689-884A-1906222CA99B}">
      <dgm:prSet phldrT="[Text]"/>
      <dgm:spPr/>
      <dgm:t>
        <a:bodyPr/>
        <a:lstStyle/>
        <a:p>
          <a:endParaRPr lang="en-US"/>
        </a:p>
      </dgm:t>
    </dgm:pt>
    <dgm:pt modelId="{D037314E-641E-48A3-8335-AA3AB84B0C3A}" type="parTrans" cxnId="{0F589AC5-08B1-49D9-84FE-2F7EC69E0942}">
      <dgm:prSet/>
      <dgm:spPr/>
      <dgm:t>
        <a:bodyPr/>
        <a:lstStyle/>
        <a:p>
          <a:endParaRPr lang="en-GB" b="1"/>
        </a:p>
      </dgm:t>
    </dgm:pt>
    <dgm:pt modelId="{7ED231A9-14B7-4317-8E2D-E6E84E23C788}" type="sibTrans" cxnId="{0F589AC5-08B1-49D9-84FE-2F7EC69E0942}">
      <dgm:prSet/>
      <dgm:spPr/>
      <dgm:t>
        <a:bodyPr/>
        <a:lstStyle/>
        <a:p>
          <a:endParaRPr lang="en-GB" b="1"/>
        </a:p>
      </dgm:t>
    </dgm:pt>
    <dgm:pt modelId="{C0D4EFBA-D5BE-4DFF-B8D1-63C76AEBAB4F}">
      <dgm:prSet phldrT="[Text]"/>
      <dgm:spPr/>
      <dgm:t>
        <a:bodyPr/>
        <a:lstStyle/>
        <a:p>
          <a:endParaRPr lang="en-GB" b="1"/>
        </a:p>
      </dgm:t>
    </dgm:pt>
    <dgm:pt modelId="{C6766039-AFAF-461E-83D7-33E5AA1F55AE}" type="parTrans" cxnId="{23D95753-ADA3-426D-ADC5-154C9B216CC2}">
      <dgm:prSet/>
      <dgm:spPr/>
      <dgm:t>
        <a:bodyPr/>
        <a:lstStyle/>
        <a:p>
          <a:endParaRPr lang="en-GB" b="1"/>
        </a:p>
      </dgm:t>
    </dgm:pt>
    <dgm:pt modelId="{361220FA-48FE-4178-B875-440A44FB727B}" type="sibTrans" cxnId="{23D95753-ADA3-426D-ADC5-154C9B216CC2}">
      <dgm:prSet/>
      <dgm:spPr/>
      <dgm:t>
        <a:bodyPr/>
        <a:lstStyle/>
        <a:p>
          <a:endParaRPr lang="en-GB" b="1"/>
        </a:p>
      </dgm:t>
    </dgm:pt>
    <dgm:pt modelId="{FADECEF2-EAB6-4A8F-8E89-85570AA675F6}">
      <dgm:prSet phldrT="[Text]"/>
      <dgm:spPr/>
      <dgm:t>
        <a:bodyPr/>
        <a:lstStyle/>
        <a:p>
          <a:endParaRPr lang="en-GB" b="1"/>
        </a:p>
      </dgm:t>
    </dgm:pt>
    <dgm:pt modelId="{48D7DEF5-F641-48E2-ADA5-125A4AAF4B1C}" type="parTrans" cxnId="{F5F33EB4-849A-48AB-9A96-292E59DAC9BC}">
      <dgm:prSet/>
      <dgm:spPr/>
      <dgm:t>
        <a:bodyPr/>
        <a:lstStyle/>
        <a:p>
          <a:endParaRPr lang="en-GB" b="1"/>
        </a:p>
      </dgm:t>
    </dgm:pt>
    <dgm:pt modelId="{063AAEE7-34EB-4129-8FD2-16C9B5FF4B04}" type="sibTrans" cxnId="{F5F33EB4-849A-48AB-9A96-292E59DAC9BC}">
      <dgm:prSet/>
      <dgm:spPr/>
      <dgm:t>
        <a:bodyPr/>
        <a:lstStyle/>
        <a:p>
          <a:endParaRPr lang="en-GB" b="1"/>
        </a:p>
      </dgm:t>
    </dgm:pt>
    <dgm:pt modelId="{7951B8BE-7DB6-4C94-85FB-314914A5B11F}" type="pres">
      <dgm:prSet presAssocID="{81F6B11E-EF4F-44DB-8875-DD9B1F38009E}" presName="Name0" presStyleCnt="0">
        <dgm:presLayoutVars>
          <dgm:chMax val="7"/>
          <dgm:chPref val="7"/>
          <dgm:dir/>
        </dgm:presLayoutVars>
      </dgm:prSet>
      <dgm:spPr/>
    </dgm:pt>
    <dgm:pt modelId="{D1FEB39A-21C0-4862-AC76-13006280D473}" type="pres">
      <dgm:prSet presAssocID="{81F6B11E-EF4F-44DB-8875-DD9B1F38009E}" presName="Name1" presStyleCnt="0"/>
      <dgm:spPr/>
    </dgm:pt>
    <dgm:pt modelId="{C6E5B6F0-BC01-4664-91FC-4DC6E566DB04}" type="pres">
      <dgm:prSet presAssocID="{81F6B11E-EF4F-44DB-8875-DD9B1F38009E}" presName="cycle" presStyleCnt="0"/>
      <dgm:spPr/>
    </dgm:pt>
    <dgm:pt modelId="{EE282BAE-64E6-41CA-856A-F3CBF5ACCA9F}" type="pres">
      <dgm:prSet presAssocID="{81F6B11E-EF4F-44DB-8875-DD9B1F38009E}" presName="srcNode" presStyleLbl="node1" presStyleIdx="0" presStyleCnt="7"/>
      <dgm:spPr/>
    </dgm:pt>
    <dgm:pt modelId="{662C06EF-4CF6-45DA-A955-FB8ADBB4A7C7}" type="pres">
      <dgm:prSet presAssocID="{81F6B11E-EF4F-44DB-8875-DD9B1F38009E}" presName="conn" presStyleLbl="parChTrans1D2" presStyleIdx="0" presStyleCnt="1"/>
      <dgm:spPr/>
    </dgm:pt>
    <dgm:pt modelId="{4374B3BC-C991-423D-B078-4FC1A694AEA2}" type="pres">
      <dgm:prSet presAssocID="{81F6B11E-EF4F-44DB-8875-DD9B1F38009E}" presName="extraNode" presStyleLbl="node1" presStyleIdx="0" presStyleCnt="7"/>
      <dgm:spPr/>
    </dgm:pt>
    <dgm:pt modelId="{A3FFDCED-F3F4-40D2-8BEB-0D8219865F41}" type="pres">
      <dgm:prSet presAssocID="{81F6B11E-EF4F-44DB-8875-DD9B1F38009E}" presName="dstNode" presStyleLbl="node1" presStyleIdx="0" presStyleCnt="7"/>
      <dgm:spPr/>
    </dgm:pt>
    <dgm:pt modelId="{90C6A8F0-DAD9-4174-A4AD-C51DC0DAE1A5}" type="pres">
      <dgm:prSet presAssocID="{525A9409-984E-4F0C-BD19-67F2CACAE877}" presName="text_1" presStyleLbl="node1" presStyleIdx="0" presStyleCnt="7">
        <dgm:presLayoutVars>
          <dgm:bulletEnabled val="1"/>
        </dgm:presLayoutVars>
      </dgm:prSet>
      <dgm:spPr/>
    </dgm:pt>
    <dgm:pt modelId="{AE22E897-398B-487C-85FC-2480A26B8672}" type="pres">
      <dgm:prSet presAssocID="{525A9409-984E-4F0C-BD19-67F2CACAE877}" presName="accent_1" presStyleCnt="0"/>
      <dgm:spPr/>
    </dgm:pt>
    <dgm:pt modelId="{DCA8777E-3034-442B-80AB-C6547D1BFB0F}" type="pres">
      <dgm:prSet presAssocID="{525A9409-984E-4F0C-BD19-67F2CACAE877}" presName="accentRepeatNode" presStyleLbl="solidFgAcc1" presStyleIdx="0" presStyleCnt="7"/>
      <dgm:spPr/>
    </dgm:pt>
    <dgm:pt modelId="{CB540F85-8FAB-4704-946C-04CB441131CA}" type="pres">
      <dgm:prSet presAssocID="{79A00225-D98E-4D1F-A9C5-B87AA9FA8080}" presName="text_2" presStyleLbl="node1" presStyleIdx="1" presStyleCnt="7">
        <dgm:presLayoutVars>
          <dgm:bulletEnabled val="1"/>
        </dgm:presLayoutVars>
      </dgm:prSet>
      <dgm:spPr/>
    </dgm:pt>
    <dgm:pt modelId="{71354696-71E0-4DB5-AADD-A0A799647BE8}" type="pres">
      <dgm:prSet presAssocID="{79A00225-D98E-4D1F-A9C5-B87AA9FA8080}" presName="accent_2" presStyleCnt="0"/>
      <dgm:spPr/>
    </dgm:pt>
    <dgm:pt modelId="{0934BDC0-947F-4160-B49F-9A74416F4067}" type="pres">
      <dgm:prSet presAssocID="{79A00225-D98E-4D1F-A9C5-B87AA9FA8080}" presName="accentRepeatNode" presStyleLbl="solidFgAcc1" presStyleIdx="1" presStyleCnt="7"/>
      <dgm:spPr/>
    </dgm:pt>
    <dgm:pt modelId="{0D9D8C57-EFA2-471C-AFB8-1E5A1F6785B9}" type="pres">
      <dgm:prSet presAssocID="{6D28BE64-4B99-4936-BCC4-534698FB6A3B}" presName="text_3" presStyleLbl="node1" presStyleIdx="2" presStyleCnt="7">
        <dgm:presLayoutVars>
          <dgm:bulletEnabled val="1"/>
        </dgm:presLayoutVars>
      </dgm:prSet>
      <dgm:spPr/>
    </dgm:pt>
    <dgm:pt modelId="{C67616FB-7C5F-471B-9EE0-7CB81AE59826}" type="pres">
      <dgm:prSet presAssocID="{6D28BE64-4B99-4936-BCC4-534698FB6A3B}" presName="accent_3" presStyleCnt="0"/>
      <dgm:spPr/>
    </dgm:pt>
    <dgm:pt modelId="{8D62132B-21E8-4562-B8D9-E75A8C88D059}" type="pres">
      <dgm:prSet presAssocID="{6D28BE64-4B99-4936-BCC4-534698FB6A3B}" presName="accentRepeatNode" presStyleLbl="solidFgAcc1" presStyleIdx="2" presStyleCnt="7"/>
      <dgm:spPr/>
    </dgm:pt>
    <dgm:pt modelId="{9A804D1A-26FD-4D90-9261-53E3B96AF3EF}" type="pres">
      <dgm:prSet presAssocID="{2F46627D-C0B3-4CCE-A831-08BF5EED225A}" presName="text_4" presStyleLbl="node1" presStyleIdx="3" presStyleCnt="7">
        <dgm:presLayoutVars>
          <dgm:bulletEnabled val="1"/>
        </dgm:presLayoutVars>
      </dgm:prSet>
      <dgm:spPr/>
    </dgm:pt>
    <dgm:pt modelId="{AF2629BB-EE82-4764-B873-AE1553AEAF24}" type="pres">
      <dgm:prSet presAssocID="{2F46627D-C0B3-4CCE-A831-08BF5EED225A}" presName="accent_4" presStyleCnt="0"/>
      <dgm:spPr/>
    </dgm:pt>
    <dgm:pt modelId="{61099051-86E5-4F64-AADD-34F6BC2ABF0A}" type="pres">
      <dgm:prSet presAssocID="{2F46627D-C0B3-4CCE-A831-08BF5EED225A}" presName="accentRepeatNode" presStyleLbl="solidFgAcc1" presStyleIdx="3" presStyleCnt="7"/>
      <dgm:spPr/>
    </dgm:pt>
    <dgm:pt modelId="{E1C08D51-BFD1-4A07-B913-71818F547061}" type="pres">
      <dgm:prSet presAssocID="{F66C56DB-6F9F-47E6-AD3A-35DF1DC6818D}" presName="text_5" presStyleLbl="node1" presStyleIdx="4" presStyleCnt="7">
        <dgm:presLayoutVars>
          <dgm:bulletEnabled val="1"/>
        </dgm:presLayoutVars>
      </dgm:prSet>
      <dgm:spPr/>
    </dgm:pt>
    <dgm:pt modelId="{A885FE26-B157-4A32-9A71-00BF9DA8770E}" type="pres">
      <dgm:prSet presAssocID="{F66C56DB-6F9F-47E6-AD3A-35DF1DC6818D}" presName="accent_5" presStyleCnt="0"/>
      <dgm:spPr/>
    </dgm:pt>
    <dgm:pt modelId="{C4103780-B034-4AE3-AD4F-650D47B67506}" type="pres">
      <dgm:prSet presAssocID="{F66C56DB-6F9F-47E6-AD3A-35DF1DC6818D}" presName="accentRepeatNode" presStyleLbl="solidFgAcc1" presStyleIdx="4" presStyleCnt="7"/>
      <dgm:spPr/>
    </dgm:pt>
    <dgm:pt modelId="{88AB0A50-BC4B-4004-892C-AC28E9620FD4}" type="pres">
      <dgm:prSet presAssocID="{A53CC1A7-CB3E-491D-8695-CDA9F9610C39}" presName="text_6" presStyleLbl="node1" presStyleIdx="5" presStyleCnt="7">
        <dgm:presLayoutVars>
          <dgm:bulletEnabled val="1"/>
        </dgm:presLayoutVars>
      </dgm:prSet>
      <dgm:spPr/>
    </dgm:pt>
    <dgm:pt modelId="{F7FC4E53-AF72-462A-8EBB-1B68642AEC9B}" type="pres">
      <dgm:prSet presAssocID="{A53CC1A7-CB3E-491D-8695-CDA9F9610C39}" presName="accent_6" presStyleCnt="0"/>
      <dgm:spPr/>
    </dgm:pt>
    <dgm:pt modelId="{62C2F5B4-CB14-4BFC-9046-DD54B2EF385A}" type="pres">
      <dgm:prSet presAssocID="{A53CC1A7-CB3E-491D-8695-CDA9F9610C39}" presName="accentRepeatNode" presStyleLbl="solidFgAcc1" presStyleIdx="5" presStyleCnt="7"/>
      <dgm:spPr/>
    </dgm:pt>
    <dgm:pt modelId="{A9D073E7-328A-4935-AC70-E6DCBDCCF500}" type="pres">
      <dgm:prSet presAssocID="{ACF0CB06-5B56-4FDD-86F3-DBF8E51D9976}" presName="text_7" presStyleLbl="node1" presStyleIdx="6" presStyleCnt="7">
        <dgm:presLayoutVars>
          <dgm:bulletEnabled val="1"/>
        </dgm:presLayoutVars>
      </dgm:prSet>
      <dgm:spPr/>
    </dgm:pt>
    <dgm:pt modelId="{4403A765-085C-441C-B3E7-BC93CC427266}" type="pres">
      <dgm:prSet presAssocID="{ACF0CB06-5B56-4FDD-86F3-DBF8E51D9976}" presName="accent_7" presStyleCnt="0"/>
      <dgm:spPr/>
    </dgm:pt>
    <dgm:pt modelId="{1F198A09-3F49-4B33-8E0E-4B686F9DFC01}" type="pres">
      <dgm:prSet presAssocID="{ACF0CB06-5B56-4FDD-86F3-DBF8E51D9976}" presName="accentRepeatNode" presStyleLbl="solidFgAcc1" presStyleIdx="6" presStyleCnt="7"/>
      <dgm:spPr/>
    </dgm:pt>
  </dgm:ptLst>
  <dgm:cxnLst>
    <dgm:cxn modelId="{1C17F10F-9AF1-4B0F-AF3F-90893BAF3406}" type="presOf" srcId="{2F46627D-C0B3-4CCE-A831-08BF5EED225A}" destId="{9A804D1A-26FD-4D90-9261-53E3B96AF3EF}" srcOrd="0" destOrd="0" presId="urn:microsoft.com/office/officeart/2008/layout/VerticalCurvedList"/>
    <dgm:cxn modelId="{E44AA71F-1178-46BE-99C2-4119FC052B46}" type="presOf" srcId="{ACF0CB06-5B56-4FDD-86F3-DBF8E51D9976}" destId="{A9D073E7-328A-4935-AC70-E6DCBDCCF500}" srcOrd="0" destOrd="0" presId="urn:microsoft.com/office/officeart/2008/layout/VerticalCurvedList"/>
    <dgm:cxn modelId="{188B2C2D-035D-43BE-8318-8C3847EC7A73}" type="presOf" srcId="{6D28BE64-4B99-4936-BCC4-534698FB6A3B}" destId="{0D9D8C57-EFA2-471C-AFB8-1E5A1F6785B9}" srcOrd="0" destOrd="0" presId="urn:microsoft.com/office/officeart/2008/layout/VerticalCurvedList"/>
    <dgm:cxn modelId="{53D7053D-B914-425D-9BD9-5485F4C2A2CF}" srcId="{81F6B11E-EF4F-44DB-8875-DD9B1F38009E}" destId="{A53CC1A7-CB3E-491D-8695-CDA9F9610C39}" srcOrd="5" destOrd="0" parTransId="{68727DD3-0469-4CFF-8BB9-DBF3BDE65293}" sibTransId="{B6ED46A7-EB95-4561-9481-B07C11CF8D2A}"/>
    <dgm:cxn modelId="{23D95753-ADA3-426D-ADC5-154C9B216CC2}" srcId="{81F6B11E-EF4F-44DB-8875-DD9B1F38009E}" destId="{C0D4EFBA-D5BE-4DFF-B8D1-63C76AEBAB4F}" srcOrd="9" destOrd="0" parTransId="{C6766039-AFAF-461E-83D7-33E5AA1F55AE}" sibTransId="{361220FA-48FE-4178-B875-440A44FB727B}"/>
    <dgm:cxn modelId="{EA17307D-5C01-465A-95AE-2FC2F56B18AB}" srcId="{81F6B11E-EF4F-44DB-8875-DD9B1F38009E}" destId="{ACF0CB06-5B56-4FDD-86F3-DBF8E51D9976}" srcOrd="6" destOrd="0" parTransId="{3877F000-0C85-4315-9748-71B4E7D1D093}" sibTransId="{F5DA33FC-0C61-4B32-974A-9B71DDDA431D}"/>
    <dgm:cxn modelId="{A1C6ED85-D411-4ED8-9C82-D388BDBBDD4B}" srcId="{81F6B11E-EF4F-44DB-8875-DD9B1F38009E}" destId="{525A9409-984E-4F0C-BD19-67F2CACAE877}" srcOrd="0" destOrd="0" parTransId="{662A0791-5039-41CF-B57B-13D84EFE2F7A}" sibTransId="{A86FF9A0-236A-4798-BA42-AF898D2F287A}"/>
    <dgm:cxn modelId="{125C568F-4CD2-4561-8DA4-F3FDA9150033}" srcId="{81F6B11E-EF4F-44DB-8875-DD9B1F38009E}" destId="{6D28BE64-4B99-4936-BCC4-534698FB6A3B}" srcOrd="2" destOrd="0" parTransId="{5EB8B050-4FA9-4AB1-A5BC-F8D87D350470}" sibTransId="{47B64D80-C166-4FB3-8F15-896B94C3F73E}"/>
    <dgm:cxn modelId="{32185A9B-6813-4F16-B74A-6B6C7D2D5AC7}" type="presOf" srcId="{525A9409-984E-4F0C-BD19-67F2CACAE877}" destId="{90C6A8F0-DAD9-4174-A4AD-C51DC0DAE1A5}" srcOrd="0" destOrd="0" presId="urn:microsoft.com/office/officeart/2008/layout/VerticalCurvedList"/>
    <dgm:cxn modelId="{123719A0-02AB-4998-8D12-318859A44129}" type="presOf" srcId="{A86FF9A0-236A-4798-BA42-AF898D2F287A}" destId="{662C06EF-4CF6-45DA-A955-FB8ADBB4A7C7}" srcOrd="0" destOrd="0" presId="urn:microsoft.com/office/officeart/2008/layout/VerticalCurvedList"/>
    <dgm:cxn modelId="{4672C7A1-B39B-48C7-8E80-7F652D0B446E}" srcId="{81F6B11E-EF4F-44DB-8875-DD9B1F38009E}" destId="{C1CDCA53-6FF2-4F85-81AD-C534039B4184}" srcOrd="10" destOrd="0" parTransId="{90EE5093-5176-4FFE-AF2C-325230E10778}" sibTransId="{D95E1817-E8BE-4616-A560-3FDA783CA6FA}"/>
    <dgm:cxn modelId="{2CF4F0A3-FB30-48E2-9FDB-36231BC2E5D7}" type="presOf" srcId="{F66C56DB-6F9F-47E6-AD3A-35DF1DC6818D}" destId="{E1C08D51-BFD1-4A07-B913-71818F547061}" srcOrd="0" destOrd="0" presId="urn:microsoft.com/office/officeart/2008/layout/VerticalCurvedList"/>
    <dgm:cxn modelId="{B53EF7A9-CCE2-4FC8-9F97-D18DD2865ECF}" srcId="{81F6B11E-EF4F-44DB-8875-DD9B1F38009E}" destId="{79A00225-D98E-4D1F-A9C5-B87AA9FA8080}" srcOrd="1" destOrd="0" parTransId="{BCDF72A1-232C-4F8D-9BA6-CBC198B1F69B}" sibTransId="{F05B1B6F-3BF8-4C58-8EB7-088F78E6AD59}"/>
    <dgm:cxn modelId="{B38531AA-3A8D-4573-8488-60058D16B751}" type="presOf" srcId="{A53CC1A7-CB3E-491D-8695-CDA9F9610C39}" destId="{88AB0A50-BC4B-4004-892C-AC28E9620FD4}" srcOrd="0" destOrd="0" presId="urn:microsoft.com/office/officeart/2008/layout/VerticalCurvedList"/>
    <dgm:cxn modelId="{FB170EAC-3EE5-4E59-B3FF-833F4B3C3792}" srcId="{81F6B11E-EF4F-44DB-8875-DD9B1F38009E}" destId="{2F46627D-C0B3-4CCE-A831-08BF5EED225A}" srcOrd="3" destOrd="0" parTransId="{F2C5716B-3D59-4B9A-8640-8C1942A274CE}" sibTransId="{476A1AD7-A0B9-47B6-B6D9-048070A58CF4}"/>
    <dgm:cxn modelId="{F5F33EB4-849A-48AB-9A96-292E59DAC9BC}" srcId="{81F6B11E-EF4F-44DB-8875-DD9B1F38009E}" destId="{FADECEF2-EAB6-4A8F-8E89-85570AA675F6}" srcOrd="7" destOrd="0" parTransId="{48D7DEF5-F641-48E2-ADA5-125A4AAF4B1C}" sibTransId="{063AAEE7-34EB-4129-8FD2-16C9B5FF4B04}"/>
    <dgm:cxn modelId="{0F589AC5-08B1-49D9-84FE-2F7EC69E0942}" srcId="{81F6B11E-EF4F-44DB-8875-DD9B1F38009E}" destId="{97BE4767-1364-4689-884A-1906222CA99B}" srcOrd="8" destOrd="0" parTransId="{D037314E-641E-48A3-8335-AA3AB84B0C3A}" sibTransId="{7ED231A9-14B7-4317-8E2D-E6E84E23C788}"/>
    <dgm:cxn modelId="{B37D8EED-9318-4A06-9B76-5851E8CA9C7D}" srcId="{81F6B11E-EF4F-44DB-8875-DD9B1F38009E}" destId="{F66C56DB-6F9F-47E6-AD3A-35DF1DC6818D}" srcOrd="4" destOrd="0" parTransId="{7DF20FBD-CBD8-4DF0-BCA4-2A275F64E598}" sibTransId="{A8C20906-2C1B-489A-829C-188C6061D1FB}"/>
    <dgm:cxn modelId="{7D976BEF-248D-4802-AA31-BFCB5EA5A828}" type="presOf" srcId="{81F6B11E-EF4F-44DB-8875-DD9B1F38009E}" destId="{7951B8BE-7DB6-4C94-85FB-314914A5B11F}" srcOrd="0" destOrd="0" presId="urn:microsoft.com/office/officeart/2008/layout/VerticalCurvedList"/>
    <dgm:cxn modelId="{D83CB0F5-CB96-40CE-8DC2-0ECC546EF3F7}" type="presOf" srcId="{79A00225-D98E-4D1F-A9C5-B87AA9FA8080}" destId="{CB540F85-8FAB-4704-946C-04CB441131CA}" srcOrd="0" destOrd="0" presId="urn:microsoft.com/office/officeart/2008/layout/VerticalCurvedList"/>
    <dgm:cxn modelId="{60349EAE-3E5C-469C-BF5F-CEB7B62970FB}" type="presParOf" srcId="{7951B8BE-7DB6-4C94-85FB-314914A5B11F}" destId="{D1FEB39A-21C0-4862-AC76-13006280D473}" srcOrd="0" destOrd="0" presId="urn:microsoft.com/office/officeart/2008/layout/VerticalCurvedList"/>
    <dgm:cxn modelId="{A92D262F-48BB-4D99-A612-9B3291C73FCA}" type="presParOf" srcId="{D1FEB39A-21C0-4862-AC76-13006280D473}" destId="{C6E5B6F0-BC01-4664-91FC-4DC6E566DB04}" srcOrd="0" destOrd="0" presId="urn:microsoft.com/office/officeart/2008/layout/VerticalCurvedList"/>
    <dgm:cxn modelId="{265757D2-47CF-464E-AD1C-2819841E25CE}" type="presParOf" srcId="{C6E5B6F0-BC01-4664-91FC-4DC6E566DB04}" destId="{EE282BAE-64E6-41CA-856A-F3CBF5ACCA9F}" srcOrd="0" destOrd="0" presId="urn:microsoft.com/office/officeart/2008/layout/VerticalCurvedList"/>
    <dgm:cxn modelId="{73070621-2456-44E1-9442-067733BC4057}" type="presParOf" srcId="{C6E5B6F0-BC01-4664-91FC-4DC6E566DB04}" destId="{662C06EF-4CF6-45DA-A955-FB8ADBB4A7C7}" srcOrd="1" destOrd="0" presId="urn:microsoft.com/office/officeart/2008/layout/VerticalCurvedList"/>
    <dgm:cxn modelId="{F1C4FB30-3392-4DBC-AB03-5B0F9E20E771}" type="presParOf" srcId="{C6E5B6F0-BC01-4664-91FC-4DC6E566DB04}" destId="{4374B3BC-C991-423D-B078-4FC1A694AEA2}" srcOrd="2" destOrd="0" presId="urn:microsoft.com/office/officeart/2008/layout/VerticalCurvedList"/>
    <dgm:cxn modelId="{929B51C6-55B4-4390-A3DA-1BCE48B4306B}" type="presParOf" srcId="{C6E5B6F0-BC01-4664-91FC-4DC6E566DB04}" destId="{A3FFDCED-F3F4-40D2-8BEB-0D8219865F41}" srcOrd="3" destOrd="0" presId="urn:microsoft.com/office/officeart/2008/layout/VerticalCurvedList"/>
    <dgm:cxn modelId="{401BA00C-F4D1-4358-A90C-B9FF417F5549}" type="presParOf" srcId="{D1FEB39A-21C0-4862-AC76-13006280D473}" destId="{90C6A8F0-DAD9-4174-A4AD-C51DC0DAE1A5}" srcOrd="1" destOrd="0" presId="urn:microsoft.com/office/officeart/2008/layout/VerticalCurvedList"/>
    <dgm:cxn modelId="{C9399975-97FA-4CF7-AB25-78A7A8F5BBF4}" type="presParOf" srcId="{D1FEB39A-21C0-4862-AC76-13006280D473}" destId="{AE22E897-398B-487C-85FC-2480A26B8672}" srcOrd="2" destOrd="0" presId="urn:microsoft.com/office/officeart/2008/layout/VerticalCurvedList"/>
    <dgm:cxn modelId="{667503BD-34DD-4A59-BA4A-176DDC851C5E}" type="presParOf" srcId="{AE22E897-398B-487C-85FC-2480A26B8672}" destId="{DCA8777E-3034-442B-80AB-C6547D1BFB0F}" srcOrd="0" destOrd="0" presId="urn:microsoft.com/office/officeart/2008/layout/VerticalCurvedList"/>
    <dgm:cxn modelId="{F2D5FC4E-C82E-47F3-8283-085BAF722557}" type="presParOf" srcId="{D1FEB39A-21C0-4862-AC76-13006280D473}" destId="{CB540F85-8FAB-4704-946C-04CB441131CA}" srcOrd="3" destOrd="0" presId="urn:microsoft.com/office/officeart/2008/layout/VerticalCurvedList"/>
    <dgm:cxn modelId="{AD78129C-5830-4C0B-B23B-FEE578B4436E}" type="presParOf" srcId="{D1FEB39A-21C0-4862-AC76-13006280D473}" destId="{71354696-71E0-4DB5-AADD-A0A799647BE8}" srcOrd="4" destOrd="0" presId="urn:microsoft.com/office/officeart/2008/layout/VerticalCurvedList"/>
    <dgm:cxn modelId="{370622E5-762E-4F4E-8ECF-7DE7742BF9B3}" type="presParOf" srcId="{71354696-71E0-4DB5-AADD-A0A799647BE8}" destId="{0934BDC0-947F-4160-B49F-9A74416F4067}" srcOrd="0" destOrd="0" presId="urn:microsoft.com/office/officeart/2008/layout/VerticalCurvedList"/>
    <dgm:cxn modelId="{D642123B-56E1-4120-B0EE-59052A04C047}" type="presParOf" srcId="{D1FEB39A-21C0-4862-AC76-13006280D473}" destId="{0D9D8C57-EFA2-471C-AFB8-1E5A1F6785B9}" srcOrd="5" destOrd="0" presId="urn:microsoft.com/office/officeart/2008/layout/VerticalCurvedList"/>
    <dgm:cxn modelId="{A7DA0C1F-5D48-4654-9DE1-BCA927D17682}" type="presParOf" srcId="{D1FEB39A-21C0-4862-AC76-13006280D473}" destId="{C67616FB-7C5F-471B-9EE0-7CB81AE59826}" srcOrd="6" destOrd="0" presId="urn:microsoft.com/office/officeart/2008/layout/VerticalCurvedList"/>
    <dgm:cxn modelId="{1234D552-13EE-494F-A806-E4E66F59D192}" type="presParOf" srcId="{C67616FB-7C5F-471B-9EE0-7CB81AE59826}" destId="{8D62132B-21E8-4562-B8D9-E75A8C88D059}" srcOrd="0" destOrd="0" presId="urn:microsoft.com/office/officeart/2008/layout/VerticalCurvedList"/>
    <dgm:cxn modelId="{8590D7BC-4449-4CE8-B9A7-D029B28D8FED}" type="presParOf" srcId="{D1FEB39A-21C0-4862-AC76-13006280D473}" destId="{9A804D1A-26FD-4D90-9261-53E3B96AF3EF}" srcOrd="7" destOrd="0" presId="urn:microsoft.com/office/officeart/2008/layout/VerticalCurvedList"/>
    <dgm:cxn modelId="{7F2853E8-24F0-49DF-B7AD-BDCA5C41B60A}" type="presParOf" srcId="{D1FEB39A-21C0-4862-AC76-13006280D473}" destId="{AF2629BB-EE82-4764-B873-AE1553AEAF24}" srcOrd="8" destOrd="0" presId="urn:microsoft.com/office/officeart/2008/layout/VerticalCurvedList"/>
    <dgm:cxn modelId="{6C2153FE-F01F-443A-857E-B2313C2F569E}" type="presParOf" srcId="{AF2629BB-EE82-4764-B873-AE1553AEAF24}" destId="{61099051-86E5-4F64-AADD-34F6BC2ABF0A}" srcOrd="0" destOrd="0" presId="urn:microsoft.com/office/officeart/2008/layout/VerticalCurvedList"/>
    <dgm:cxn modelId="{EA440C2F-1936-440B-AC33-87E67B46ED52}" type="presParOf" srcId="{D1FEB39A-21C0-4862-AC76-13006280D473}" destId="{E1C08D51-BFD1-4A07-B913-71818F547061}" srcOrd="9" destOrd="0" presId="urn:microsoft.com/office/officeart/2008/layout/VerticalCurvedList"/>
    <dgm:cxn modelId="{A216704E-D48C-4BCD-AF37-C5E00D2E942C}" type="presParOf" srcId="{D1FEB39A-21C0-4862-AC76-13006280D473}" destId="{A885FE26-B157-4A32-9A71-00BF9DA8770E}" srcOrd="10" destOrd="0" presId="urn:microsoft.com/office/officeart/2008/layout/VerticalCurvedList"/>
    <dgm:cxn modelId="{BE57E99D-1F37-41AB-9BD7-AADBC72C7A33}" type="presParOf" srcId="{A885FE26-B157-4A32-9A71-00BF9DA8770E}" destId="{C4103780-B034-4AE3-AD4F-650D47B67506}" srcOrd="0" destOrd="0" presId="urn:microsoft.com/office/officeart/2008/layout/VerticalCurvedList"/>
    <dgm:cxn modelId="{13345201-B08F-451E-8B62-950982297638}" type="presParOf" srcId="{D1FEB39A-21C0-4862-AC76-13006280D473}" destId="{88AB0A50-BC4B-4004-892C-AC28E9620FD4}" srcOrd="11" destOrd="0" presId="urn:microsoft.com/office/officeart/2008/layout/VerticalCurvedList"/>
    <dgm:cxn modelId="{FCB6FB91-8CAD-4F91-AF9E-877A4761CB2A}" type="presParOf" srcId="{D1FEB39A-21C0-4862-AC76-13006280D473}" destId="{F7FC4E53-AF72-462A-8EBB-1B68642AEC9B}" srcOrd="12" destOrd="0" presId="urn:microsoft.com/office/officeart/2008/layout/VerticalCurvedList"/>
    <dgm:cxn modelId="{87CF0F53-92A3-46DE-8861-806A6CC7DFA3}" type="presParOf" srcId="{F7FC4E53-AF72-462A-8EBB-1B68642AEC9B}" destId="{62C2F5B4-CB14-4BFC-9046-DD54B2EF385A}" srcOrd="0" destOrd="0" presId="urn:microsoft.com/office/officeart/2008/layout/VerticalCurvedList"/>
    <dgm:cxn modelId="{A392E471-1E8A-4DF8-AD40-8B9381987955}" type="presParOf" srcId="{D1FEB39A-21C0-4862-AC76-13006280D473}" destId="{A9D073E7-328A-4935-AC70-E6DCBDCCF500}" srcOrd="13" destOrd="0" presId="urn:microsoft.com/office/officeart/2008/layout/VerticalCurvedList"/>
    <dgm:cxn modelId="{7D90FE87-B070-46F7-A86D-544948B784C7}" type="presParOf" srcId="{D1FEB39A-21C0-4862-AC76-13006280D473}" destId="{4403A765-085C-441C-B3E7-BC93CC427266}" srcOrd="14" destOrd="0" presId="urn:microsoft.com/office/officeart/2008/layout/VerticalCurvedList"/>
    <dgm:cxn modelId="{9AD8E86C-FF3A-4480-9EA8-6B6D1A38292A}" type="presParOf" srcId="{4403A765-085C-441C-B3E7-BC93CC427266}" destId="{1F198A09-3F49-4B33-8E0E-4B686F9DF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F6B11E-EF4F-44DB-8875-DD9B1F38009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5A9409-984E-4F0C-BD19-67F2CACAE877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  Remain calm                                                                  </a:t>
          </a:r>
        </a:p>
      </dgm:t>
    </dgm:pt>
    <dgm:pt modelId="{662A0791-5039-41CF-B57B-13D84EFE2F7A}" type="parTrans" cxnId="{A1C6ED85-D411-4ED8-9C82-D388BDBBDD4B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FF9A0-236A-4798-BA42-AF898D2F287A}" type="sibTrans" cxnId="{A1C6ED85-D411-4ED8-9C82-D388BDBBDD4B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00225-D98E-4D1F-A9C5-B87AA9FA8080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Reassure the casualty                                                         </a:t>
          </a:r>
        </a:p>
      </dgm:t>
    </dgm:pt>
    <dgm:pt modelId="{BCDF72A1-232C-4F8D-9BA6-CBC198B1F69B}" type="parTrans" cxnId="{B53EF7A9-CCE2-4FC8-9F97-D18DD2865ECF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B1B6F-3BF8-4C58-8EB7-088F78E6AD59}" type="sibTrans" cxnId="{B53EF7A9-CCE2-4FC8-9F97-D18DD2865ECF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8BE64-4B99-4936-BCC4-534698FB6A3B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Get help</a:t>
          </a:r>
        </a:p>
      </dgm:t>
    </dgm:pt>
    <dgm:pt modelId="{5EB8B050-4FA9-4AB1-A5BC-F8D87D350470}" type="parTrans" cxnId="{125C568F-4CD2-4561-8DA4-F3FDA9150033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64D80-C166-4FB3-8F15-896B94C3F73E}" type="sibTrans" cxnId="{125C568F-4CD2-4561-8DA4-F3FDA9150033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DCA53-6FF2-4F85-81AD-C534039B4184}">
      <dgm:prSet phldrT="[Text]"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E5093-5176-4FFE-AF2C-325230E10778}" type="parTrans" cxnId="{4672C7A1-B39B-48C7-8E80-7F652D0B446E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E1817-E8BE-4616-A560-3FDA783CA6FA}" type="sibTrans" cxnId="{4672C7A1-B39B-48C7-8E80-7F652D0B446E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CC1A7-CB3E-491D-8695-CDA9F9610C39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Prevent condition from worsening</a:t>
          </a:r>
        </a:p>
      </dgm:t>
    </dgm:pt>
    <dgm:pt modelId="{68727DD3-0469-4CFF-8BB9-DBF3BDE65293}" type="parTrans" cxnId="{53D7053D-B914-425D-9BD9-5485F4C2A2CF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D46A7-EB95-4561-9481-B07C11CF8D2A}" type="sibTrans" cxnId="{53D7053D-B914-425D-9BD9-5485F4C2A2CF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4767-1364-4689-884A-1906222CA99B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7314E-641E-48A3-8335-AA3AB84B0C3A}" type="parTrans" cxnId="{0F589AC5-08B1-49D9-84FE-2F7EC69E0942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231A9-14B7-4317-8E2D-E6E84E23C788}" type="sibTrans" cxnId="{0F589AC5-08B1-49D9-84FE-2F7EC69E0942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4EFBA-D5BE-4DFF-B8D1-63C76AEBAB4F}">
      <dgm:prSet phldrT="[Text]"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66039-AFAF-461E-83D7-33E5AA1F55AE}" type="parTrans" cxnId="{23D95753-ADA3-426D-ADC5-154C9B216CC2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220FA-48FE-4178-B875-440A44FB727B}" type="sibTrans" cxnId="{23D95753-ADA3-426D-ADC5-154C9B216CC2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ECEF2-EAB6-4A8F-8E89-85570AA675F6}">
      <dgm:prSet phldrT="[Text]"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7DEF5-F641-48E2-ADA5-125A4AAF4B1C}" type="parTrans" cxnId="{F5F33EB4-849A-48AB-9A96-292E59DAC9BC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AAEE7-34EB-4129-8FD2-16C9B5FF4B04}" type="sibTrans" cxnId="{F5F33EB4-849A-48AB-9A96-292E59DAC9BC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42526-8C1A-404E-B56B-91DD251AD0B9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No food or drink                                                          </a:t>
          </a:r>
        </a:p>
      </dgm:t>
    </dgm:pt>
    <dgm:pt modelId="{45DBE4CA-1399-41A9-BD7F-A617BCF9FC89}" type="parTrans" cxnId="{FAF1B3AE-6FF8-45F5-90C4-CE83028E994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7BCCE-7A47-4928-92C5-275B0DA90958}" type="sibTrans" cxnId="{FAF1B3AE-6FF8-45F5-90C4-CE83028E994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C56DB-6F9F-47E6-AD3A-35DF1DC6818D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Communicate well                                                                       </a:t>
          </a:r>
        </a:p>
      </dgm:t>
    </dgm:pt>
    <dgm:pt modelId="{A8C20906-2C1B-489A-829C-188C6061D1FB}" type="sibTrans" cxnId="{B37D8EED-9318-4A06-9B76-5851E8CA9C7D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20FBD-CBD8-4DF0-BCA4-2A275F64E598}" type="parTrans" cxnId="{B37D8EED-9318-4A06-9B76-5851E8CA9C7D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E7ACA-0B5D-43A4-9A7F-D6FE3055B547}">
      <dgm:prSet phldrT="[Text]"/>
      <dgm:spPr/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 Treat with dignity and respect                                                             </a:t>
          </a:r>
        </a:p>
      </dgm:t>
    </dgm:pt>
    <dgm:pt modelId="{B3477BBA-84FB-473B-81BB-5F2585F30ED3}" type="parTrans" cxnId="{0E317AFE-55E3-480B-8D31-1533F8BC317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CDCF5-D4D7-4E2D-9BD1-E604F250B1BB}" type="sibTrans" cxnId="{0E317AFE-55E3-480B-8D31-1533F8BC317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1B8BE-7DB6-4C94-85FB-314914A5B11F}" type="pres">
      <dgm:prSet presAssocID="{81F6B11E-EF4F-44DB-8875-DD9B1F38009E}" presName="Name0" presStyleCnt="0">
        <dgm:presLayoutVars>
          <dgm:chMax val="7"/>
          <dgm:chPref val="7"/>
          <dgm:dir/>
        </dgm:presLayoutVars>
      </dgm:prSet>
      <dgm:spPr/>
    </dgm:pt>
    <dgm:pt modelId="{D1FEB39A-21C0-4862-AC76-13006280D473}" type="pres">
      <dgm:prSet presAssocID="{81F6B11E-EF4F-44DB-8875-DD9B1F38009E}" presName="Name1" presStyleCnt="0"/>
      <dgm:spPr/>
    </dgm:pt>
    <dgm:pt modelId="{C6E5B6F0-BC01-4664-91FC-4DC6E566DB04}" type="pres">
      <dgm:prSet presAssocID="{81F6B11E-EF4F-44DB-8875-DD9B1F38009E}" presName="cycle" presStyleCnt="0"/>
      <dgm:spPr/>
    </dgm:pt>
    <dgm:pt modelId="{EE282BAE-64E6-41CA-856A-F3CBF5ACCA9F}" type="pres">
      <dgm:prSet presAssocID="{81F6B11E-EF4F-44DB-8875-DD9B1F38009E}" presName="srcNode" presStyleLbl="node1" presStyleIdx="0" presStyleCnt="7"/>
      <dgm:spPr/>
    </dgm:pt>
    <dgm:pt modelId="{662C06EF-4CF6-45DA-A955-FB8ADBB4A7C7}" type="pres">
      <dgm:prSet presAssocID="{81F6B11E-EF4F-44DB-8875-DD9B1F38009E}" presName="conn" presStyleLbl="parChTrans1D2" presStyleIdx="0" presStyleCnt="1"/>
      <dgm:spPr/>
    </dgm:pt>
    <dgm:pt modelId="{4374B3BC-C991-423D-B078-4FC1A694AEA2}" type="pres">
      <dgm:prSet presAssocID="{81F6B11E-EF4F-44DB-8875-DD9B1F38009E}" presName="extraNode" presStyleLbl="node1" presStyleIdx="0" presStyleCnt="7"/>
      <dgm:spPr/>
    </dgm:pt>
    <dgm:pt modelId="{A3FFDCED-F3F4-40D2-8BEB-0D8219865F41}" type="pres">
      <dgm:prSet presAssocID="{81F6B11E-EF4F-44DB-8875-DD9B1F38009E}" presName="dstNode" presStyleLbl="node1" presStyleIdx="0" presStyleCnt="7"/>
      <dgm:spPr/>
    </dgm:pt>
    <dgm:pt modelId="{90C6A8F0-DAD9-4174-A4AD-C51DC0DAE1A5}" type="pres">
      <dgm:prSet presAssocID="{525A9409-984E-4F0C-BD19-67F2CACAE877}" presName="text_1" presStyleLbl="node1" presStyleIdx="0" presStyleCnt="7">
        <dgm:presLayoutVars>
          <dgm:bulletEnabled val="1"/>
        </dgm:presLayoutVars>
      </dgm:prSet>
      <dgm:spPr/>
    </dgm:pt>
    <dgm:pt modelId="{AE22E897-398B-487C-85FC-2480A26B8672}" type="pres">
      <dgm:prSet presAssocID="{525A9409-984E-4F0C-BD19-67F2CACAE877}" presName="accent_1" presStyleCnt="0"/>
      <dgm:spPr/>
    </dgm:pt>
    <dgm:pt modelId="{DCA8777E-3034-442B-80AB-C6547D1BFB0F}" type="pres">
      <dgm:prSet presAssocID="{525A9409-984E-4F0C-BD19-67F2CACAE877}" presName="accentRepeatNode" presStyleLbl="solidFgAcc1" presStyleIdx="0" presStyleCnt="7"/>
      <dgm:spPr/>
    </dgm:pt>
    <dgm:pt modelId="{CB540F85-8FAB-4704-946C-04CB441131CA}" type="pres">
      <dgm:prSet presAssocID="{79A00225-D98E-4D1F-A9C5-B87AA9FA8080}" presName="text_2" presStyleLbl="node1" presStyleIdx="1" presStyleCnt="7">
        <dgm:presLayoutVars>
          <dgm:bulletEnabled val="1"/>
        </dgm:presLayoutVars>
      </dgm:prSet>
      <dgm:spPr/>
    </dgm:pt>
    <dgm:pt modelId="{71354696-71E0-4DB5-AADD-A0A799647BE8}" type="pres">
      <dgm:prSet presAssocID="{79A00225-D98E-4D1F-A9C5-B87AA9FA8080}" presName="accent_2" presStyleCnt="0"/>
      <dgm:spPr/>
    </dgm:pt>
    <dgm:pt modelId="{0934BDC0-947F-4160-B49F-9A74416F4067}" type="pres">
      <dgm:prSet presAssocID="{79A00225-D98E-4D1F-A9C5-B87AA9FA8080}" presName="accentRepeatNode" presStyleLbl="solidFgAcc1" presStyleIdx="1" presStyleCnt="7"/>
      <dgm:spPr/>
    </dgm:pt>
    <dgm:pt modelId="{0D9D8C57-EFA2-471C-AFB8-1E5A1F6785B9}" type="pres">
      <dgm:prSet presAssocID="{6D28BE64-4B99-4936-BCC4-534698FB6A3B}" presName="text_3" presStyleLbl="node1" presStyleIdx="2" presStyleCnt="7">
        <dgm:presLayoutVars>
          <dgm:bulletEnabled val="1"/>
        </dgm:presLayoutVars>
      </dgm:prSet>
      <dgm:spPr/>
    </dgm:pt>
    <dgm:pt modelId="{C67616FB-7C5F-471B-9EE0-7CB81AE59826}" type="pres">
      <dgm:prSet presAssocID="{6D28BE64-4B99-4936-BCC4-534698FB6A3B}" presName="accent_3" presStyleCnt="0"/>
      <dgm:spPr/>
    </dgm:pt>
    <dgm:pt modelId="{8D62132B-21E8-4562-B8D9-E75A8C88D059}" type="pres">
      <dgm:prSet presAssocID="{6D28BE64-4B99-4936-BCC4-534698FB6A3B}" presName="accentRepeatNode" presStyleLbl="solidFgAcc1" presStyleIdx="2" presStyleCnt="7"/>
      <dgm:spPr/>
    </dgm:pt>
    <dgm:pt modelId="{C532EF95-83BA-4300-84ED-3C1A8545FDBE}" type="pres">
      <dgm:prSet presAssocID="{C7442526-8C1A-404E-B56B-91DD251AD0B9}" presName="text_4" presStyleLbl="node1" presStyleIdx="3" presStyleCnt="7">
        <dgm:presLayoutVars>
          <dgm:bulletEnabled val="1"/>
        </dgm:presLayoutVars>
      </dgm:prSet>
      <dgm:spPr/>
    </dgm:pt>
    <dgm:pt modelId="{F25BE1D5-9DA3-4089-A671-2F7B14251827}" type="pres">
      <dgm:prSet presAssocID="{C7442526-8C1A-404E-B56B-91DD251AD0B9}" presName="accent_4" presStyleCnt="0"/>
      <dgm:spPr/>
    </dgm:pt>
    <dgm:pt modelId="{63516B54-9525-4C64-ADE7-36121DCFAF0D}" type="pres">
      <dgm:prSet presAssocID="{C7442526-8C1A-404E-B56B-91DD251AD0B9}" presName="accentRepeatNode" presStyleLbl="solidFgAcc1" presStyleIdx="3" presStyleCnt="7"/>
      <dgm:spPr/>
    </dgm:pt>
    <dgm:pt modelId="{3F1E1B1C-51A6-4A43-BFDA-C7B8D360790A}" type="pres">
      <dgm:prSet presAssocID="{F66C56DB-6F9F-47E6-AD3A-35DF1DC6818D}" presName="text_5" presStyleLbl="node1" presStyleIdx="4" presStyleCnt="7">
        <dgm:presLayoutVars>
          <dgm:bulletEnabled val="1"/>
        </dgm:presLayoutVars>
      </dgm:prSet>
      <dgm:spPr/>
    </dgm:pt>
    <dgm:pt modelId="{583086DF-042F-4EED-9E98-53AAF9AD1AC1}" type="pres">
      <dgm:prSet presAssocID="{F66C56DB-6F9F-47E6-AD3A-35DF1DC6818D}" presName="accent_5" presStyleCnt="0"/>
      <dgm:spPr/>
    </dgm:pt>
    <dgm:pt modelId="{C4103780-B034-4AE3-AD4F-650D47B67506}" type="pres">
      <dgm:prSet presAssocID="{F66C56DB-6F9F-47E6-AD3A-35DF1DC6818D}" presName="accentRepeatNode" presStyleLbl="solidFgAcc1" presStyleIdx="4" presStyleCnt="7"/>
      <dgm:spPr/>
    </dgm:pt>
    <dgm:pt modelId="{42382DEC-0264-46DE-83E9-8DACAABEB03C}" type="pres">
      <dgm:prSet presAssocID="{A53CC1A7-CB3E-491D-8695-CDA9F9610C39}" presName="text_6" presStyleLbl="node1" presStyleIdx="5" presStyleCnt="7">
        <dgm:presLayoutVars>
          <dgm:bulletEnabled val="1"/>
        </dgm:presLayoutVars>
      </dgm:prSet>
      <dgm:spPr/>
    </dgm:pt>
    <dgm:pt modelId="{04FB0243-E9AB-488F-8013-81BE40DAFBBB}" type="pres">
      <dgm:prSet presAssocID="{A53CC1A7-CB3E-491D-8695-CDA9F9610C39}" presName="accent_6" presStyleCnt="0"/>
      <dgm:spPr/>
    </dgm:pt>
    <dgm:pt modelId="{62C2F5B4-CB14-4BFC-9046-DD54B2EF385A}" type="pres">
      <dgm:prSet presAssocID="{A53CC1A7-CB3E-491D-8695-CDA9F9610C39}" presName="accentRepeatNode" presStyleLbl="solidFgAcc1" presStyleIdx="5" presStyleCnt="7"/>
      <dgm:spPr/>
    </dgm:pt>
    <dgm:pt modelId="{6AFF407A-851C-4547-94AA-31F0438088B3}" type="pres">
      <dgm:prSet presAssocID="{0BBE7ACA-0B5D-43A4-9A7F-D6FE3055B547}" presName="text_7" presStyleLbl="node1" presStyleIdx="6" presStyleCnt="7">
        <dgm:presLayoutVars>
          <dgm:bulletEnabled val="1"/>
        </dgm:presLayoutVars>
      </dgm:prSet>
      <dgm:spPr/>
    </dgm:pt>
    <dgm:pt modelId="{097CEDFB-020A-4B1F-9918-A6172964FD98}" type="pres">
      <dgm:prSet presAssocID="{0BBE7ACA-0B5D-43A4-9A7F-D6FE3055B547}" presName="accent_7" presStyleCnt="0"/>
      <dgm:spPr/>
    </dgm:pt>
    <dgm:pt modelId="{D02A56AE-8683-49C5-93C9-EB0F324461DC}" type="pres">
      <dgm:prSet presAssocID="{0BBE7ACA-0B5D-43A4-9A7F-D6FE3055B547}" presName="accentRepeatNode" presStyleLbl="solidFgAcc1" presStyleIdx="6" presStyleCnt="7"/>
      <dgm:spPr/>
    </dgm:pt>
  </dgm:ptLst>
  <dgm:cxnLst>
    <dgm:cxn modelId="{5D458008-88EF-4D30-8B9D-6A1E7A1F00DC}" type="presOf" srcId="{F66C56DB-6F9F-47E6-AD3A-35DF1DC6818D}" destId="{3F1E1B1C-51A6-4A43-BFDA-C7B8D360790A}" srcOrd="0" destOrd="0" presId="urn:microsoft.com/office/officeart/2008/layout/VerticalCurvedList"/>
    <dgm:cxn modelId="{048D101A-C9A7-45B6-95DB-97FFD1470C2A}" type="presOf" srcId="{C7442526-8C1A-404E-B56B-91DD251AD0B9}" destId="{C532EF95-83BA-4300-84ED-3C1A8545FDBE}" srcOrd="0" destOrd="0" presId="urn:microsoft.com/office/officeart/2008/layout/VerticalCurvedList"/>
    <dgm:cxn modelId="{188B2C2D-035D-43BE-8318-8C3847EC7A73}" type="presOf" srcId="{6D28BE64-4B99-4936-BCC4-534698FB6A3B}" destId="{0D9D8C57-EFA2-471C-AFB8-1E5A1F6785B9}" srcOrd="0" destOrd="0" presId="urn:microsoft.com/office/officeart/2008/layout/VerticalCurvedList"/>
    <dgm:cxn modelId="{53D7053D-B914-425D-9BD9-5485F4C2A2CF}" srcId="{81F6B11E-EF4F-44DB-8875-DD9B1F38009E}" destId="{A53CC1A7-CB3E-491D-8695-CDA9F9610C39}" srcOrd="5" destOrd="0" parTransId="{68727DD3-0469-4CFF-8BB9-DBF3BDE65293}" sibTransId="{B6ED46A7-EB95-4561-9481-B07C11CF8D2A}"/>
    <dgm:cxn modelId="{AC78CD5C-7A83-467D-9FC3-07AE3702608C}" type="presOf" srcId="{A53CC1A7-CB3E-491D-8695-CDA9F9610C39}" destId="{42382DEC-0264-46DE-83E9-8DACAABEB03C}" srcOrd="0" destOrd="0" presId="urn:microsoft.com/office/officeart/2008/layout/VerticalCurvedList"/>
    <dgm:cxn modelId="{23D95753-ADA3-426D-ADC5-154C9B216CC2}" srcId="{81F6B11E-EF4F-44DB-8875-DD9B1F38009E}" destId="{C0D4EFBA-D5BE-4DFF-B8D1-63C76AEBAB4F}" srcOrd="9" destOrd="0" parTransId="{C6766039-AFAF-461E-83D7-33E5AA1F55AE}" sibTransId="{361220FA-48FE-4178-B875-440A44FB727B}"/>
    <dgm:cxn modelId="{0FCBE25A-BC30-4F06-BFF2-BA2E122AC451}" type="presOf" srcId="{0BBE7ACA-0B5D-43A4-9A7F-D6FE3055B547}" destId="{6AFF407A-851C-4547-94AA-31F0438088B3}" srcOrd="0" destOrd="0" presId="urn:microsoft.com/office/officeart/2008/layout/VerticalCurvedList"/>
    <dgm:cxn modelId="{A1C6ED85-D411-4ED8-9C82-D388BDBBDD4B}" srcId="{81F6B11E-EF4F-44DB-8875-DD9B1F38009E}" destId="{525A9409-984E-4F0C-BD19-67F2CACAE877}" srcOrd="0" destOrd="0" parTransId="{662A0791-5039-41CF-B57B-13D84EFE2F7A}" sibTransId="{A86FF9A0-236A-4798-BA42-AF898D2F287A}"/>
    <dgm:cxn modelId="{125C568F-4CD2-4561-8DA4-F3FDA9150033}" srcId="{81F6B11E-EF4F-44DB-8875-DD9B1F38009E}" destId="{6D28BE64-4B99-4936-BCC4-534698FB6A3B}" srcOrd="2" destOrd="0" parTransId="{5EB8B050-4FA9-4AB1-A5BC-F8D87D350470}" sibTransId="{47B64D80-C166-4FB3-8F15-896B94C3F73E}"/>
    <dgm:cxn modelId="{32185A9B-6813-4F16-B74A-6B6C7D2D5AC7}" type="presOf" srcId="{525A9409-984E-4F0C-BD19-67F2CACAE877}" destId="{90C6A8F0-DAD9-4174-A4AD-C51DC0DAE1A5}" srcOrd="0" destOrd="0" presId="urn:microsoft.com/office/officeart/2008/layout/VerticalCurvedList"/>
    <dgm:cxn modelId="{123719A0-02AB-4998-8D12-318859A44129}" type="presOf" srcId="{A86FF9A0-236A-4798-BA42-AF898D2F287A}" destId="{662C06EF-4CF6-45DA-A955-FB8ADBB4A7C7}" srcOrd="0" destOrd="0" presId="urn:microsoft.com/office/officeart/2008/layout/VerticalCurvedList"/>
    <dgm:cxn modelId="{4672C7A1-B39B-48C7-8E80-7F652D0B446E}" srcId="{81F6B11E-EF4F-44DB-8875-DD9B1F38009E}" destId="{C1CDCA53-6FF2-4F85-81AD-C534039B4184}" srcOrd="10" destOrd="0" parTransId="{90EE5093-5176-4FFE-AF2C-325230E10778}" sibTransId="{D95E1817-E8BE-4616-A560-3FDA783CA6FA}"/>
    <dgm:cxn modelId="{B53EF7A9-CCE2-4FC8-9F97-D18DD2865ECF}" srcId="{81F6B11E-EF4F-44DB-8875-DD9B1F38009E}" destId="{79A00225-D98E-4D1F-A9C5-B87AA9FA8080}" srcOrd="1" destOrd="0" parTransId="{BCDF72A1-232C-4F8D-9BA6-CBC198B1F69B}" sibTransId="{F05B1B6F-3BF8-4C58-8EB7-088F78E6AD59}"/>
    <dgm:cxn modelId="{FAF1B3AE-6FF8-45F5-90C4-CE83028E994F}" srcId="{81F6B11E-EF4F-44DB-8875-DD9B1F38009E}" destId="{C7442526-8C1A-404E-B56B-91DD251AD0B9}" srcOrd="3" destOrd="0" parTransId="{45DBE4CA-1399-41A9-BD7F-A617BCF9FC89}" sibTransId="{ACA7BCCE-7A47-4928-92C5-275B0DA90958}"/>
    <dgm:cxn modelId="{F5F33EB4-849A-48AB-9A96-292E59DAC9BC}" srcId="{81F6B11E-EF4F-44DB-8875-DD9B1F38009E}" destId="{FADECEF2-EAB6-4A8F-8E89-85570AA675F6}" srcOrd="7" destOrd="0" parTransId="{48D7DEF5-F641-48E2-ADA5-125A4AAF4B1C}" sibTransId="{063AAEE7-34EB-4129-8FD2-16C9B5FF4B04}"/>
    <dgm:cxn modelId="{0F589AC5-08B1-49D9-84FE-2F7EC69E0942}" srcId="{81F6B11E-EF4F-44DB-8875-DD9B1F38009E}" destId="{97BE4767-1364-4689-884A-1906222CA99B}" srcOrd="8" destOrd="0" parTransId="{D037314E-641E-48A3-8335-AA3AB84B0C3A}" sibTransId="{7ED231A9-14B7-4317-8E2D-E6E84E23C788}"/>
    <dgm:cxn modelId="{B37D8EED-9318-4A06-9B76-5851E8CA9C7D}" srcId="{81F6B11E-EF4F-44DB-8875-DD9B1F38009E}" destId="{F66C56DB-6F9F-47E6-AD3A-35DF1DC6818D}" srcOrd="4" destOrd="0" parTransId="{7DF20FBD-CBD8-4DF0-BCA4-2A275F64E598}" sibTransId="{A8C20906-2C1B-489A-829C-188C6061D1FB}"/>
    <dgm:cxn modelId="{7D976BEF-248D-4802-AA31-BFCB5EA5A828}" type="presOf" srcId="{81F6B11E-EF4F-44DB-8875-DD9B1F38009E}" destId="{7951B8BE-7DB6-4C94-85FB-314914A5B11F}" srcOrd="0" destOrd="0" presId="urn:microsoft.com/office/officeart/2008/layout/VerticalCurvedList"/>
    <dgm:cxn modelId="{D83CB0F5-CB96-40CE-8DC2-0ECC546EF3F7}" type="presOf" srcId="{79A00225-D98E-4D1F-A9C5-B87AA9FA8080}" destId="{CB540F85-8FAB-4704-946C-04CB441131CA}" srcOrd="0" destOrd="0" presId="urn:microsoft.com/office/officeart/2008/layout/VerticalCurvedList"/>
    <dgm:cxn modelId="{0E317AFE-55E3-480B-8D31-1533F8BC3179}" srcId="{81F6B11E-EF4F-44DB-8875-DD9B1F38009E}" destId="{0BBE7ACA-0B5D-43A4-9A7F-D6FE3055B547}" srcOrd="6" destOrd="0" parTransId="{B3477BBA-84FB-473B-81BB-5F2585F30ED3}" sibTransId="{89ACDCF5-D4D7-4E2D-9BD1-E604F250B1BB}"/>
    <dgm:cxn modelId="{60349EAE-3E5C-469C-BF5F-CEB7B62970FB}" type="presParOf" srcId="{7951B8BE-7DB6-4C94-85FB-314914A5B11F}" destId="{D1FEB39A-21C0-4862-AC76-13006280D473}" srcOrd="0" destOrd="0" presId="urn:microsoft.com/office/officeart/2008/layout/VerticalCurvedList"/>
    <dgm:cxn modelId="{A92D262F-48BB-4D99-A612-9B3291C73FCA}" type="presParOf" srcId="{D1FEB39A-21C0-4862-AC76-13006280D473}" destId="{C6E5B6F0-BC01-4664-91FC-4DC6E566DB04}" srcOrd="0" destOrd="0" presId="urn:microsoft.com/office/officeart/2008/layout/VerticalCurvedList"/>
    <dgm:cxn modelId="{265757D2-47CF-464E-AD1C-2819841E25CE}" type="presParOf" srcId="{C6E5B6F0-BC01-4664-91FC-4DC6E566DB04}" destId="{EE282BAE-64E6-41CA-856A-F3CBF5ACCA9F}" srcOrd="0" destOrd="0" presId="urn:microsoft.com/office/officeart/2008/layout/VerticalCurvedList"/>
    <dgm:cxn modelId="{73070621-2456-44E1-9442-067733BC4057}" type="presParOf" srcId="{C6E5B6F0-BC01-4664-91FC-4DC6E566DB04}" destId="{662C06EF-4CF6-45DA-A955-FB8ADBB4A7C7}" srcOrd="1" destOrd="0" presId="urn:microsoft.com/office/officeart/2008/layout/VerticalCurvedList"/>
    <dgm:cxn modelId="{F1C4FB30-3392-4DBC-AB03-5B0F9E20E771}" type="presParOf" srcId="{C6E5B6F0-BC01-4664-91FC-4DC6E566DB04}" destId="{4374B3BC-C991-423D-B078-4FC1A694AEA2}" srcOrd="2" destOrd="0" presId="urn:microsoft.com/office/officeart/2008/layout/VerticalCurvedList"/>
    <dgm:cxn modelId="{929B51C6-55B4-4390-A3DA-1BCE48B4306B}" type="presParOf" srcId="{C6E5B6F0-BC01-4664-91FC-4DC6E566DB04}" destId="{A3FFDCED-F3F4-40D2-8BEB-0D8219865F41}" srcOrd="3" destOrd="0" presId="urn:microsoft.com/office/officeart/2008/layout/VerticalCurvedList"/>
    <dgm:cxn modelId="{401BA00C-F4D1-4358-A90C-B9FF417F5549}" type="presParOf" srcId="{D1FEB39A-21C0-4862-AC76-13006280D473}" destId="{90C6A8F0-DAD9-4174-A4AD-C51DC0DAE1A5}" srcOrd="1" destOrd="0" presId="urn:microsoft.com/office/officeart/2008/layout/VerticalCurvedList"/>
    <dgm:cxn modelId="{C9399975-97FA-4CF7-AB25-78A7A8F5BBF4}" type="presParOf" srcId="{D1FEB39A-21C0-4862-AC76-13006280D473}" destId="{AE22E897-398B-487C-85FC-2480A26B8672}" srcOrd="2" destOrd="0" presId="urn:microsoft.com/office/officeart/2008/layout/VerticalCurvedList"/>
    <dgm:cxn modelId="{667503BD-34DD-4A59-BA4A-176DDC851C5E}" type="presParOf" srcId="{AE22E897-398B-487C-85FC-2480A26B8672}" destId="{DCA8777E-3034-442B-80AB-C6547D1BFB0F}" srcOrd="0" destOrd="0" presId="urn:microsoft.com/office/officeart/2008/layout/VerticalCurvedList"/>
    <dgm:cxn modelId="{F2D5FC4E-C82E-47F3-8283-085BAF722557}" type="presParOf" srcId="{D1FEB39A-21C0-4862-AC76-13006280D473}" destId="{CB540F85-8FAB-4704-946C-04CB441131CA}" srcOrd="3" destOrd="0" presId="urn:microsoft.com/office/officeart/2008/layout/VerticalCurvedList"/>
    <dgm:cxn modelId="{AD78129C-5830-4C0B-B23B-FEE578B4436E}" type="presParOf" srcId="{D1FEB39A-21C0-4862-AC76-13006280D473}" destId="{71354696-71E0-4DB5-AADD-A0A799647BE8}" srcOrd="4" destOrd="0" presId="urn:microsoft.com/office/officeart/2008/layout/VerticalCurvedList"/>
    <dgm:cxn modelId="{370622E5-762E-4F4E-8ECF-7DE7742BF9B3}" type="presParOf" srcId="{71354696-71E0-4DB5-AADD-A0A799647BE8}" destId="{0934BDC0-947F-4160-B49F-9A74416F4067}" srcOrd="0" destOrd="0" presId="urn:microsoft.com/office/officeart/2008/layout/VerticalCurvedList"/>
    <dgm:cxn modelId="{D642123B-56E1-4120-B0EE-59052A04C047}" type="presParOf" srcId="{D1FEB39A-21C0-4862-AC76-13006280D473}" destId="{0D9D8C57-EFA2-471C-AFB8-1E5A1F6785B9}" srcOrd="5" destOrd="0" presId="urn:microsoft.com/office/officeart/2008/layout/VerticalCurvedList"/>
    <dgm:cxn modelId="{A7DA0C1F-5D48-4654-9DE1-BCA927D17682}" type="presParOf" srcId="{D1FEB39A-21C0-4862-AC76-13006280D473}" destId="{C67616FB-7C5F-471B-9EE0-7CB81AE59826}" srcOrd="6" destOrd="0" presId="urn:microsoft.com/office/officeart/2008/layout/VerticalCurvedList"/>
    <dgm:cxn modelId="{1234D552-13EE-494F-A806-E4E66F59D192}" type="presParOf" srcId="{C67616FB-7C5F-471B-9EE0-7CB81AE59826}" destId="{8D62132B-21E8-4562-B8D9-E75A8C88D059}" srcOrd="0" destOrd="0" presId="urn:microsoft.com/office/officeart/2008/layout/VerticalCurvedList"/>
    <dgm:cxn modelId="{2E052F5B-CBE1-4A43-8611-B4348AB3B83B}" type="presParOf" srcId="{D1FEB39A-21C0-4862-AC76-13006280D473}" destId="{C532EF95-83BA-4300-84ED-3C1A8545FDBE}" srcOrd="7" destOrd="0" presId="urn:microsoft.com/office/officeart/2008/layout/VerticalCurvedList"/>
    <dgm:cxn modelId="{AB62F0A4-AACA-4A40-BCDA-662091C780EE}" type="presParOf" srcId="{D1FEB39A-21C0-4862-AC76-13006280D473}" destId="{F25BE1D5-9DA3-4089-A671-2F7B14251827}" srcOrd="8" destOrd="0" presId="urn:microsoft.com/office/officeart/2008/layout/VerticalCurvedList"/>
    <dgm:cxn modelId="{0D8AB32E-1F69-4CE5-B185-186C08EAFE3B}" type="presParOf" srcId="{F25BE1D5-9DA3-4089-A671-2F7B14251827}" destId="{63516B54-9525-4C64-ADE7-36121DCFAF0D}" srcOrd="0" destOrd="0" presId="urn:microsoft.com/office/officeart/2008/layout/VerticalCurvedList"/>
    <dgm:cxn modelId="{CA470702-CA9A-4C87-9E2B-9EE5120180A0}" type="presParOf" srcId="{D1FEB39A-21C0-4862-AC76-13006280D473}" destId="{3F1E1B1C-51A6-4A43-BFDA-C7B8D360790A}" srcOrd="9" destOrd="0" presId="urn:microsoft.com/office/officeart/2008/layout/VerticalCurvedList"/>
    <dgm:cxn modelId="{81D61B32-1705-40F6-BD18-B45C54E0A214}" type="presParOf" srcId="{D1FEB39A-21C0-4862-AC76-13006280D473}" destId="{583086DF-042F-4EED-9E98-53AAF9AD1AC1}" srcOrd="10" destOrd="0" presId="urn:microsoft.com/office/officeart/2008/layout/VerticalCurvedList"/>
    <dgm:cxn modelId="{85511B21-7F79-4FDE-831E-568DD28E4366}" type="presParOf" srcId="{583086DF-042F-4EED-9E98-53AAF9AD1AC1}" destId="{C4103780-B034-4AE3-AD4F-650D47B67506}" srcOrd="0" destOrd="0" presId="urn:microsoft.com/office/officeart/2008/layout/VerticalCurvedList"/>
    <dgm:cxn modelId="{2A0A2F85-192E-4D8D-8415-D59E41C0F22A}" type="presParOf" srcId="{D1FEB39A-21C0-4862-AC76-13006280D473}" destId="{42382DEC-0264-46DE-83E9-8DACAABEB03C}" srcOrd="11" destOrd="0" presId="urn:microsoft.com/office/officeart/2008/layout/VerticalCurvedList"/>
    <dgm:cxn modelId="{98B37D19-93EA-40A1-A663-D1D4E15C360D}" type="presParOf" srcId="{D1FEB39A-21C0-4862-AC76-13006280D473}" destId="{04FB0243-E9AB-488F-8013-81BE40DAFBBB}" srcOrd="12" destOrd="0" presId="urn:microsoft.com/office/officeart/2008/layout/VerticalCurvedList"/>
    <dgm:cxn modelId="{E8E1EE28-ECAA-47D0-8F0C-6E8F118F312C}" type="presParOf" srcId="{04FB0243-E9AB-488F-8013-81BE40DAFBBB}" destId="{62C2F5B4-CB14-4BFC-9046-DD54B2EF385A}" srcOrd="0" destOrd="0" presId="urn:microsoft.com/office/officeart/2008/layout/VerticalCurvedList"/>
    <dgm:cxn modelId="{B23C6A43-CF3B-4DD7-B6AE-22525140AB46}" type="presParOf" srcId="{D1FEB39A-21C0-4862-AC76-13006280D473}" destId="{6AFF407A-851C-4547-94AA-31F0438088B3}" srcOrd="13" destOrd="0" presId="urn:microsoft.com/office/officeart/2008/layout/VerticalCurvedList"/>
    <dgm:cxn modelId="{800855A9-19D0-4BB5-88D5-D90B607CBBFC}" type="presParOf" srcId="{D1FEB39A-21C0-4862-AC76-13006280D473}" destId="{097CEDFB-020A-4B1F-9918-A6172964FD98}" srcOrd="14" destOrd="0" presId="urn:microsoft.com/office/officeart/2008/layout/VerticalCurvedList"/>
    <dgm:cxn modelId="{93841069-F2CA-4E48-BD7D-ACDCB2397C1D}" type="presParOf" srcId="{097CEDFB-020A-4B1F-9918-A6172964FD98}" destId="{D02A56AE-8683-49C5-93C9-EB0F324461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F6B11E-EF4F-44DB-8875-DD9B1F38009E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25A9409-984E-4F0C-BD19-67F2CACAE877}">
      <dgm:prSet phldrT="[Text]"/>
      <dgm:spPr/>
      <dgm:t>
        <a:bodyPr/>
        <a:lstStyle/>
        <a:p>
          <a:r>
            <a:rPr lang="en-GB" b="1"/>
            <a:t>  Remain calm                                                                  </a:t>
          </a:r>
        </a:p>
      </dgm:t>
    </dgm:pt>
    <dgm:pt modelId="{662A0791-5039-41CF-B57B-13D84EFE2F7A}" type="parTrans" cxnId="{A1C6ED85-D411-4ED8-9C82-D388BDBBDD4B}">
      <dgm:prSet/>
      <dgm:spPr/>
      <dgm:t>
        <a:bodyPr/>
        <a:lstStyle/>
        <a:p>
          <a:endParaRPr lang="en-GB" b="1"/>
        </a:p>
      </dgm:t>
    </dgm:pt>
    <dgm:pt modelId="{A86FF9A0-236A-4798-BA42-AF898D2F287A}" type="sibTrans" cxnId="{A1C6ED85-D411-4ED8-9C82-D388BDBBDD4B}">
      <dgm:prSet/>
      <dgm:spPr/>
      <dgm:t>
        <a:bodyPr/>
        <a:lstStyle/>
        <a:p>
          <a:endParaRPr lang="en-GB" b="1"/>
        </a:p>
      </dgm:t>
    </dgm:pt>
    <dgm:pt modelId="{79A00225-D98E-4D1F-A9C5-B87AA9FA8080}">
      <dgm:prSet phldrT="[Text]"/>
      <dgm:spPr/>
      <dgm:t>
        <a:bodyPr/>
        <a:lstStyle/>
        <a:p>
          <a:r>
            <a:rPr lang="en-GB" b="1"/>
            <a:t>Reassure the casualty                                                         </a:t>
          </a:r>
        </a:p>
      </dgm:t>
    </dgm:pt>
    <dgm:pt modelId="{BCDF72A1-232C-4F8D-9BA6-CBC198B1F69B}" type="parTrans" cxnId="{B53EF7A9-CCE2-4FC8-9F97-D18DD2865ECF}">
      <dgm:prSet/>
      <dgm:spPr/>
      <dgm:t>
        <a:bodyPr/>
        <a:lstStyle/>
        <a:p>
          <a:endParaRPr lang="en-GB" b="1"/>
        </a:p>
      </dgm:t>
    </dgm:pt>
    <dgm:pt modelId="{F05B1B6F-3BF8-4C58-8EB7-088F78E6AD59}" type="sibTrans" cxnId="{B53EF7A9-CCE2-4FC8-9F97-D18DD2865ECF}">
      <dgm:prSet/>
      <dgm:spPr/>
      <dgm:t>
        <a:bodyPr/>
        <a:lstStyle/>
        <a:p>
          <a:endParaRPr lang="en-GB" b="1"/>
        </a:p>
      </dgm:t>
    </dgm:pt>
    <dgm:pt modelId="{6D28BE64-4B99-4936-BCC4-534698FB6A3B}">
      <dgm:prSet phldrT="[Text]"/>
      <dgm:spPr/>
      <dgm:t>
        <a:bodyPr/>
        <a:lstStyle/>
        <a:p>
          <a:r>
            <a:rPr lang="en-GB" b="1"/>
            <a:t>Get help</a:t>
          </a:r>
        </a:p>
      </dgm:t>
    </dgm:pt>
    <dgm:pt modelId="{5EB8B050-4FA9-4AB1-A5BC-F8D87D350470}" type="parTrans" cxnId="{125C568F-4CD2-4561-8DA4-F3FDA9150033}">
      <dgm:prSet/>
      <dgm:spPr/>
      <dgm:t>
        <a:bodyPr/>
        <a:lstStyle/>
        <a:p>
          <a:endParaRPr lang="en-GB" b="1"/>
        </a:p>
      </dgm:t>
    </dgm:pt>
    <dgm:pt modelId="{47B64D80-C166-4FB3-8F15-896B94C3F73E}" type="sibTrans" cxnId="{125C568F-4CD2-4561-8DA4-F3FDA9150033}">
      <dgm:prSet/>
      <dgm:spPr/>
      <dgm:t>
        <a:bodyPr/>
        <a:lstStyle/>
        <a:p>
          <a:endParaRPr lang="en-GB" b="1"/>
        </a:p>
      </dgm:t>
    </dgm:pt>
    <dgm:pt modelId="{C1CDCA53-6FF2-4F85-81AD-C534039B4184}">
      <dgm:prSet phldrT="[Text]"/>
      <dgm:spPr/>
      <dgm:t>
        <a:bodyPr/>
        <a:lstStyle/>
        <a:p>
          <a:endParaRPr lang="en-GB" b="1"/>
        </a:p>
      </dgm:t>
    </dgm:pt>
    <dgm:pt modelId="{90EE5093-5176-4FFE-AF2C-325230E10778}" type="parTrans" cxnId="{4672C7A1-B39B-48C7-8E80-7F652D0B446E}">
      <dgm:prSet/>
      <dgm:spPr/>
      <dgm:t>
        <a:bodyPr/>
        <a:lstStyle/>
        <a:p>
          <a:endParaRPr lang="en-GB" b="1"/>
        </a:p>
      </dgm:t>
    </dgm:pt>
    <dgm:pt modelId="{D95E1817-E8BE-4616-A560-3FDA783CA6FA}" type="sibTrans" cxnId="{4672C7A1-B39B-48C7-8E80-7F652D0B446E}">
      <dgm:prSet/>
      <dgm:spPr/>
      <dgm:t>
        <a:bodyPr/>
        <a:lstStyle/>
        <a:p>
          <a:endParaRPr lang="en-GB" b="1"/>
        </a:p>
      </dgm:t>
    </dgm:pt>
    <dgm:pt modelId="{A53CC1A7-CB3E-491D-8695-CDA9F9610C39}">
      <dgm:prSet phldrT="[Text]"/>
      <dgm:spPr/>
      <dgm:t>
        <a:bodyPr/>
        <a:lstStyle/>
        <a:p>
          <a:r>
            <a:rPr lang="en-GB" b="1"/>
            <a:t>Prevent condition from worsening</a:t>
          </a:r>
        </a:p>
      </dgm:t>
    </dgm:pt>
    <dgm:pt modelId="{68727DD3-0469-4CFF-8BB9-DBF3BDE65293}" type="parTrans" cxnId="{53D7053D-B914-425D-9BD9-5485F4C2A2CF}">
      <dgm:prSet/>
      <dgm:spPr/>
      <dgm:t>
        <a:bodyPr/>
        <a:lstStyle/>
        <a:p>
          <a:endParaRPr lang="en-GB" b="1"/>
        </a:p>
      </dgm:t>
    </dgm:pt>
    <dgm:pt modelId="{B6ED46A7-EB95-4561-9481-B07C11CF8D2A}" type="sibTrans" cxnId="{53D7053D-B914-425D-9BD9-5485F4C2A2CF}">
      <dgm:prSet/>
      <dgm:spPr/>
      <dgm:t>
        <a:bodyPr/>
        <a:lstStyle/>
        <a:p>
          <a:endParaRPr lang="en-GB" b="1"/>
        </a:p>
      </dgm:t>
    </dgm:pt>
    <dgm:pt modelId="{97BE4767-1364-4689-884A-1906222CA99B}">
      <dgm:prSet phldrT="[Text]"/>
      <dgm:spPr/>
      <dgm:t>
        <a:bodyPr/>
        <a:lstStyle/>
        <a:p>
          <a:endParaRPr lang="en-US"/>
        </a:p>
      </dgm:t>
    </dgm:pt>
    <dgm:pt modelId="{D037314E-641E-48A3-8335-AA3AB84B0C3A}" type="parTrans" cxnId="{0F589AC5-08B1-49D9-84FE-2F7EC69E0942}">
      <dgm:prSet/>
      <dgm:spPr/>
      <dgm:t>
        <a:bodyPr/>
        <a:lstStyle/>
        <a:p>
          <a:endParaRPr lang="en-GB" b="1"/>
        </a:p>
      </dgm:t>
    </dgm:pt>
    <dgm:pt modelId="{7ED231A9-14B7-4317-8E2D-E6E84E23C788}" type="sibTrans" cxnId="{0F589AC5-08B1-49D9-84FE-2F7EC69E0942}">
      <dgm:prSet/>
      <dgm:spPr/>
      <dgm:t>
        <a:bodyPr/>
        <a:lstStyle/>
        <a:p>
          <a:endParaRPr lang="en-GB" b="1"/>
        </a:p>
      </dgm:t>
    </dgm:pt>
    <dgm:pt modelId="{C0D4EFBA-D5BE-4DFF-B8D1-63C76AEBAB4F}">
      <dgm:prSet phldrT="[Text]"/>
      <dgm:spPr/>
      <dgm:t>
        <a:bodyPr/>
        <a:lstStyle/>
        <a:p>
          <a:endParaRPr lang="en-GB" b="1"/>
        </a:p>
      </dgm:t>
    </dgm:pt>
    <dgm:pt modelId="{C6766039-AFAF-461E-83D7-33E5AA1F55AE}" type="parTrans" cxnId="{23D95753-ADA3-426D-ADC5-154C9B216CC2}">
      <dgm:prSet/>
      <dgm:spPr/>
      <dgm:t>
        <a:bodyPr/>
        <a:lstStyle/>
        <a:p>
          <a:endParaRPr lang="en-GB" b="1"/>
        </a:p>
      </dgm:t>
    </dgm:pt>
    <dgm:pt modelId="{361220FA-48FE-4178-B875-440A44FB727B}" type="sibTrans" cxnId="{23D95753-ADA3-426D-ADC5-154C9B216CC2}">
      <dgm:prSet/>
      <dgm:spPr/>
      <dgm:t>
        <a:bodyPr/>
        <a:lstStyle/>
        <a:p>
          <a:endParaRPr lang="en-GB" b="1"/>
        </a:p>
      </dgm:t>
    </dgm:pt>
    <dgm:pt modelId="{FADECEF2-EAB6-4A8F-8E89-85570AA675F6}">
      <dgm:prSet phldrT="[Text]"/>
      <dgm:spPr/>
      <dgm:t>
        <a:bodyPr/>
        <a:lstStyle/>
        <a:p>
          <a:endParaRPr lang="en-GB" b="1"/>
        </a:p>
      </dgm:t>
    </dgm:pt>
    <dgm:pt modelId="{48D7DEF5-F641-48E2-ADA5-125A4AAF4B1C}" type="parTrans" cxnId="{F5F33EB4-849A-48AB-9A96-292E59DAC9BC}">
      <dgm:prSet/>
      <dgm:spPr/>
      <dgm:t>
        <a:bodyPr/>
        <a:lstStyle/>
        <a:p>
          <a:endParaRPr lang="en-GB" b="1"/>
        </a:p>
      </dgm:t>
    </dgm:pt>
    <dgm:pt modelId="{063AAEE7-34EB-4129-8FD2-16C9B5FF4B04}" type="sibTrans" cxnId="{F5F33EB4-849A-48AB-9A96-292E59DAC9BC}">
      <dgm:prSet/>
      <dgm:spPr/>
      <dgm:t>
        <a:bodyPr/>
        <a:lstStyle/>
        <a:p>
          <a:endParaRPr lang="en-GB" b="1"/>
        </a:p>
      </dgm:t>
    </dgm:pt>
    <dgm:pt modelId="{C7442526-8C1A-404E-B56B-91DD251AD0B9}">
      <dgm:prSet phldrT="[Text]"/>
      <dgm:spPr/>
      <dgm:t>
        <a:bodyPr/>
        <a:lstStyle/>
        <a:p>
          <a:r>
            <a:rPr lang="en-GB" b="1"/>
            <a:t>No food or drink                                                          </a:t>
          </a:r>
        </a:p>
      </dgm:t>
    </dgm:pt>
    <dgm:pt modelId="{45DBE4CA-1399-41A9-BD7F-A617BCF9FC89}" type="parTrans" cxnId="{FAF1B3AE-6FF8-45F5-90C4-CE83028E994F}">
      <dgm:prSet/>
      <dgm:spPr/>
      <dgm:t>
        <a:bodyPr/>
        <a:lstStyle/>
        <a:p>
          <a:endParaRPr lang="en-GB"/>
        </a:p>
      </dgm:t>
    </dgm:pt>
    <dgm:pt modelId="{ACA7BCCE-7A47-4928-92C5-275B0DA90958}" type="sibTrans" cxnId="{FAF1B3AE-6FF8-45F5-90C4-CE83028E994F}">
      <dgm:prSet/>
      <dgm:spPr/>
      <dgm:t>
        <a:bodyPr/>
        <a:lstStyle/>
        <a:p>
          <a:endParaRPr lang="en-GB"/>
        </a:p>
      </dgm:t>
    </dgm:pt>
    <dgm:pt modelId="{F66C56DB-6F9F-47E6-AD3A-35DF1DC6818D}">
      <dgm:prSet phldrT="[Text]"/>
      <dgm:spPr/>
      <dgm:t>
        <a:bodyPr/>
        <a:lstStyle/>
        <a:p>
          <a:r>
            <a:rPr lang="en-GB" b="1"/>
            <a:t>Communicate well                                                                       </a:t>
          </a:r>
        </a:p>
      </dgm:t>
    </dgm:pt>
    <dgm:pt modelId="{A8C20906-2C1B-489A-829C-188C6061D1FB}" type="sibTrans" cxnId="{B37D8EED-9318-4A06-9B76-5851E8CA9C7D}">
      <dgm:prSet/>
      <dgm:spPr/>
      <dgm:t>
        <a:bodyPr/>
        <a:lstStyle/>
        <a:p>
          <a:endParaRPr lang="en-GB" b="1"/>
        </a:p>
      </dgm:t>
    </dgm:pt>
    <dgm:pt modelId="{7DF20FBD-CBD8-4DF0-BCA4-2A275F64E598}" type="parTrans" cxnId="{B37D8EED-9318-4A06-9B76-5851E8CA9C7D}">
      <dgm:prSet/>
      <dgm:spPr/>
      <dgm:t>
        <a:bodyPr/>
        <a:lstStyle/>
        <a:p>
          <a:endParaRPr lang="en-GB" b="1"/>
        </a:p>
      </dgm:t>
    </dgm:pt>
    <dgm:pt modelId="{0BBE7ACA-0B5D-43A4-9A7F-D6FE3055B547}">
      <dgm:prSet phldrT="[Text]"/>
      <dgm:spPr/>
      <dgm:t>
        <a:bodyPr/>
        <a:lstStyle/>
        <a:p>
          <a:r>
            <a:rPr lang="en-GB" b="1"/>
            <a:t> Treat with dignity and respect                                                             </a:t>
          </a:r>
        </a:p>
      </dgm:t>
    </dgm:pt>
    <dgm:pt modelId="{B3477BBA-84FB-473B-81BB-5F2585F30ED3}" type="parTrans" cxnId="{0E317AFE-55E3-480B-8D31-1533F8BC3179}">
      <dgm:prSet/>
      <dgm:spPr/>
      <dgm:t>
        <a:bodyPr/>
        <a:lstStyle/>
        <a:p>
          <a:endParaRPr lang="en-GB"/>
        </a:p>
      </dgm:t>
    </dgm:pt>
    <dgm:pt modelId="{89ACDCF5-D4D7-4E2D-9BD1-E604F250B1BB}" type="sibTrans" cxnId="{0E317AFE-55E3-480B-8D31-1533F8BC3179}">
      <dgm:prSet/>
      <dgm:spPr/>
      <dgm:t>
        <a:bodyPr/>
        <a:lstStyle/>
        <a:p>
          <a:endParaRPr lang="en-GB"/>
        </a:p>
      </dgm:t>
    </dgm:pt>
    <dgm:pt modelId="{7951B8BE-7DB6-4C94-85FB-314914A5B11F}" type="pres">
      <dgm:prSet presAssocID="{81F6B11E-EF4F-44DB-8875-DD9B1F38009E}" presName="Name0" presStyleCnt="0">
        <dgm:presLayoutVars>
          <dgm:chMax val="7"/>
          <dgm:chPref val="7"/>
          <dgm:dir/>
        </dgm:presLayoutVars>
      </dgm:prSet>
      <dgm:spPr/>
    </dgm:pt>
    <dgm:pt modelId="{D1FEB39A-21C0-4862-AC76-13006280D473}" type="pres">
      <dgm:prSet presAssocID="{81F6B11E-EF4F-44DB-8875-DD9B1F38009E}" presName="Name1" presStyleCnt="0"/>
      <dgm:spPr/>
    </dgm:pt>
    <dgm:pt modelId="{C6E5B6F0-BC01-4664-91FC-4DC6E566DB04}" type="pres">
      <dgm:prSet presAssocID="{81F6B11E-EF4F-44DB-8875-DD9B1F38009E}" presName="cycle" presStyleCnt="0"/>
      <dgm:spPr/>
    </dgm:pt>
    <dgm:pt modelId="{EE282BAE-64E6-41CA-856A-F3CBF5ACCA9F}" type="pres">
      <dgm:prSet presAssocID="{81F6B11E-EF4F-44DB-8875-DD9B1F38009E}" presName="srcNode" presStyleLbl="node1" presStyleIdx="0" presStyleCnt="7"/>
      <dgm:spPr/>
    </dgm:pt>
    <dgm:pt modelId="{662C06EF-4CF6-45DA-A955-FB8ADBB4A7C7}" type="pres">
      <dgm:prSet presAssocID="{81F6B11E-EF4F-44DB-8875-DD9B1F38009E}" presName="conn" presStyleLbl="parChTrans1D2" presStyleIdx="0" presStyleCnt="1"/>
      <dgm:spPr/>
    </dgm:pt>
    <dgm:pt modelId="{4374B3BC-C991-423D-B078-4FC1A694AEA2}" type="pres">
      <dgm:prSet presAssocID="{81F6B11E-EF4F-44DB-8875-DD9B1F38009E}" presName="extraNode" presStyleLbl="node1" presStyleIdx="0" presStyleCnt="7"/>
      <dgm:spPr/>
    </dgm:pt>
    <dgm:pt modelId="{A3FFDCED-F3F4-40D2-8BEB-0D8219865F41}" type="pres">
      <dgm:prSet presAssocID="{81F6B11E-EF4F-44DB-8875-DD9B1F38009E}" presName="dstNode" presStyleLbl="node1" presStyleIdx="0" presStyleCnt="7"/>
      <dgm:spPr/>
    </dgm:pt>
    <dgm:pt modelId="{90C6A8F0-DAD9-4174-A4AD-C51DC0DAE1A5}" type="pres">
      <dgm:prSet presAssocID="{525A9409-984E-4F0C-BD19-67F2CACAE877}" presName="text_1" presStyleLbl="node1" presStyleIdx="0" presStyleCnt="7">
        <dgm:presLayoutVars>
          <dgm:bulletEnabled val="1"/>
        </dgm:presLayoutVars>
      </dgm:prSet>
      <dgm:spPr/>
    </dgm:pt>
    <dgm:pt modelId="{AE22E897-398B-487C-85FC-2480A26B8672}" type="pres">
      <dgm:prSet presAssocID="{525A9409-984E-4F0C-BD19-67F2CACAE877}" presName="accent_1" presStyleCnt="0"/>
      <dgm:spPr/>
    </dgm:pt>
    <dgm:pt modelId="{DCA8777E-3034-442B-80AB-C6547D1BFB0F}" type="pres">
      <dgm:prSet presAssocID="{525A9409-984E-4F0C-BD19-67F2CACAE877}" presName="accentRepeatNode" presStyleLbl="solidFgAcc1" presStyleIdx="0" presStyleCnt="7"/>
      <dgm:spPr/>
    </dgm:pt>
    <dgm:pt modelId="{CB540F85-8FAB-4704-946C-04CB441131CA}" type="pres">
      <dgm:prSet presAssocID="{79A00225-D98E-4D1F-A9C5-B87AA9FA8080}" presName="text_2" presStyleLbl="node1" presStyleIdx="1" presStyleCnt="7">
        <dgm:presLayoutVars>
          <dgm:bulletEnabled val="1"/>
        </dgm:presLayoutVars>
      </dgm:prSet>
      <dgm:spPr/>
    </dgm:pt>
    <dgm:pt modelId="{71354696-71E0-4DB5-AADD-A0A799647BE8}" type="pres">
      <dgm:prSet presAssocID="{79A00225-D98E-4D1F-A9C5-B87AA9FA8080}" presName="accent_2" presStyleCnt="0"/>
      <dgm:spPr/>
    </dgm:pt>
    <dgm:pt modelId="{0934BDC0-947F-4160-B49F-9A74416F4067}" type="pres">
      <dgm:prSet presAssocID="{79A00225-D98E-4D1F-A9C5-B87AA9FA8080}" presName="accentRepeatNode" presStyleLbl="solidFgAcc1" presStyleIdx="1" presStyleCnt="7"/>
      <dgm:spPr/>
    </dgm:pt>
    <dgm:pt modelId="{0D9D8C57-EFA2-471C-AFB8-1E5A1F6785B9}" type="pres">
      <dgm:prSet presAssocID="{6D28BE64-4B99-4936-BCC4-534698FB6A3B}" presName="text_3" presStyleLbl="node1" presStyleIdx="2" presStyleCnt="7">
        <dgm:presLayoutVars>
          <dgm:bulletEnabled val="1"/>
        </dgm:presLayoutVars>
      </dgm:prSet>
      <dgm:spPr/>
    </dgm:pt>
    <dgm:pt modelId="{C67616FB-7C5F-471B-9EE0-7CB81AE59826}" type="pres">
      <dgm:prSet presAssocID="{6D28BE64-4B99-4936-BCC4-534698FB6A3B}" presName="accent_3" presStyleCnt="0"/>
      <dgm:spPr/>
    </dgm:pt>
    <dgm:pt modelId="{8D62132B-21E8-4562-B8D9-E75A8C88D059}" type="pres">
      <dgm:prSet presAssocID="{6D28BE64-4B99-4936-BCC4-534698FB6A3B}" presName="accentRepeatNode" presStyleLbl="solidFgAcc1" presStyleIdx="2" presStyleCnt="7"/>
      <dgm:spPr/>
    </dgm:pt>
    <dgm:pt modelId="{C532EF95-83BA-4300-84ED-3C1A8545FDBE}" type="pres">
      <dgm:prSet presAssocID="{C7442526-8C1A-404E-B56B-91DD251AD0B9}" presName="text_4" presStyleLbl="node1" presStyleIdx="3" presStyleCnt="7">
        <dgm:presLayoutVars>
          <dgm:bulletEnabled val="1"/>
        </dgm:presLayoutVars>
      </dgm:prSet>
      <dgm:spPr/>
    </dgm:pt>
    <dgm:pt modelId="{F25BE1D5-9DA3-4089-A671-2F7B14251827}" type="pres">
      <dgm:prSet presAssocID="{C7442526-8C1A-404E-B56B-91DD251AD0B9}" presName="accent_4" presStyleCnt="0"/>
      <dgm:spPr/>
    </dgm:pt>
    <dgm:pt modelId="{63516B54-9525-4C64-ADE7-36121DCFAF0D}" type="pres">
      <dgm:prSet presAssocID="{C7442526-8C1A-404E-B56B-91DD251AD0B9}" presName="accentRepeatNode" presStyleLbl="solidFgAcc1" presStyleIdx="3" presStyleCnt="7"/>
      <dgm:spPr/>
    </dgm:pt>
    <dgm:pt modelId="{3F1E1B1C-51A6-4A43-BFDA-C7B8D360790A}" type="pres">
      <dgm:prSet presAssocID="{F66C56DB-6F9F-47E6-AD3A-35DF1DC6818D}" presName="text_5" presStyleLbl="node1" presStyleIdx="4" presStyleCnt="7">
        <dgm:presLayoutVars>
          <dgm:bulletEnabled val="1"/>
        </dgm:presLayoutVars>
      </dgm:prSet>
      <dgm:spPr/>
    </dgm:pt>
    <dgm:pt modelId="{583086DF-042F-4EED-9E98-53AAF9AD1AC1}" type="pres">
      <dgm:prSet presAssocID="{F66C56DB-6F9F-47E6-AD3A-35DF1DC6818D}" presName="accent_5" presStyleCnt="0"/>
      <dgm:spPr/>
    </dgm:pt>
    <dgm:pt modelId="{C4103780-B034-4AE3-AD4F-650D47B67506}" type="pres">
      <dgm:prSet presAssocID="{F66C56DB-6F9F-47E6-AD3A-35DF1DC6818D}" presName="accentRepeatNode" presStyleLbl="solidFgAcc1" presStyleIdx="4" presStyleCnt="7"/>
      <dgm:spPr/>
    </dgm:pt>
    <dgm:pt modelId="{42382DEC-0264-46DE-83E9-8DACAABEB03C}" type="pres">
      <dgm:prSet presAssocID="{A53CC1A7-CB3E-491D-8695-CDA9F9610C39}" presName="text_6" presStyleLbl="node1" presStyleIdx="5" presStyleCnt="7">
        <dgm:presLayoutVars>
          <dgm:bulletEnabled val="1"/>
        </dgm:presLayoutVars>
      </dgm:prSet>
      <dgm:spPr/>
    </dgm:pt>
    <dgm:pt modelId="{04FB0243-E9AB-488F-8013-81BE40DAFBBB}" type="pres">
      <dgm:prSet presAssocID="{A53CC1A7-CB3E-491D-8695-CDA9F9610C39}" presName="accent_6" presStyleCnt="0"/>
      <dgm:spPr/>
    </dgm:pt>
    <dgm:pt modelId="{62C2F5B4-CB14-4BFC-9046-DD54B2EF385A}" type="pres">
      <dgm:prSet presAssocID="{A53CC1A7-CB3E-491D-8695-CDA9F9610C39}" presName="accentRepeatNode" presStyleLbl="solidFgAcc1" presStyleIdx="5" presStyleCnt="7"/>
      <dgm:spPr/>
    </dgm:pt>
    <dgm:pt modelId="{6AFF407A-851C-4547-94AA-31F0438088B3}" type="pres">
      <dgm:prSet presAssocID="{0BBE7ACA-0B5D-43A4-9A7F-D6FE3055B547}" presName="text_7" presStyleLbl="node1" presStyleIdx="6" presStyleCnt="7">
        <dgm:presLayoutVars>
          <dgm:bulletEnabled val="1"/>
        </dgm:presLayoutVars>
      </dgm:prSet>
      <dgm:spPr/>
    </dgm:pt>
    <dgm:pt modelId="{097CEDFB-020A-4B1F-9918-A6172964FD98}" type="pres">
      <dgm:prSet presAssocID="{0BBE7ACA-0B5D-43A4-9A7F-D6FE3055B547}" presName="accent_7" presStyleCnt="0"/>
      <dgm:spPr/>
    </dgm:pt>
    <dgm:pt modelId="{D02A56AE-8683-49C5-93C9-EB0F324461DC}" type="pres">
      <dgm:prSet presAssocID="{0BBE7ACA-0B5D-43A4-9A7F-D6FE3055B547}" presName="accentRepeatNode" presStyleLbl="solidFgAcc1" presStyleIdx="6" presStyleCnt="7"/>
      <dgm:spPr/>
    </dgm:pt>
  </dgm:ptLst>
  <dgm:cxnLst>
    <dgm:cxn modelId="{5D458008-88EF-4D30-8B9D-6A1E7A1F00DC}" type="presOf" srcId="{F66C56DB-6F9F-47E6-AD3A-35DF1DC6818D}" destId="{3F1E1B1C-51A6-4A43-BFDA-C7B8D360790A}" srcOrd="0" destOrd="0" presId="urn:microsoft.com/office/officeart/2008/layout/VerticalCurvedList"/>
    <dgm:cxn modelId="{048D101A-C9A7-45B6-95DB-97FFD1470C2A}" type="presOf" srcId="{C7442526-8C1A-404E-B56B-91DD251AD0B9}" destId="{C532EF95-83BA-4300-84ED-3C1A8545FDBE}" srcOrd="0" destOrd="0" presId="urn:microsoft.com/office/officeart/2008/layout/VerticalCurvedList"/>
    <dgm:cxn modelId="{188B2C2D-035D-43BE-8318-8C3847EC7A73}" type="presOf" srcId="{6D28BE64-4B99-4936-BCC4-534698FB6A3B}" destId="{0D9D8C57-EFA2-471C-AFB8-1E5A1F6785B9}" srcOrd="0" destOrd="0" presId="urn:microsoft.com/office/officeart/2008/layout/VerticalCurvedList"/>
    <dgm:cxn modelId="{53D7053D-B914-425D-9BD9-5485F4C2A2CF}" srcId="{81F6B11E-EF4F-44DB-8875-DD9B1F38009E}" destId="{A53CC1A7-CB3E-491D-8695-CDA9F9610C39}" srcOrd="5" destOrd="0" parTransId="{68727DD3-0469-4CFF-8BB9-DBF3BDE65293}" sibTransId="{B6ED46A7-EB95-4561-9481-B07C11CF8D2A}"/>
    <dgm:cxn modelId="{AC78CD5C-7A83-467D-9FC3-07AE3702608C}" type="presOf" srcId="{A53CC1A7-CB3E-491D-8695-CDA9F9610C39}" destId="{42382DEC-0264-46DE-83E9-8DACAABEB03C}" srcOrd="0" destOrd="0" presId="urn:microsoft.com/office/officeart/2008/layout/VerticalCurvedList"/>
    <dgm:cxn modelId="{23D95753-ADA3-426D-ADC5-154C9B216CC2}" srcId="{81F6B11E-EF4F-44DB-8875-DD9B1F38009E}" destId="{C0D4EFBA-D5BE-4DFF-B8D1-63C76AEBAB4F}" srcOrd="9" destOrd="0" parTransId="{C6766039-AFAF-461E-83D7-33E5AA1F55AE}" sibTransId="{361220FA-48FE-4178-B875-440A44FB727B}"/>
    <dgm:cxn modelId="{0FCBE25A-BC30-4F06-BFF2-BA2E122AC451}" type="presOf" srcId="{0BBE7ACA-0B5D-43A4-9A7F-D6FE3055B547}" destId="{6AFF407A-851C-4547-94AA-31F0438088B3}" srcOrd="0" destOrd="0" presId="urn:microsoft.com/office/officeart/2008/layout/VerticalCurvedList"/>
    <dgm:cxn modelId="{A1C6ED85-D411-4ED8-9C82-D388BDBBDD4B}" srcId="{81F6B11E-EF4F-44DB-8875-DD9B1F38009E}" destId="{525A9409-984E-4F0C-BD19-67F2CACAE877}" srcOrd="0" destOrd="0" parTransId="{662A0791-5039-41CF-B57B-13D84EFE2F7A}" sibTransId="{A86FF9A0-236A-4798-BA42-AF898D2F287A}"/>
    <dgm:cxn modelId="{125C568F-4CD2-4561-8DA4-F3FDA9150033}" srcId="{81F6B11E-EF4F-44DB-8875-DD9B1F38009E}" destId="{6D28BE64-4B99-4936-BCC4-534698FB6A3B}" srcOrd="2" destOrd="0" parTransId="{5EB8B050-4FA9-4AB1-A5BC-F8D87D350470}" sibTransId="{47B64D80-C166-4FB3-8F15-896B94C3F73E}"/>
    <dgm:cxn modelId="{32185A9B-6813-4F16-B74A-6B6C7D2D5AC7}" type="presOf" srcId="{525A9409-984E-4F0C-BD19-67F2CACAE877}" destId="{90C6A8F0-DAD9-4174-A4AD-C51DC0DAE1A5}" srcOrd="0" destOrd="0" presId="urn:microsoft.com/office/officeart/2008/layout/VerticalCurvedList"/>
    <dgm:cxn modelId="{123719A0-02AB-4998-8D12-318859A44129}" type="presOf" srcId="{A86FF9A0-236A-4798-BA42-AF898D2F287A}" destId="{662C06EF-4CF6-45DA-A955-FB8ADBB4A7C7}" srcOrd="0" destOrd="0" presId="urn:microsoft.com/office/officeart/2008/layout/VerticalCurvedList"/>
    <dgm:cxn modelId="{4672C7A1-B39B-48C7-8E80-7F652D0B446E}" srcId="{81F6B11E-EF4F-44DB-8875-DD9B1F38009E}" destId="{C1CDCA53-6FF2-4F85-81AD-C534039B4184}" srcOrd="10" destOrd="0" parTransId="{90EE5093-5176-4FFE-AF2C-325230E10778}" sibTransId="{D95E1817-E8BE-4616-A560-3FDA783CA6FA}"/>
    <dgm:cxn modelId="{B53EF7A9-CCE2-4FC8-9F97-D18DD2865ECF}" srcId="{81F6B11E-EF4F-44DB-8875-DD9B1F38009E}" destId="{79A00225-D98E-4D1F-A9C5-B87AA9FA8080}" srcOrd="1" destOrd="0" parTransId="{BCDF72A1-232C-4F8D-9BA6-CBC198B1F69B}" sibTransId="{F05B1B6F-3BF8-4C58-8EB7-088F78E6AD59}"/>
    <dgm:cxn modelId="{FAF1B3AE-6FF8-45F5-90C4-CE83028E994F}" srcId="{81F6B11E-EF4F-44DB-8875-DD9B1F38009E}" destId="{C7442526-8C1A-404E-B56B-91DD251AD0B9}" srcOrd="3" destOrd="0" parTransId="{45DBE4CA-1399-41A9-BD7F-A617BCF9FC89}" sibTransId="{ACA7BCCE-7A47-4928-92C5-275B0DA90958}"/>
    <dgm:cxn modelId="{F5F33EB4-849A-48AB-9A96-292E59DAC9BC}" srcId="{81F6B11E-EF4F-44DB-8875-DD9B1F38009E}" destId="{FADECEF2-EAB6-4A8F-8E89-85570AA675F6}" srcOrd="7" destOrd="0" parTransId="{48D7DEF5-F641-48E2-ADA5-125A4AAF4B1C}" sibTransId="{063AAEE7-34EB-4129-8FD2-16C9B5FF4B04}"/>
    <dgm:cxn modelId="{0F589AC5-08B1-49D9-84FE-2F7EC69E0942}" srcId="{81F6B11E-EF4F-44DB-8875-DD9B1F38009E}" destId="{97BE4767-1364-4689-884A-1906222CA99B}" srcOrd="8" destOrd="0" parTransId="{D037314E-641E-48A3-8335-AA3AB84B0C3A}" sibTransId="{7ED231A9-14B7-4317-8E2D-E6E84E23C788}"/>
    <dgm:cxn modelId="{B37D8EED-9318-4A06-9B76-5851E8CA9C7D}" srcId="{81F6B11E-EF4F-44DB-8875-DD9B1F38009E}" destId="{F66C56DB-6F9F-47E6-AD3A-35DF1DC6818D}" srcOrd="4" destOrd="0" parTransId="{7DF20FBD-CBD8-4DF0-BCA4-2A275F64E598}" sibTransId="{A8C20906-2C1B-489A-829C-188C6061D1FB}"/>
    <dgm:cxn modelId="{7D976BEF-248D-4802-AA31-BFCB5EA5A828}" type="presOf" srcId="{81F6B11E-EF4F-44DB-8875-DD9B1F38009E}" destId="{7951B8BE-7DB6-4C94-85FB-314914A5B11F}" srcOrd="0" destOrd="0" presId="urn:microsoft.com/office/officeart/2008/layout/VerticalCurvedList"/>
    <dgm:cxn modelId="{D83CB0F5-CB96-40CE-8DC2-0ECC546EF3F7}" type="presOf" srcId="{79A00225-D98E-4D1F-A9C5-B87AA9FA8080}" destId="{CB540F85-8FAB-4704-946C-04CB441131CA}" srcOrd="0" destOrd="0" presId="urn:microsoft.com/office/officeart/2008/layout/VerticalCurvedList"/>
    <dgm:cxn modelId="{0E317AFE-55E3-480B-8D31-1533F8BC3179}" srcId="{81F6B11E-EF4F-44DB-8875-DD9B1F38009E}" destId="{0BBE7ACA-0B5D-43A4-9A7F-D6FE3055B547}" srcOrd="6" destOrd="0" parTransId="{B3477BBA-84FB-473B-81BB-5F2585F30ED3}" sibTransId="{89ACDCF5-D4D7-4E2D-9BD1-E604F250B1BB}"/>
    <dgm:cxn modelId="{60349EAE-3E5C-469C-BF5F-CEB7B62970FB}" type="presParOf" srcId="{7951B8BE-7DB6-4C94-85FB-314914A5B11F}" destId="{D1FEB39A-21C0-4862-AC76-13006280D473}" srcOrd="0" destOrd="0" presId="urn:microsoft.com/office/officeart/2008/layout/VerticalCurvedList"/>
    <dgm:cxn modelId="{A92D262F-48BB-4D99-A612-9B3291C73FCA}" type="presParOf" srcId="{D1FEB39A-21C0-4862-AC76-13006280D473}" destId="{C6E5B6F0-BC01-4664-91FC-4DC6E566DB04}" srcOrd="0" destOrd="0" presId="urn:microsoft.com/office/officeart/2008/layout/VerticalCurvedList"/>
    <dgm:cxn modelId="{265757D2-47CF-464E-AD1C-2819841E25CE}" type="presParOf" srcId="{C6E5B6F0-BC01-4664-91FC-4DC6E566DB04}" destId="{EE282BAE-64E6-41CA-856A-F3CBF5ACCA9F}" srcOrd="0" destOrd="0" presId="urn:microsoft.com/office/officeart/2008/layout/VerticalCurvedList"/>
    <dgm:cxn modelId="{73070621-2456-44E1-9442-067733BC4057}" type="presParOf" srcId="{C6E5B6F0-BC01-4664-91FC-4DC6E566DB04}" destId="{662C06EF-4CF6-45DA-A955-FB8ADBB4A7C7}" srcOrd="1" destOrd="0" presId="urn:microsoft.com/office/officeart/2008/layout/VerticalCurvedList"/>
    <dgm:cxn modelId="{F1C4FB30-3392-4DBC-AB03-5B0F9E20E771}" type="presParOf" srcId="{C6E5B6F0-BC01-4664-91FC-4DC6E566DB04}" destId="{4374B3BC-C991-423D-B078-4FC1A694AEA2}" srcOrd="2" destOrd="0" presId="urn:microsoft.com/office/officeart/2008/layout/VerticalCurvedList"/>
    <dgm:cxn modelId="{929B51C6-55B4-4390-A3DA-1BCE48B4306B}" type="presParOf" srcId="{C6E5B6F0-BC01-4664-91FC-4DC6E566DB04}" destId="{A3FFDCED-F3F4-40D2-8BEB-0D8219865F41}" srcOrd="3" destOrd="0" presId="urn:microsoft.com/office/officeart/2008/layout/VerticalCurvedList"/>
    <dgm:cxn modelId="{401BA00C-F4D1-4358-A90C-B9FF417F5549}" type="presParOf" srcId="{D1FEB39A-21C0-4862-AC76-13006280D473}" destId="{90C6A8F0-DAD9-4174-A4AD-C51DC0DAE1A5}" srcOrd="1" destOrd="0" presId="urn:microsoft.com/office/officeart/2008/layout/VerticalCurvedList"/>
    <dgm:cxn modelId="{C9399975-97FA-4CF7-AB25-78A7A8F5BBF4}" type="presParOf" srcId="{D1FEB39A-21C0-4862-AC76-13006280D473}" destId="{AE22E897-398B-487C-85FC-2480A26B8672}" srcOrd="2" destOrd="0" presId="urn:microsoft.com/office/officeart/2008/layout/VerticalCurvedList"/>
    <dgm:cxn modelId="{667503BD-34DD-4A59-BA4A-176DDC851C5E}" type="presParOf" srcId="{AE22E897-398B-487C-85FC-2480A26B8672}" destId="{DCA8777E-3034-442B-80AB-C6547D1BFB0F}" srcOrd="0" destOrd="0" presId="urn:microsoft.com/office/officeart/2008/layout/VerticalCurvedList"/>
    <dgm:cxn modelId="{F2D5FC4E-C82E-47F3-8283-085BAF722557}" type="presParOf" srcId="{D1FEB39A-21C0-4862-AC76-13006280D473}" destId="{CB540F85-8FAB-4704-946C-04CB441131CA}" srcOrd="3" destOrd="0" presId="urn:microsoft.com/office/officeart/2008/layout/VerticalCurvedList"/>
    <dgm:cxn modelId="{AD78129C-5830-4C0B-B23B-FEE578B4436E}" type="presParOf" srcId="{D1FEB39A-21C0-4862-AC76-13006280D473}" destId="{71354696-71E0-4DB5-AADD-A0A799647BE8}" srcOrd="4" destOrd="0" presId="urn:microsoft.com/office/officeart/2008/layout/VerticalCurvedList"/>
    <dgm:cxn modelId="{370622E5-762E-4F4E-8ECF-7DE7742BF9B3}" type="presParOf" srcId="{71354696-71E0-4DB5-AADD-A0A799647BE8}" destId="{0934BDC0-947F-4160-B49F-9A74416F4067}" srcOrd="0" destOrd="0" presId="urn:microsoft.com/office/officeart/2008/layout/VerticalCurvedList"/>
    <dgm:cxn modelId="{D642123B-56E1-4120-B0EE-59052A04C047}" type="presParOf" srcId="{D1FEB39A-21C0-4862-AC76-13006280D473}" destId="{0D9D8C57-EFA2-471C-AFB8-1E5A1F6785B9}" srcOrd="5" destOrd="0" presId="urn:microsoft.com/office/officeart/2008/layout/VerticalCurvedList"/>
    <dgm:cxn modelId="{A7DA0C1F-5D48-4654-9DE1-BCA927D17682}" type="presParOf" srcId="{D1FEB39A-21C0-4862-AC76-13006280D473}" destId="{C67616FB-7C5F-471B-9EE0-7CB81AE59826}" srcOrd="6" destOrd="0" presId="urn:microsoft.com/office/officeart/2008/layout/VerticalCurvedList"/>
    <dgm:cxn modelId="{1234D552-13EE-494F-A806-E4E66F59D192}" type="presParOf" srcId="{C67616FB-7C5F-471B-9EE0-7CB81AE59826}" destId="{8D62132B-21E8-4562-B8D9-E75A8C88D059}" srcOrd="0" destOrd="0" presId="urn:microsoft.com/office/officeart/2008/layout/VerticalCurvedList"/>
    <dgm:cxn modelId="{2E052F5B-CBE1-4A43-8611-B4348AB3B83B}" type="presParOf" srcId="{D1FEB39A-21C0-4862-AC76-13006280D473}" destId="{C532EF95-83BA-4300-84ED-3C1A8545FDBE}" srcOrd="7" destOrd="0" presId="urn:microsoft.com/office/officeart/2008/layout/VerticalCurvedList"/>
    <dgm:cxn modelId="{AB62F0A4-AACA-4A40-BCDA-662091C780EE}" type="presParOf" srcId="{D1FEB39A-21C0-4862-AC76-13006280D473}" destId="{F25BE1D5-9DA3-4089-A671-2F7B14251827}" srcOrd="8" destOrd="0" presId="urn:microsoft.com/office/officeart/2008/layout/VerticalCurvedList"/>
    <dgm:cxn modelId="{0D8AB32E-1F69-4CE5-B185-186C08EAFE3B}" type="presParOf" srcId="{F25BE1D5-9DA3-4089-A671-2F7B14251827}" destId="{63516B54-9525-4C64-ADE7-36121DCFAF0D}" srcOrd="0" destOrd="0" presId="urn:microsoft.com/office/officeart/2008/layout/VerticalCurvedList"/>
    <dgm:cxn modelId="{CA470702-CA9A-4C87-9E2B-9EE5120180A0}" type="presParOf" srcId="{D1FEB39A-21C0-4862-AC76-13006280D473}" destId="{3F1E1B1C-51A6-4A43-BFDA-C7B8D360790A}" srcOrd="9" destOrd="0" presId="urn:microsoft.com/office/officeart/2008/layout/VerticalCurvedList"/>
    <dgm:cxn modelId="{81D61B32-1705-40F6-BD18-B45C54E0A214}" type="presParOf" srcId="{D1FEB39A-21C0-4862-AC76-13006280D473}" destId="{583086DF-042F-4EED-9E98-53AAF9AD1AC1}" srcOrd="10" destOrd="0" presId="urn:microsoft.com/office/officeart/2008/layout/VerticalCurvedList"/>
    <dgm:cxn modelId="{85511B21-7F79-4FDE-831E-568DD28E4366}" type="presParOf" srcId="{583086DF-042F-4EED-9E98-53AAF9AD1AC1}" destId="{C4103780-B034-4AE3-AD4F-650D47B67506}" srcOrd="0" destOrd="0" presId="urn:microsoft.com/office/officeart/2008/layout/VerticalCurvedList"/>
    <dgm:cxn modelId="{2A0A2F85-192E-4D8D-8415-D59E41C0F22A}" type="presParOf" srcId="{D1FEB39A-21C0-4862-AC76-13006280D473}" destId="{42382DEC-0264-46DE-83E9-8DACAABEB03C}" srcOrd="11" destOrd="0" presId="urn:microsoft.com/office/officeart/2008/layout/VerticalCurvedList"/>
    <dgm:cxn modelId="{98B37D19-93EA-40A1-A663-D1D4E15C360D}" type="presParOf" srcId="{D1FEB39A-21C0-4862-AC76-13006280D473}" destId="{04FB0243-E9AB-488F-8013-81BE40DAFBBB}" srcOrd="12" destOrd="0" presId="urn:microsoft.com/office/officeart/2008/layout/VerticalCurvedList"/>
    <dgm:cxn modelId="{E8E1EE28-ECAA-47D0-8F0C-6E8F118F312C}" type="presParOf" srcId="{04FB0243-E9AB-488F-8013-81BE40DAFBBB}" destId="{62C2F5B4-CB14-4BFC-9046-DD54B2EF385A}" srcOrd="0" destOrd="0" presId="urn:microsoft.com/office/officeart/2008/layout/VerticalCurvedList"/>
    <dgm:cxn modelId="{B23C6A43-CF3B-4DD7-B6AE-22525140AB46}" type="presParOf" srcId="{D1FEB39A-21C0-4862-AC76-13006280D473}" destId="{6AFF407A-851C-4547-94AA-31F0438088B3}" srcOrd="13" destOrd="0" presId="urn:microsoft.com/office/officeart/2008/layout/VerticalCurvedList"/>
    <dgm:cxn modelId="{800855A9-19D0-4BB5-88D5-D90B607CBBFC}" type="presParOf" srcId="{D1FEB39A-21C0-4862-AC76-13006280D473}" destId="{097CEDFB-020A-4B1F-9918-A6172964FD98}" srcOrd="14" destOrd="0" presId="urn:microsoft.com/office/officeart/2008/layout/VerticalCurvedList"/>
    <dgm:cxn modelId="{93841069-F2CA-4E48-BD7D-ACDCB2397C1D}" type="presParOf" srcId="{097CEDFB-020A-4B1F-9918-A6172964FD98}" destId="{D02A56AE-8683-49C5-93C9-EB0F324461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14DE9C-DC63-4691-8F53-8D090BFED4E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E2D9D32-225C-4710-8DA7-6F109E29A325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feel like I am going to be sick</a:t>
          </a:r>
        </a:p>
      </dgm:t>
    </dgm:pt>
    <dgm:pt modelId="{303DA377-7783-4574-9894-E9AD491410CF}" type="parTrans" cxnId="{7A9907EF-972F-4BB1-8351-D0573719640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288CF5A-C4BE-458C-97CD-D417F7475ED8}" type="sibTrans" cxnId="{7A9907EF-972F-4BB1-8351-D0573719640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4599049-108A-4A7B-B52C-ADB194124041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feel really hot</a:t>
          </a:r>
        </a:p>
      </dgm:t>
    </dgm:pt>
    <dgm:pt modelId="{5FEBA9B9-F722-4876-8BBB-D22970A364A5}" type="parTrans" cxnId="{87596567-33E0-4831-89FF-0D900B4EC2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7C53EBE-3082-48B3-8FF0-FDC2437420AD}" type="sibTrans" cxnId="{87596567-33E0-4831-89FF-0D900B4EC2F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8F1F27D-028D-45FC-ADC6-9FA39A6FD332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heart is beating really fast</a:t>
          </a:r>
        </a:p>
      </dgm:t>
    </dgm:pt>
    <dgm:pt modelId="{0C80CAA3-AE71-4F7D-956A-3C6BB98D76C3}" type="parTrans" cxnId="{C6380373-C289-4BE2-9D15-9DC9CC8FF7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4116DBA-29F0-48C9-ADDC-ECCE3E334C69}" type="sibTrans" cxnId="{C6380373-C289-4BE2-9D15-9DC9CC8FF7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7F01989-8D13-4B57-A812-E50A19A026DC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eyes feel really itchy and are red</a:t>
          </a:r>
        </a:p>
      </dgm:t>
    </dgm:pt>
    <dgm:pt modelId="{2B84B9B0-8816-47F0-92A0-F626BB8C2F71}" type="parTrans" cxnId="{4E383013-9A31-4854-AF88-F19E8F5B06D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54BC813-70C1-4ADF-B475-F76228E963A6}" type="sibTrans" cxnId="{4E383013-9A31-4854-AF88-F19E8F5B06D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380D338-890E-4E36-8DC2-8D16376F5555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want sausages for my tea tonight</a:t>
          </a:r>
        </a:p>
      </dgm:t>
    </dgm:pt>
    <dgm:pt modelId="{9B8FE2B0-CFEC-41F7-8D16-9944C894672F}" type="parTrans" cxnId="{570D7BF7-FAEA-4322-8B4C-5BDFD9D9CC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3E5FE3-8E3F-4DD3-B3FA-C4A9B8AF899D}" type="sibTrans" cxnId="{570D7BF7-FAEA-4322-8B4C-5BDFD9D9CC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906E486-044F-4D40-8D7F-064FF5880FE8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tongue feels fat and swollen</a:t>
          </a:r>
        </a:p>
      </dgm:t>
    </dgm:pt>
    <dgm:pt modelId="{8F4D3453-005E-4D69-8FC5-3D9523FC4DC6}" type="parTrans" cxnId="{15124B0D-571B-4234-81AD-037DC1D3AC2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E2986F3-A952-483D-8DCD-7113562982D6}" type="sibTrans" cxnId="{15124B0D-571B-4234-81AD-037DC1D3AC2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1FE346-32D8-49D9-B8C8-9D8C78C328C5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feel dizzy</a:t>
          </a:r>
        </a:p>
      </dgm:t>
    </dgm:pt>
    <dgm:pt modelId="{562DD338-E533-4645-898B-FF58B979EC4B}" type="parTrans" cxnId="{5D7C272A-3844-4F74-A906-82EB3DCD135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8455EA-39B9-41E2-BE8E-603735C2E06F}" type="sibTrans" cxnId="{5D7C272A-3844-4F74-A906-82EB3DCD135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DE53225-C2E5-46BF-8FF9-57F115085454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need to do my homework</a:t>
          </a:r>
        </a:p>
      </dgm:t>
    </dgm:pt>
    <dgm:pt modelId="{42BD4CDA-32B0-4021-AFC6-43340A9E0458}" type="parTrans" cxnId="{AB8D2C0D-0743-4885-9580-9625E6A3167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6243F6-09CC-4445-98F6-506C4CA8AC2E}" type="sibTrans" cxnId="{AB8D2C0D-0743-4885-9580-9625E6A3167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E6EDC8-B0F9-48D0-9552-C8BFE9474E28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skin feels hot and is itching</a:t>
          </a:r>
        </a:p>
      </dgm:t>
    </dgm:pt>
    <dgm:pt modelId="{00C85730-931A-4516-8566-E39AC7CF431C}" type="parTrans" cxnId="{BDDD0BFB-1BC4-4A75-BF47-48BF9139E86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054C1E6-0863-4DB2-A915-51ACA64BB653}" type="sibTrans" cxnId="{BDDD0BFB-1BC4-4A75-BF47-48BF9139E86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6814180-72EF-4D6E-BC83-5675667639D8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need to go to the shops</a:t>
          </a:r>
        </a:p>
      </dgm:t>
    </dgm:pt>
    <dgm:pt modelId="{3E1D0577-D47A-4B3F-BCE9-227A05B03889}" type="parTrans" cxnId="{6C5C56D2-B7A8-4F74-A828-5E4FEE22701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5834F52-9A49-4775-9D57-AA7EE7F3F855}" type="sibTrans" cxnId="{6C5C56D2-B7A8-4F74-A828-5E4FEE22701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5E90524-9508-49D2-92C2-63F0CCE46544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face is swelling</a:t>
          </a:r>
        </a:p>
      </dgm:t>
    </dgm:pt>
    <dgm:pt modelId="{FDAE9C6F-5B44-4E69-9FDF-3CD0B2026F9C}" type="parTrans" cxnId="{6A881663-0604-4774-A59D-413368EE833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174CA3B-9AC0-4BC8-A392-7A4D937AE8E2}" type="sibTrans" cxnId="{6A881663-0604-4774-A59D-413368EE833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C9605C2-923D-47D1-B2CB-72FC12F32509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I am finding it more difficult to breathe</a:t>
          </a:r>
        </a:p>
      </dgm:t>
    </dgm:pt>
    <dgm:pt modelId="{11D2B715-73B7-4967-8B87-3C2627F9C282}" type="parTrans" cxnId="{0FB1797A-9D1D-4378-B7F4-5F48D1555EC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5054644-6D43-4020-A456-EC6598C4D9F4}" type="sibTrans" cxnId="{0FB1797A-9D1D-4378-B7F4-5F48D1555EC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7A35CCF-36A8-4E39-85EF-91567C2B6759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tummy hurts</a:t>
          </a:r>
        </a:p>
      </dgm:t>
    </dgm:pt>
    <dgm:pt modelId="{3CAB72A4-A09F-4859-9E1B-F97D5EFBAC5D}" type="parTrans" cxnId="{3573F49F-99D8-420F-94DE-09A7BD200BC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C0F3ACC-887B-489B-96C0-A18D9F910888}" type="sibTrans" cxnId="{3573F49F-99D8-420F-94DE-09A7BD200BC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026680B-46A1-455F-A563-420E73A5EA86}">
      <dgm:prSet phldrT="[Text]"/>
      <dgm:spPr>
        <a:ln w="28575">
          <a:solidFill>
            <a:schemeClr val="accent3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My hands have turned blue</a:t>
          </a:r>
        </a:p>
      </dgm:t>
    </dgm:pt>
    <dgm:pt modelId="{A40951E2-87C2-4502-8717-C089FE47B24C}" type="parTrans" cxnId="{53230DAF-0A92-4CF0-A5AF-8BC8C0AD01B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A6D390C-779D-4FF3-9D40-7F3906C9A567}" type="sibTrans" cxnId="{53230DAF-0A92-4CF0-A5AF-8BC8C0AD01B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EF81E87-D8E0-4858-BD4F-9EAFFDC4CA8C}" type="pres">
      <dgm:prSet presAssocID="{4614DE9C-DC63-4691-8F53-8D090BFED4E3}" presName="diagram" presStyleCnt="0">
        <dgm:presLayoutVars>
          <dgm:dir/>
          <dgm:resizeHandles val="exact"/>
        </dgm:presLayoutVars>
      </dgm:prSet>
      <dgm:spPr/>
    </dgm:pt>
    <dgm:pt modelId="{537C5B23-AF29-4C63-8E86-718F4335F742}" type="pres">
      <dgm:prSet presAssocID="{0E2D9D32-225C-4710-8DA7-6F109E29A325}" presName="node" presStyleLbl="node1" presStyleIdx="0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DF04450B-DF71-41BB-AA96-7D4B34ADE92E}" type="pres">
      <dgm:prSet presAssocID="{3288CF5A-C4BE-458C-97CD-D417F7475ED8}" presName="sibTrans" presStyleCnt="0"/>
      <dgm:spPr/>
    </dgm:pt>
    <dgm:pt modelId="{11A41C44-4345-48B8-93BD-7D0A1071D41C}" type="pres">
      <dgm:prSet presAssocID="{34599049-108A-4A7B-B52C-ADB194124041}" presName="node" presStyleLbl="node1" presStyleIdx="1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33A24F45-A4D2-4B9D-9A51-69472B3E2A7D}" type="pres">
      <dgm:prSet presAssocID="{77C53EBE-3082-48B3-8FF0-FDC2437420AD}" presName="sibTrans" presStyleCnt="0"/>
      <dgm:spPr/>
    </dgm:pt>
    <dgm:pt modelId="{DE1375CF-EACA-473A-A139-5B8AA52170D5}" type="pres">
      <dgm:prSet presAssocID="{88F1F27D-028D-45FC-ADC6-9FA39A6FD332}" presName="node" presStyleLbl="node1" presStyleIdx="2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04D29CC5-C03D-4F55-9526-66DDECB47955}" type="pres">
      <dgm:prSet presAssocID="{D4116DBA-29F0-48C9-ADDC-ECCE3E334C69}" presName="sibTrans" presStyleCnt="0"/>
      <dgm:spPr/>
    </dgm:pt>
    <dgm:pt modelId="{03305082-CA44-4E6B-85AC-C56259B4425A}" type="pres">
      <dgm:prSet presAssocID="{77F01989-8D13-4B57-A812-E50A19A026DC}" presName="node" presStyleLbl="node1" presStyleIdx="3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572093B6-594B-4BD1-BFE0-37E8D5D28D5D}" type="pres">
      <dgm:prSet presAssocID="{954BC813-70C1-4ADF-B475-F76228E963A6}" presName="sibTrans" presStyleCnt="0"/>
      <dgm:spPr/>
    </dgm:pt>
    <dgm:pt modelId="{AFA1058A-4489-4873-BAC5-E9C97CFBF67F}" type="pres">
      <dgm:prSet presAssocID="{B380D338-890E-4E36-8DC2-8D16376F5555}" presName="node" presStyleLbl="node1" presStyleIdx="4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B662C349-0F3D-40DD-BD09-93CE8262E364}" type="pres">
      <dgm:prSet presAssocID="{8C3E5FE3-8E3F-4DD3-B3FA-C4A9B8AF899D}" presName="sibTrans" presStyleCnt="0"/>
      <dgm:spPr/>
    </dgm:pt>
    <dgm:pt modelId="{68E8D84B-6B40-418C-97EF-F902C2CCFAC1}" type="pres">
      <dgm:prSet presAssocID="{571FE346-32D8-49D9-B8C8-9D8C78C328C5}" presName="node" presStyleLbl="node1" presStyleIdx="5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AB473D08-0D85-4229-873F-C574E9E8C9E6}" type="pres">
      <dgm:prSet presAssocID="{E08455EA-39B9-41E2-BE8E-603735C2E06F}" presName="sibTrans" presStyleCnt="0"/>
      <dgm:spPr/>
    </dgm:pt>
    <dgm:pt modelId="{D45A8A6F-9D84-43C8-8596-2EB47941DE87}" type="pres">
      <dgm:prSet presAssocID="{6DE53225-C2E5-46BF-8FF9-57F115085454}" presName="node" presStyleLbl="node1" presStyleIdx="6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5D173BB5-6276-4E53-B9F2-12C96B6BA41D}" type="pres">
      <dgm:prSet presAssocID="{036243F6-09CC-4445-98F6-506C4CA8AC2E}" presName="sibTrans" presStyleCnt="0"/>
      <dgm:spPr/>
    </dgm:pt>
    <dgm:pt modelId="{F374CBEB-3FD2-4978-BF95-3C9B60D09BF9}" type="pres">
      <dgm:prSet presAssocID="{35E6EDC8-B0F9-48D0-9552-C8BFE9474E28}" presName="node" presStyleLbl="node1" presStyleIdx="7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74C453DE-D6C2-443E-9B1D-EEBCBD08ECDE}" type="pres">
      <dgm:prSet presAssocID="{A054C1E6-0863-4DB2-A915-51ACA64BB653}" presName="sibTrans" presStyleCnt="0"/>
      <dgm:spPr/>
    </dgm:pt>
    <dgm:pt modelId="{5D09CBB2-2459-42A1-BDD1-F286A9DD9BD2}" type="pres">
      <dgm:prSet presAssocID="{66814180-72EF-4D6E-BC83-5675667639D8}" presName="node" presStyleLbl="node1" presStyleIdx="8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B17A0811-EA53-4773-9C5B-005E5C8B5B1B}" type="pres">
      <dgm:prSet presAssocID="{15834F52-9A49-4775-9D57-AA7EE7F3F855}" presName="sibTrans" presStyleCnt="0"/>
      <dgm:spPr/>
    </dgm:pt>
    <dgm:pt modelId="{F901EC65-BAFF-446B-BB83-1E199EEACCC7}" type="pres">
      <dgm:prSet presAssocID="{C5E90524-9508-49D2-92C2-63F0CCE46544}" presName="node" presStyleLbl="node1" presStyleIdx="9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0AA5B69C-5CC5-41D4-A181-C814CF41A90C}" type="pres">
      <dgm:prSet presAssocID="{1174CA3B-9AC0-4BC8-A392-7A4D937AE8E2}" presName="sibTrans" presStyleCnt="0"/>
      <dgm:spPr/>
    </dgm:pt>
    <dgm:pt modelId="{8E06216F-FB01-4699-B690-ECDAF49DCCBA}" type="pres">
      <dgm:prSet presAssocID="{DC9605C2-923D-47D1-B2CB-72FC12F32509}" presName="node" presStyleLbl="node1" presStyleIdx="10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816054CF-89DA-4E8F-B44C-52EA931604DB}" type="pres">
      <dgm:prSet presAssocID="{55054644-6D43-4020-A456-EC6598C4D9F4}" presName="sibTrans" presStyleCnt="0"/>
      <dgm:spPr/>
    </dgm:pt>
    <dgm:pt modelId="{C75D50FB-F90B-40F5-B030-131AB026CAAE}" type="pres">
      <dgm:prSet presAssocID="{A7A35CCF-36A8-4E39-85EF-91567C2B6759}" presName="node" presStyleLbl="node1" presStyleIdx="11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235E004D-4466-4798-B5B0-540197D13060}" type="pres">
      <dgm:prSet presAssocID="{3C0F3ACC-887B-489B-96C0-A18D9F910888}" presName="sibTrans" presStyleCnt="0"/>
      <dgm:spPr/>
    </dgm:pt>
    <dgm:pt modelId="{5A41F55B-ACEB-4DF5-8ADC-9F17E7CC5D6F}" type="pres">
      <dgm:prSet presAssocID="{B026680B-46A1-455F-A563-420E73A5EA86}" presName="node" presStyleLbl="node1" presStyleIdx="12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A8122DB1-5194-4F87-8D14-5B9F8BF6510E}" type="pres">
      <dgm:prSet presAssocID="{2A6D390C-779D-4FF3-9D40-7F3906C9A567}" presName="sibTrans" presStyleCnt="0"/>
      <dgm:spPr/>
    </dgm:pt>
    <dgm:pt modelId="{66D7EAA6-CF0D-42FB-AE3C-2C5918E940F0}" type="pres">
      <dgm:prSet presAssocID="{C906E486-044F-4D40-8D7F-064FF5880FE8}" presName="node" presStyleLbl="node1" presStyleIdx="13" presStyleCnt="14">
        <dgm:presLayoutVars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720ED00A-37AF-4127-A7A3-EA7E3BE56957}" type="presOf" srcId="{C5E90524-9508-49D2-92C2-63F0CCE46544}" destId="{F901EC65-BAFF-446B-BB83-1E199EEACCC7}" srcOrd="0" destOrd="0" presId="urn:microsoft.com/office/officeart/2005/8/layout/default"/>
    <dgm:cxn modelId="{AB8D2C0D-0743-4885-9580-9625E6A3167D}" srcId="{4614DE9C-DC63-4691-8F53-8D090BFED4E3}" destId="{6DE53225-C2E5-46BF-8FF9-57F115085454}" srcOrd="6" destOrd="0" parTransId="{42BD4CDA-32B0-4021-AFC6-43340A9E0458}" sibTransId="{036243F6-09CC-4445-98F6-506C4CA8AC2E}"/>
    <dgm:cxn modelId="{15124B0D-571B-4234-81AD-037DC1D3AC21}" srcId="{4614DE9C-DC63-4691-8F53-8D090BFED4E3}" destId="{C906E486-044F-4D40-8D7F-064FF5880FE8}" srcOrd="13" destOrd="0" parTransId="{8F4D3453-005E-4D69-8FC5-3D9523FC4DC6}" sibTransId="{5E2986F3-A952-483D-8DCD-7113562982D6}"/>
    <dgm:cxn modelId="{4E383013-9A31-4854-AF88-F19E8F5B06DA}" srcId="{4614DE9C-DC63-4691-8F53-8D090BFED4E3}" destId="{77F01989-8D13-4B57-A812-E50A19A026DC}" srcOrd="3" destOrd="0" parTransId="{2B84B9B0-8816-47F0-92A0-F626BB8C2F71}" sibTransId="{954BC813-70C1-4ADF-B475-F76228E963A6}"/>
    <dgm:cxn modelId="{6798C315-15CE-4D44-BBDF-EA915357FC1A}" type="presOf" srcId="{77F01989-8D13-4B57-A812-E50A19A026DC}" destId="{03305082-CA44-4E6B-85AC-C56259B4425A}" srcOrd="0" destOrd="0" presId="urn:microsoft.com/office/officeart/2005/8/layout/default"/>
    <dgm:cxn modelId="{5D7C272A-3844-4F74-A906-82EB3DCD135B}" srcId="{4614DE9C-DC63-4691-8F53-8D090BFED4E3}" destId="{571FE346-32D8-49D9-B8C8-9D8C78C328C5}" srcOrd="5" destOrd="0" parTransId="{562DD338-E533-4645-898B-FF58B979EC4B}" sibTransId="{E08455EA-39B9-41E2-BE8E-603735C2E06F}"/>
    <dgm:cxn modelId="{6A881663-0604-4774-A59D-413368EE8332}" srcId="{4614DE9C-DC63-4691-8F53-8D090BFED4E3}" destId="{C5E90524-9508-49D2-92C2-63F0CCE46544}" srcOrd="9" destOrd="0" parTransId="{FDAE9C6F-5B44-4E69-9FDF-3CD0B2026F9C}" sibTransId="{1174CA3B-9AC0-4BC8-A392-7A4D937AE8E2}"/>
    <dgm:cxn modelId="{46892045-185A-48BB-A1FA-897BF82C565A}" type="presOf" srcId="{DC9605C2-923D-47D1-B2CB-72FC12F32509}" destId="{8E06216F-FB01-4699-B690-ECDAF49DCCBA}" srcOrd="0" destOrd="0" presId="urn:microsoft.com/office/officeart/2005/8/layout/default"/>
    <dgm:cxn modelId="{87596567-33E0-4831-89FF-0D900B4EC2F8}" srcId="{4614DE9C-DC63-4691-8F53-8D090BFED4E3}" destId="{34599049-108A-4A7B-B52C-ADB194124041}" srcOrd="1" destOrd="0" parTransId="{5FEBA9B9-F722-4876-8BBB-D22970A364A5}" sibTransId="{77C53EBE-3082-48B3-8FF0-FDC2437420AD}"/>
    <dgm:cxn modelId="{38ED9B6B-F84A-45AB-9031-95AB8647292F}" type="presOf" srcId="{C906E486-044F-4D40-8D7F-064FF5880FE8}" destId="{66D7EAA6-CF0D-42FB-AE3C-2C5918E940F0}" srcOrd="0" destOrd="0" presId="urn:microsoft.com/office/officeart/2005/8/layout/default"/>
    <dgm:cxn modelId="{622B014F-160E-48A6-9B2F-6B1A6C52D102}" type="presOf" srcId="{6DE53225-C2E5-46BF-8FF9-57F115085454}" destId="{D45A8A6F-9D84-43C8-8596-2EB47941DE87}" srcOrd="0" destOrd="0" presId="urn:microsoft.com/office/officeart/2005/8/layout/default"/>
    <dgm:cxn modelId="{C6380373-C289-4BE2-9D15-9DC9CC8FF715}" srcId="{4614DE9C-DC63-4691-8F53-8D090BFED4E3}" destId="{88F1F27D-028D-45FC-ADC6-9FA39A6FD332}" srcOrd="2" destOrd="0" parTransId="{0C80CAA3-AE71-4F7D-956A-3C6BB98D76C3}" sibTransId="{D4116DBA-29F0-48C9-ADDC-ECCE3E334C69}"/>
    <dgm:cxn modelId="{28678478-9A27-473C-9ED0-621089FA9CC2}" type="presOf" srcId="{88F1F27D-028D-45FC-ADC6-9FA39A6FD332}" destId="{DE1375CF-EACA-473A-A139-5B8AA52170D5}" srcOrd="0" destOrd="0" presId="urn:microsoft.com/office/officeart/2005/8/layout/default"/>
    <dgm:cxn modelId="{0FB1797A-9D1D-4378-B7F4-5F48D1555ECF}" srcId="{4614DE9C-DC63-4691-8F53-8D090BFED4E3}" destId="{DC9605C2-923D-47D1-B2CB-72FC12F32509}" srcOrd="10" destOrd="0" parTransId="{11D2B715-73B7-4967-8B87-3C2627F9C282}" sibTransId="{55054644-6D43-4020-A456-EC6598C4D9F4}"/>
    <dgm:cxn modelId="{36B56D7B-BF95-4C16-B53D-C7BBAF4534C6}" type="presOf" srcId="{4614DE9C-DC63-4691-8F53-8D090BFED4E3}" destId="{0EF81E87-D8E0-4858-BD4F-9EAFFDC4CA8C}" srcOrd="0" destOrd="0" presId="urn:microsoft.com/office/officeart/2005/8/layout/default"/>
    <dgm:cxn modelId="{8F41F188-A3DA-46D7-8E38-BB782AD7984B}" type="presOf" srcId="{0E2D9D32-225C-4710-8DA7-6F109E29A325}" destId="{537C5B23-AF29-4C63-8E86-718F4335F742}" srcOrd="0" destOrd="0" presId="urn:microsoft.com/office/officeart/2005/8/layout/default"/>
    <dgm:cxn modelId="{2F0CF98B-7A47-458E-8D66-9051F15051A2}" type="presOf" srcId="{B380D338-890E-4E36-8DC2-8D16376F5555}" destId="{AFA1058A-4489-4873-BAC5-E9C97CFBF67F}" srcOrd="0" destOrd="0" presId="urn:microsoft.com/office/officeart/2005/8/layout/default"/>
    <dgm:cxn modelId="{320B3592-4D7C-4B88-812D-6B46F22718B3}" type="presOf" srcId="{B026680B-46A1-455F-A563-420E73A5EA86}" destId="{5A41F55B-ACEB-4DF5-8ADC-9F17E7CC5D6F}" srcOrd="0" destOrd="0" presId="urn:microsoft.com/office/officeart/2005/8/layout/default"/>
    <dgm:cxn modelId="{75910394-CABD-4D9F-B22C-C4EC032AC3F1}" type="presOf" srcId="{571FE346-32D8-49D9-B8C8-9D8C78C328C5}" destId="{68E8D84B-6B40-418C-97EF-F902C2CCFAC1}" srcOrd="0" destOrd="0" presId="urn:microsoft.com/office/officeart/2005/8/layout/default"/>
    <dgm:cxn modelId="{3573F49F-99D8-420F-94DE-09A7BD200BCE}" srcId="{4614DE9C-DC63-4691-8F53-8D090BFED4E3}" destId="{A7A35CCF-36A8-4E39-85EF-91567C2B6759}" srcOrd="11" destOrd="0" parTransId="{3CAB72A4-A09F-4859-9E1B-F97D5EFBAC5D}" sibTransId="{3C0F3ACC-887B-489B-96C0-A18D9F910888}"/>
    <dgm:cxn modelId="{53230DAF-0A92-4CF0-A5AF-8BC8C0AD01BB}" srcId="{4614DE9C-DC63-4691-8F53-8D090BFED4E3}" destId="{B026680B-46A1-455F-A563-420E73A5EA86}" srcOrd="12" destOrd="0" parTransId="{A40951E2-87C2-4502-8717-C089FE47B24C}" sibTransId="{2A6D390C-779D-4FF3-9D40-7F3906C9A567}"/>
    <dgm:cxn modelId="{86CCCAB0-5D12-4432-9CF4-D89B403EBB1C}" type="presOf" srcId="{35E6EDC8-B0F9-48D0-9552-C8BFE9474E28}" destId="{F374CBEB-3FD2-4978-BF95-3C9B60D09BF9}" srcOrd="0" destOrd="0" presId="urn:microsoft.com/office/officeart/2005/8/layout/default"/>
    <dgm:cxn modelId="{6C5C56D2-B7A8-4F74-A828-5E4FEE22701C}" srcId="{4614DE9C-DC63-4691-8F53-8D090BFED4E3}" destId="{66814180-72EF-4D6E-BC83-5675667639D8}" srcOrd="8" destOrd="0" parTransId="{3E1D0577-D47A-4B3F-BCE9-227A05B03889}" sibTransId="{15834F52-9A49-4775-9D57-AA7EE7F3F855}"/>
    <dgm:cxn modelId="{6F772DD8-BE48-4DEC-9A86-A45D2CD05D72}" type="presOf" srcId="{66814180-72EF-4D6E-BC83-5675667639D8}" destId="{5D09CBB2-2459-42A1-BDD1-F286A9DD9BD2}" srcOrd="0" destOrd="0" presId="urn:microsoft.com/office/officeart/2005/8/layout/default"/>
    <dgm:cxn modelId="{548B37D9-E33D-498B-9B46-2F6758635477}" type="presOf" srcId="{34599049-108A-4A7B-B52C-ADB194124041}" destId="{11A41C44-4345-48B8-93BD-7D0A1071D41C}" srcOrd="0" destOrd="0" presId="urn:microsoft.com/office/officeart/2005/8/layout/default"/>
    <dgm:cxn modelId="{B2F6E4DF-C9E2-4067-962E-F5D0005DA2EF}" type="presOf" srcId="{A7A35CCF-36A8-4E39-85EF-91567C2B6759}" destId="{C75D50FB-F90B-40F5-B030-131AB026CAAE}" srcOrd="0" destOrd="0" presId="urn:microsoft.com/office/officeart/2005/8/layout/default"/>
    <dgm:cxn modelId="{7A9907EF-972F-4BB1-8351-D05737196404}" srcId="{4614DE9C-DC63-4691-8F53-8D090BFED4E3}" destId="{0E2D9D32-225C-4710-8DA7-6F109E29A325}" srcOrd="0" destOrd="0" parTransId="{303DA377-7783-4574-9894-E9AD491410CF}" sibTransId="{3288CF5A-C4BE-458C-97CD-D417F7475ED8}"/>
    <dgm:cxn modelId="{570D7BF7-FAEA-4322-8B4C-5BDFD9D9CC0D}" srcId="{4614DE9C-DC63-4691-8F53-8D090BFED4E3}" destId="{B380D338-890E-4E36-8DC2-8D16376F5555}" srcOrd="4" destOrd="0" parTransId="{9B8FE2B0-CFEC-41F7-8D16-9944C894672F}" sibTransId="{8C3E5FE3-8E3F-4DD3-B3FA-C4A9B8AF899D}"/>
    <dgm:cxn modelId="{BDDD0BFB-1BC4-4A75-BF47-48BF9139E860}" srcId="{4614DE9C-DC63-4691-8F53-8D090BFED4E3}" destId="{35E6EDC8-B0F9-48D0-9552-C8BFE9474E28}" srcOrd="7" destOrd="0" parTransId="{00C85730-931A-4516-8566-E39AC7CF431C}" sibTransId="{A054C1E6-0863-4DB2-A915-51ACA64BB653}"/>
    <dgm:cxn modelId="{1B99F868-D805-4556-8845-9A0E2F6FB345}" type="presParOf" srcId="{0EF81E87-D8E0-4858-BD4F-9EAFFDC4CA8C}" destId="{537C5B23-AF29-4C63-8E86-718F4335F742}" srcOrd="0" destOrd="0" presId="urn:microsoft.com/office/officeart/2005/8/layout/default"/>
    <dgm:cxn modelId="{8253CF22-01C4-4432-A666-2EA4046DB365}" type="presParOf" srcId="{0EF81E87-D8E0-4858-BD4F-9EAFFDC4CA8C}" destId="{DF04450B-DF71-41BB-AA96-7D4B34ADE92E}" srcOrd="1" destOrd="0" presId="urn:microsoft.com/office/officeart/2005/8/layout/default"/>
    <dgm:cxn modelId="{F6CA9060-DEE6-4BE0-91A3-1BB83F9F62DB}" type="presParOf" srcId="{0EF81E87-D8E0-4858-BD4F-9EAFFDC4CA8C}" destId="{11A41C44-4345-48B8-93BD-7D0A1071D41C}" srcOrd="2" destOrd="0" presId="urn:microsoft.com/office/officeart/2005/8/layout/default"/>
    <dgm:cxn modelId="{3373B2AB-63DE-47D4-8F6A-BF4CBD127620}" type="presParOf" srcId="{0EF81E87-D8E0-4858-BD4F-9EAFFDC4CA8C}" destId="{33A24F45-A4D2-4B9D-9A51-69472B3E2A7D}" srcOrd="3" destOrd="0" presId="urn:microsoft.com/office/officeart/2005/8/layout/default"/>
    <dgm:cxn modelId="{F914D394-9669-47B3-AA98-77C482503251}" type="presParOf" srcId="{0EF81E87-D8E0-4858-BD4F-9EAFFDC4CA8C}" destId="{DE1375CF-EACA-473A-A139-5B8AA52170D5}" srcOrd="4" destOrd="0" presId="urn:microsoft.com/office/officeart/2005/8/layout/default"/>
    <dgm:cxn modelId="{C6829866-B211-4897-994F-633447C385E3}" type="presParOf" srcId="{0EF81E87-D8E0-4858-BD4F-9EAFFDC4CA8C}" destId="{04D29CC5-C03D-4F55-9526-66DDECB47955}" srcOrd="5" destOrd="0" presId="urn:microsoft.com/office/officeart/2005/8/layout/default"/>
    <dgm:cxn modelId="{000C397F-44BD-4FDC-A380-6113BF5D9E50}" type="presParOf" srcId="{0EF81E87-D8E0-4858-BD4F-9EAFFDC4CA8C}" destId="{03305082-CA44-4E6B-85AC-C56259B4425A}" srcOrd="6" destOrd="0" presId="urn:microsoft.com/office/officeart/2005/8/layout/default"/>
    <dgm:cxn modelId="{775DB11A-E42E-406E-9715-B3C7F9EA0485}" type="presParOf" srcId="{0EF81E87-D8E0-4858-BD4F-9EAFFDC4CA8C}" destId="{572093B6-594B-4BD1-BFE0-37E8D5D28D5D}" srcOrd="7" destOrd="0" presId="urn:microsoft.com/office/officeart/2005/8/layout/default"/>
    <dgm:cxn modelId="{3F5555CD-856E-48EE-ABC2-A232601D7A7A}" type="presParOf" srcId="{0EF81E87-D8E0-4858-BD4F-9EAFFDC4CA8C}" destId="{AFA1058A-4489-4873-BAC5-E9C97CFBF67F}" srcOrd="8" destOrd="0" presId="urn:microsoft.com/office/officeart/2005/8/layout/default"/>
    <dgm:cxn modelId="{D200BB39-2424-4E7F-8A72-B6CA94FC3A2C}" type="presParOf" srcId="{0EF81E87-D8E0-4858-BD4F-9EAFFDC4CA8C}" destId="{B662C349-0F3D-40DD-BD09-93CE8262E364}" srcOrd="9" destOrd="0" presId="urn:microsoft.com/office/officeart/2005/8/layout/default"/>
    <dgm:cxn modelId="{9EFD1E68-E52E-4A8C-88A8-D6FF1855AECC}" type="presParOf" srcId="{0EF81E87-D8E0-4858-BD4F-9EAFFDC4CA8C}" destId="{68E8D84B-6B40-418C-97EF-F902C2CCFAC1}" srcOrd="10" destOrd="0" presId="urn:microsoft.com/office/officeart/2005/8/layout/default"/>
    <dgm:cxn modelId="{3E32A025-B5EC-4361-9E7F-0C364085F554}" type="presParOf" srcId="{0EF81E87-D8E0-4858-BD4F-9EAFFDC4CA8C}" destId="{AB473D08-0D85-4229-873F-C574E9E8C9E6}" srcOrd="11" destOrd="0" presId="urn:microsoft.com/office/officeart/2005/8/layout/default"/>
    <dgm:cxn modelId="{FB5C0E4D-0CBA-4E20-AB47-0D3455AC84EE}" type="presParOf" srcId="{0EF81E87-D8E0-4858-BD4F-9EAFFDC4CA8C}" destId="{D45A8A6F-9D84-43C8-8596-2EB47941DE87}" srcOrd="12" destOrd="0" presId="urn:microsoft.com/office/officeart/2005/8/layout/default"/>
    <dgm:cxn modelId="{2DAE7333-14DE-4818-B4B2-B3DA290CF175}" type="presParOf" srcId="{0EF81E87-D8E0-4858-BD4F-9EAFFDC4CA8C}" destId="{5D173BB5-6276-4E53-B9F2-12C96B6BA41D}" srcOrd="13" destOrd="0" presId="urn:microsoft.com/office/officeart/2005/8/layout/default"/>
    <dgm:cxn modelId="{093CA5C4-9076-4DF7-BD11-BD6130B98540}" type="presParOf" srcId="{0EF81E87-D8E0-4858-BD4F-9EAFFDC4CA8C}" destId="{F374CBEB-3FD2-4978-BF95-3C9B60D09BF9}" srcOrd="14" destOrd="0" presId="urn:microsoft.com/office/officeart/2005/8/layout/default"/>
    <dgm:cxn modelId="{A875B4FC-A3BB-4594-8B6B-1B3D78E5C981}" type="presParOf" srcId="{0EF81E87-D8E0-4858-BD4F-9EAFFDC4CA8C}" destId="{74C453DE-D6C2-443E-9B1D-EEBCBD08ECDE}" srcOrd="15" destOrd="0" presId="urn:microsoft.com/office/officeart/2005/8/layout/default"/>
    <dgm:cxn modelId="{7B91323D-82DB-4FF5-97EB-9F747296760C}" type="presParOf" srcId="{0EF81E87-D8E0-4858-BD4F-9EAFFDC4CA8C}" destId="{5D09CBB2-2459-42A1-BDD1-F286A9DD9BD2}" srcOrd="16" destOrd="0" presId="urn:microsoft.com/office/officeart/2005/8/layout/default"/>
    <dgm:cxn modelId="{F71B8E62-8AEC-42F0-B850-59C58D7B4DE9}" type="presParOf" srcId="{0EF81E87-D8E0-4858-BD4F-9EAFFDC4CA8C}" destId="{B17A0811-EA53-4773-9C5B-005E5C8B5B1B}" srcOrd="17" destOrd="0" presId="urn:microsoft.com/office/officeart/2005/8/layout/default"/>
    <dgm:cxn modelId="{EE961DF3-52FC-4973-8553-A5702ECE916B}" type="presParOf" srcId="{0EF81E87-D8E0-4858-BD4F-9EAFFDC4CA8C}" destId="{F901EC65-BAFF-446B-BB83-1E199EEACCC7}" srcOrd="18" destOrd="0" presId="urn:microsoft.com/office/officeart/2005/8/layout/default"/>
    <dgm:cxn modelId="{DA4ECDD4-4FE9-4AFB-AFD4-F037DA9FE299}" type="presParOf" srcId="{0EF81E87-D8E0-4858-BD4F-9EAFFDC4CA8C}" destId="{0AA5B69C-5CC5-41D4-A181-C814CF41A90C}" srcOrd="19" destOrd="0" presId="urn:microsoft.com/office/officeart/2005/8/layout/default"/>
    <dgm:cxn modelId="{AA6806F1-E3D9-4309-A191-E5FF4A20901E}" type="presParOf" srcId="{0EF81E87-D8E0-4858-BD4F-9EAFFDC4CA8C}" destId="{8E06216F-FB01-4699-B690-ECDAF49DCCBA}" srcOrd="20" destOrd="0" presId="urn:microsoft.com/office/officeart/2005/8/layout/default"/>
    <dgm:cxn modelId="{09E8E06E-45C3-4169-A92C-1FB29EBF2D39}" type="presParOf" srcId="{0EF81E87-D8E0-4858-BD4F-9EAFFDC4CA8C}" destId="{816054CF-89DA-4E8F-B44C-52EA931604DB}" srcOrd="21" destOrd="0" presId="urn:microsoft.com/office/officeart/2005/8/layout/default"/>
    <dgm:cxn modelId="{CBE39AC3-04D9-4413-BDB9-39C6487F0CCA}" type="presParOf" srcId="{0EF81E87-D8E0-4858-BD4F-9EAFFDC4CA8C}" destId="{C75D50FB-F90B-40F5-B030-131AB026CAAE}" srcOrd="22" destOrd="0" presId="urn:microsoft.com/office/officeart/2005/8/layout/default"/>
    <dgm:cxn modelId="{A8AE1D7B-799F-491A-977F-E0FA34592323}" type="presParOf" srcId="{0EF81E87-D8E0-4858-BD4F-9EAFFDC4CA8C}" destId="{235E004D-4466-4798-B5B0-540197D13060}" srcOrd="23" destOrd="0" presId="urn:microsoft.com/office/officeart/2005/8/layout/default"/>
    <dgm:cxn modelId="{16145065-1530-4FAA-9454-81D44B69A79E}" type="presParOf" srcId="{0EF81E87-D8E0-4858-BD4F-9EAFFDC4CA8C}" destId="{5A41F55B-ACEB-4DF5-8ADC-9F17E7CC5D6F}" srcOrd="24" destOrd="0" presId="urn:microsoft.com/office/officeart/2005/8/layout/default"/>
    <dgm:cxn modelId="{02635E49-8A6C-431F-8E29-456011852557}" type="presParOf" srcId="{0EF81E87-D8E0-4858-BD4F-9EAFFDC4CA8C}" destId="{A8122DB1-5194-4F87-8D14-5B9F8BF6510E}" srcOrd="25" destOrd="0" presId="urn:microsoft.com/office/officeart/2005/8/layout/default"/>
    <dgm:cxn modelId="{B62405B2-9EB4-463E-90C2-A0D6786666A4}" type="presParOf" srcId="{0EF81E87-D8E0-4858-BD4F-9EAFFDC4CA8C}" destId="{66D7EAA6-CF0D-42FB-AE3C-2C5918E940F0}" srcOrd="26" destOrd="0" presId="urn:microsoft.com/office/officeart/2005/8/layout/default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38FD8-537B-4C44-A9E8-183FA2B5DF22}">
      <dsp:nvSpPr>
        <dsp:cNvPr id="0" name=""/>
        <dsp:cNvSpPr/>
      </dsp:nvSpPr>
      <dsp:spPr>
        <a:xfrm rot="10800000">
          <a:off x="684166" y="110173"/>
          <a:ext cx="2139920" cy="5095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8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Pet fur</a:t>
          </a:r>
        </a:p>
      </dsp:txBody>
      <dsp:txXfrm rot="10800000">
        <a:off x="811547" y="110173"/>
        <a:ext cx="2012539" cy="509525"/>
      </dsp:txXfrm>
    </dsp:sp>
    <dsp:sp modelId="{6F97D341-7277-4925-8E2F-63C9A37FFE65}">
      <dsp:nvSpPr>
        <dsp:cNvPr id="0" name=""/>
        <dsp:cNvSpPr/>
      </dsp:nvSpPr>
      <dsp:spPr>
        <a:xfrm>
          <a:off x="411621" y="258"/>
          <a:ext cx="509525" cy="509525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240DE-858C-46FB-A29E-E092CC368170}">
      <dsp:nvSpPr>
        <dsp:cNvPr id="0" name=""/>
        <dsp:cNvSpPr/>
      </dsp:nvSpPr>
      <dsp:spPr>
        <a:xfrm rot="10800000">
          <a:off x="688403" y="693828"/>
          <a:ext cx="2139920" cy="509525"/>
        </a:xfrm>
        <a:prstGeom prst="homePlate">
          <a:avLst/>
        </a:prstGeom>
        <a:solidFill>
          <a:schemeClr val="accent2">
            <a:hueOff val="-895999"/>
            <a:satOff val="-25000"/>
            <a:lumOff val="13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8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Perfume</a:t>
          </a:r>
        </a:p>
      </dsp:txBody>
      <dsp:txXfrm rot="10800000">
        <a:off x="815784" y="693828"/>
        <a:ext cx="2012539" cy="509525"/>
      </dsp:txXfrm>
    </dsp:sp>
    <dsp:sp modelId="{841B8D2A-822C-4238-8992-629AAF69F2B0}">
      <dsp:nvSpPr>
        <dsp:cNvPr id="0" name=""/>
        <dsp:cNvSpPr/>
      </dsp:nvSpPr>
      <dsp:spPr>
        <a:xfrm>
          <a:off x="411621" y="661881"/>
          <a:ext cx="509525" cy="509525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DF63C-26B0-4ECD-9440-3911C9B40FEC}">
      <dsp:nvSpPr>
        <dsp:cNvPr id="0" name=""/>
        <dsp:cNvSpPr/>
      </dsp:nvSpPr>
      <dsp:spPr>
        <a:xfrm rot="10800000">
          <a:off x="666383" y="1323504"/>
          <a:ext cx="2139920" cy="509525"/>
        </a:xfrm>
        <a:prstGeom prst="homePlate">
          <a:avLst/>
        </a:prstGeom>
        <a:solidFill>
          <a:schemeClr val="accent2">
            <a:hueOff val="-1791998"/>
            <a:satOff val="-50000"/>
            <a:lumOff val="2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8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Fizzy drink</a:t>
          </a:r>
        </a:p>
      </dsp:txBody>
      <dsp:txXfrm rot="10800000">
        <a:off x="793764" y="1323504"/>
        <a:ext cx="2012539" cy="509525"/>
      </dsp:txXfrm>
    </dsp:sp>
    <dsp:sp modelId="{70BA7BCC-F71F-4D2C-B22C-167BC16914BB}">
      <dsp:nvSpPr>
        <dsp:cNvPr id="0" name=""/>
        <dsp:cNvSpPr/>
      </dsp:nvSpPr>
      <dsp:spPr>
        <a:xfrm>
          <a:off x="411621" y="1323504"/>
          <a:ext cx="509525" cy="509525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3F429-AF1F-4237-A140-732C1F404B36}">
      <dsp:nvSpPr>
        <dsp:cNvPr id="0" name=""/>
        <dsp:cNvSpPr/>
      </dsp:nvSpPr>
      <dsp:spPr>
        <a:xfrm rot="10800000">
          <a:off x="666383" y="1985127"/>
          <a:ext cx="2139920" cy="509525"/>
        </a:xfrm>
        <a:prstGeom prst="homePlate">
          <a:avLst/>
        </a:prstGeom>
        <a:solidFill>
          <a:schemeClr val="accent2">
            <a:hueOff val="-2687997"/>
            <a:satOff val="-75000"/>
            <a:lumOff val="4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8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Horror movies</a:t>
          </a:r>
        </a:p>
      </dsp:txBody>
      <dsp:txXfrm rot="10800000">
        <a:off x="793764" y="1985127"/>
        <a:ext cx="2012539" cy="509525"/>
      </dsp:txXfrm>
    </dsp:sp>
    <dsp:sp modelId="{1F65A346-D582-403A-84FB-1F4562B27010}">
      <dsp:nvSpPr>
        <dsp:cNvPr id="0" name=""/>
        <dsp:cNvSpPr/>
      </dsp:nvSpPr>
      <dsp:spPr>
        <a:xfrm>
          <a:off x="411621" y="1985127"/>
          <a:ext cx="509525" cy="509525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0C9BA-042C-46B9-BBBE-8ECF96011693}">
      <dsp:nvSpPr>
        <dsp:cNvPr id="0" name=""/>
        <dsp:cNvSpPr/>
      </dsp:nvSpPr>
      <dsp:spPr>
        <a:xfrm rot="10800000">
          <a:off x="666383" y="2646750"/>
          <a:ext cx="2139920" cy="509525"/>
        </a:xfrm>
        <a:prstGeom prst="homePlate">
          <a:avLst/>
        </a:prstGeom>
        <a:solidFill>
          <a:schemeClr val="accent2">
            <a:hueOff val="-3583996"/>
            <a:satOff val="-100000"/>
            <a:lumOff val="5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8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Aerosols (hairspray, deodorants etc</a:t>
          </a:r>
        </a:p>
      </dsp:txBody>
      <dsp:txXfrm rot="10800000">
        <a:off x="793764" y="2646750"/>
        <a:ext cx="2012539" cy="509525"/>
      </dsp:txXfrm>
    </dsp:sp>
    <dsp:sp modelId="{8AA1FDCD-4645-4E52-976A-33E10333F102}">
      <dsp:nvSpPr>
        <dsp:cNvPr id="0" name=""/>
        <dsp:cNvSpPr/>
      </dsp:nvSpPr>
      <dsp:spPr>
        <a:xfrm>
          <a:off x="398847" y="2638898"/>
          <a:ext cx="509525" cy="509525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317D-529A-4369-B7FD-97E68FC1C2B0}">
      <dsp:nvSpPr>
        <dsp:cNvPr id="0" name=""/>
        <dsp:cNvSpPr/>
      </dsp:nvSpPr>
      <dsp:spPr>
        <a:xfrm rot="10800000">
          <a:off x="773613" y="34035"/>
          <a:ext cx="2449987" cy="50922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Smoky room</a:t>
          </a:r>
        </a:p>
      </dsp:txBody>
      <dsp:txXfrm rot="10800000">
        <a:off x="900920" y="34035"/>
        <a:ext cx="2322680" cy="509229"/>
      </dsp:txXfrm>
    </dsp:sp>
    <dsp:sp modelId="{82739648-2CC1-44A7-921B-12D7161A6D1D}">
      <dsp:nvSpPr>
        <dsp:cNvPr id="0" name=""/>
        <dsp:cNvSpPr/>
      </dsp:nvSpPr>
      <dsp:spPr>
        <a:xfrm>
          <a:off x="489794" y="1175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C7402-459F-4F8F-BC84-9185F854C6D3}">
      <dsp:nvSpPr>
        <dsp:cNvPr id="0" name=""/>
        <dsp:cNvSpPr/>
      </dsp:nvSpPr>
      <dsp:spPr>
        <a:xfrm rot="10800000">
          <a:off x="744409" y="662413"/>
          <a:ext cx="2449987" cy="509229"/>
        </a:xfrm>
        <a:prstGeom prst="homePlate">
          <a:avLst/>
        </a:prstGeom>
        <a:solidFill>
          <a:schemeClr val="accent2">
            <a:hueOff val="-895999"/>
            <a:satOff val="-25000"/>
            <a:lumOff val="13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Exercise</a:t>
          </a:r>
        </a:p>
      </dsp:txBody>
      <dsp:txXfrm rot="10800000">
        <a:off x="871716" y="662413"/>
        <a:ext cx="2322680" cy="509229"/>
      </dsp:txXfrm>
    </dsp:sp>
    <dsp:sp modelId="{4ACA4901-1FE7-4577-B3B5-02B72E592BFB}">
      <dsp:nvSpPr>
        <dsp:cNvPr id="0" name=""/>
        <dsp:cNvSpPr/>
      </dsp:nvSpPr>
      <dsp:spPr>
        <a:xfrm>
          <a:off x="489794" y="662413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23C46-E89D-4AC5-B3B5-BC1BBDC7A3C5}">
      <dsp:nvSpPr>
        <dsp:cNvPr id="0" name=""/>
        <dsp:cNvSpPr/>
      </dsp:nvSpPr>
      <dsp:spPr>
        <a:xfrm rot="10800000">
          <a:off x="744409" y="1323652"/>
          <a:ext cx="2449987" cy="509229"/>
        </a:xfrm>
        <a:prstGeom prst="homePlate">
          <a:avLst/>
        </a:prstGeom>
        <a:solidFill>
          <a:schemeClr val="accent2">
            <a:hueOff val="-1791998"/>
            <a:satOff val="-50000"/>
            <a:lumOff val="2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Talking too much</a:t>
          </a:r>
        </a:p>
      </dsp:txBody>
      <dsp:txXfrm rot="10800000">
        <a:off x="871716" y="1323652"/>
        <a:ext cx="2322680" cy="509229"/>
      </dsp:txXfrm>
    </dsp:sp>
    <dsp:sp modelId="{922B6FB5-C1DA-4511-88DB-A13EFB02B489}">
      <dsp:nvSpPr>
        <dsp:cNvPr id="0" name=""/>
        <dsp:cNvSpPr/>
      </dsp:nvSpPr>
      <dsp:spPr>
        <a:xfrm>
          <a:off x="489794" y="1323652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B5F3-BAA2-4D6E-B82B-103BDEBEFACD}">
      <dsp:nvSpPr>
        <dsp:cNvPr id="0" name=""/>
        <dsp:cNvSpPr/>
      </dsp:nvSpPr>
      <dsp:spPr>
        <a:xfrm rot="10800000">
          <a:off x="744409" y="1984890"/>
          <a:ext cx="2449987" cy="509229"/>
        </a:xfrm>
        <a:prstGeom prst="homePlate">
          <a:avLst/>
        </a:prstGeom>
        <a:solidFill>
          <a:schemeClr val="accent2">
            <a:hueOff val="-2687997"/>
            <a:satOff val="-75000"/>
            <a:lumOff val="4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Cleaning products</a:t>
          </a:r>
        </a:p>
      </dsp:txBody>
      <dsp:txXfrm rot="10800000">
        <a:off x="871716" y="1984890"/>
        <a:ext cx="2322680" cy="509229"/>
      </dsp:txXfrm>
    </dsp:sp>
    <dsp:sp modelId="{478C63C2-AC31-41CF-838D-497D4BD00C93}">
      <dsp:nvSpPr>
        <dsp:cNvPr id="0" name=""/>
        <dsp:cNvSpPr/>
      </dsp:nvSpPr>
      <dsp:spPr>
        <a:xfrm>
          <a:off x="489794" y="1984890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E91DC-077E-4638-AB7A-CEA3C04B12F6}">
      <dsp:nvSpPr>
        <dsp:cNvPr id="0" name=""/>
        <dsp:cNvSpPr/>
      </dsp:nvSpPr>
      <dsp:spPr>
        <a:xfrm rot="10800000">
          <a:off x="744409" y="2646129"/>
          <a:ext cx="2449987" cy="509229"/>
        </a:xfrm>
        <a:prstGeom prst="homePlate">
          <a:avLst/>
        </a:prstGeom>
        <a:solidFill>
          <a:schemeClr val="accent2">
            <a:hueOff val="-3583996"/>
            <a:satOff val="-100000"/>
            <a:lumOff val="5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Holding your breath</a:t>
          </a:r>
        </a:p>
      </dsp:txBody>
      <dsp:txXfrm rot="10800000">
        <a:off x="871716" y="2646129"/>
        <a:ext cx="2322680" cy="509229"/>
      </dsp:txXfrm>
    </dsp:sp>
    <dsp:sp modelId="{A178D7F6-A5E8-47BE-BDA4-45B6AABB07F6}">
      <dsp:nvSpPr>
        <dsp:cNvPr id="0" name=""/>
        <dsp:cNvSpPr/>
      </dsp:nvSpPr>
      <dsp:spPr>
        <a:xfrm>
          <a:off x="489794" y="2646129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F7D0-1C1D-495A-9C5F-83EE6D6239C1}">
      <dsp:nvSpPr>
        <dsp:cNvPr id="0" name=""/>
        <dsp:cNvSpPr/>
      </dsp:nvSpPr>
      <dsp:spPr>
        <a:xfrm rot="10800000">
          <a:off x="744409" y="1175"/>
          <a:ext cx="2449987" cy="50922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 windy day</a:t>
          </a:r>
        </a:p>
      </dsp:txBody>
      <dsp:txXfrm rot="10800000">
        <a:off x="871716" y="1175"/>
        <a:ext cx="2322680" cy="509229"/>
      </dsp:txXfrm>
    </dsp:sp>
    <dsp:sp modelId="{A085CA69-6956-4BC3-B01A-3078A0FDF560}">
      <dsp:nvSpPr>
        <dsp:cNvPr id="0" name=""/>
        <dsp:cNvSpPr/>
      </dsp:nvSpPr>
      <dsp:spPr>
        <a:xfrm>
          <a:off x="489794" y="1175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3808-09C3-4390-8913-8656F41370C1}">
      <dsp:nvSpPr>
        <dsp:cNvPr id="0" name=""/>
        <dsp:cNvSpPr/>
      </dsp:nvSpPr>
      <dsp:spPr>
        <a:xfrm rot="10800000">
          <a:off x="744409" y="662413"/>
          <a:ext cx="2449987" cy="509229"/>
        </a:xfrm>
        <a:prstGeom prst="homePlate">
          <a:avLst/>
        </a:prstGeom>
        <a:solidFill>
          <a:schemeClr val="accent2">
            <a:hueOff val="-895999"/>
            <a:satOff val="-25000"/>
            <a:lumOff val="13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Standing on your head</a:t>
          </a:r>
        </a:p>
      </dsp:txBody>
      <dsp:txXfrm rot="10800000">
        <a:off x="871716" y="662413"/>
        <a:ext cx="2322680" cy="509229"/>
      </dsp:txXfrm>
    </dsp:sp>
    <dsp:sp modelId="{089ADC23-C054-4E06-A859-DAA16069B754}">
      <dsp:nvSpPr>
        <dsp:cNvPr id="0" name=""/>
        <dsp:cNvSpPr/>
      </dsp:nvSpPr>
      <dsp:spPr>
        <a:xfrm rot="10397018">
          <a:off x="466252" y="688773"/>
          <a:ext cx="509229" cy="45650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1D5F8-58EA-4C94-B0B9-05C051391305}">
      <dsp:nvSpPr>
        <dsp:cNvPr id="0" name=""/>
        <dsp:cNvSpPr/>
      </dsp:nvSpPr>
      <dsp:spPr>
        <a:xfrm rot="10800000">
          <a:off x="744409" y="1323652"/>
          <a:ext cx="2449987" cy="509229"/>
        </a:xfrm>
        <a:prstGeom prst="homePlate">
          <a:avLst/>
        </a:prstGeom>
        <a:solidFill>
          <a:schemeClr val="accent2">
            <a:hueOff val="-1791998"/>
            <a:satOff val="-50000"/>
            <a:lumOff val="2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Cold air</a:t>
          </a:r>
        </a:p>
      </dsp:txBody>
      <dsp:txXfrm rot="10800000">
        <a:off x="871716" y="1323652"/>
        <a:ext cx="2322680" cy="509229"/>
      </dsp:txXfrm>
    </dsp:sp>
    <dsp:sp modelId="{F232E2A4-2074-40AB-955D-992EE1EC53D0}">
      <dsp:nvSpPr>
        <dsp:cNvPr id="0" name=""/>
        <dsp:cNvSpPr/>
      </dsp:nvSpPr>
      <dsp:spPr>
        <a:xfrm>
          <a:off x="498894" y="1323652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DC04-47A2-4B16-A0DF-897A42CCD60D}">
      <dsp:nvSpPr>
        <dsp:cNvPr id="0" name=""/>
        <dsp:cNvSpPr/>
      </dsp:nvSpPr>
      <dsp:spPr>
        <a:xfrm rot="10800000">
          <a:off x="744409" y="1984890"/>
          <a:ext cx="2449987" cy="509229"/>
        </a:xfrm>
        <a:prstGeom prst="homePlate">
          <a:avLst/>
        </a:prstGeom>
        <a:solidFill>
          <a:schemeClr val="accent2">
            <a:hueOff val="-2687997"/>
            <a:satOff val="-75000"/>
            <a:lumOff val="4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Pollution</a:t>
          </a:r>
        </a:p>
      </dsp:txBody>
      <dsp:txXfrm rot="10800000">
        <a:off x="871716" y="1984890"/>
        <a:ext cx="2322680" cy="509229"/>
      </dsp:txXfrm>
    </dsp:sp>
    <dsp:sp modelId="{E32899AE-12FE-44ED-B7EA-637425C88493}">
      <dsp:nvSpPr>
        <dsp:cNvPr id="0" name=""/>
        <dsp:cNvSpPr/>
      </dsp:nvSpPr>
      <dsp:spPr>
        <a:xfrm>
          <a:off x="489794" y="1984890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9A854-D545-40DB-A100-12E282844D5E}">
      <dsp:nvSpPr>
        <dsp:cNvPr id="0" name=""/>
        <dsp:cNvSpPr/>
      </dsp:nvSpPr>
      <dsp:spPr>
        <a:xfrm rot="10800000">
          <a:off x="744409" y="2646129"/>
          <a:ext cx="2449987" cy="509229"/>
        </a:xfrm>
        <a:prstGeom prst="homePlate">
          <a:avLst/>
        </a:prstGeom>
        <a:solidFill>
          <a:schemeClr val="accent2">
            <a:hueOff val="-3583996"/>
            <a:satOff val="-100000"/>
            <a:lumOff val="5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Vaping (E-cigarettes</a:t>
          </a:r>
        </a:p>
      </dsp:txBody>
      <dsp:txXfrm rot="10800000">
        <a:off x="871716" y="2646129"/>
        <a:ext cx="2322680" cy="509229"/>
      </dsp:txXfrm>
    </dsp:sp>
    <dsp:sp modelId="{17D7884A-6325-4C96-9C96-5B53E2FE54F8}">
      <dsp:nvSpPr>
        <dsp:cNvPr id="0" name=""/>
        <dsp:cNvSpPr/>
      </dsp:nvSpPr>
      <dsp:spPr>
        <a:xfrm>
          <a:off x="489794" y="2646129"/>
          <a:ext cx="509229" cy="509229"/>
        </a:xfrm>
        <a:prstGeom prst="ellipse">
          <a:avLst/>
        </a:prstGeom>
        <a:solidFill>
          <a:srgbClr val="BCD6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C06EF-4CF6-45DA-A955-FB8ADBB4A7C7}">
      <dsp:nvSpPr>
        <dsp:cNvPr id="0" name=""/>
        <dsp:cNvSpPr/>
      </dsp:nvSpPr>
      <dsp:spPr>
        <a:xfrm>
          <a:off x="-3797282" y="-583234"/>
          <a:ext cx="4525974" cy="4525974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6A8F0-DAD9-4174-A4AD-C51DC0DAE1A5}">
      <dsp:nvSpPr>
        <dsp:cNvPr id="0" name=""/>
        <dsp:cNvSpPr/>
      </dsp:nvSpPr>
      <dsp:spPr>
        <a:xfrm>
          <a:off x="236458" y="152723"/>
          <a:ext cx="5463162" cy="3053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Pollen                                                                         2 points</a:t>
          </a:r>
        </a:p>
      </dsp:txBody>
      <dsp:txXfrm>
        <a:off x="236458" y="152723"/>
        <a:ext cx="5463162" cy="305311"/>
      </dsp:txXfrm>
    </dsp:sp>
    <dsp:sp modelId="{DCA8777E-3034-442B-80AB-C6547D1BFB0F}">
      <dsp:nvSpPr>
        <dsp:cNvPr id="0" name=""/>
        <dsp:cNvSpPr/>
      </dsp:nvSpPr>
      <dsp:spPr>
        <a:xfrm>
          <a:off x="45638" y="114559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540F85-8FAB-4704-946C-04CB441131CA}">
      <dsp:nvSpPr>
        <dsp:cNvPr id="0" name=""/>
        <dsp:cNvSpPr/>
      </dsp:nvSpPr>
      <dsp:spPr>
        <a:xfrm>
          <a:off x="512946" y="610959"/>
          <a:ext cx="5186675" cy="305311"/>
        </a:xfrm>
        <a:prstGeom prst="rect">
          <a:avLst/>
        </a:prstGeom>
        <a:gradFill rotWithShape="0">
          <a:gsLst>
            <a:gs pos="0">
              <a:schemeClr val="accent2">
                <a:hueOff val="-597333"/>
                <a:satOff val="-16667"/>
                <a:lumOff val="9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97333"/>
                <a:satOff val="-16667"/>
                <a:lumOff val="9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97333"/>
                <a:satOff val="-16667"/>
                <a:lumOff val="9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Pollution                                                              3 points</a:t>
          </a:r>
        </a:p>
      </dsp:txBody>
      <dsp:txXfrm>
        <a:off x="512946" y="610959"/>
        <a:ext cx="5186675" cy="305311"/>
      </dsp:txXfrm>
    </dsp:sp>
    <dsp:sp modelId="{0934BDC0-947F-4160-B49F-9A74416F4067}">
      <dsp:nvSpPr>
        <dsp:cNvPr id="0" name=""/>
        <dsp:cNvSpPr/>
      </dsp:nvSpPr>
      <dsp:spPr>
        <a:xfrm>
          <a:off x="322126" y="572795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97333"/>
              <a:satOff val="-16667"/>
              <a:lumOff val="9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9D8C57-EFA2-471C-AFB8-1E5A1F6785B9}">
      <dsp:nvSpPr>
        <dsp:cNvPr id="0" name=""/>
        <dsp:cNvSpPr/>
      </dsp:nvSpPr>
      <dsp:spPr>
        <a:xfrm>
          <a:off x="664459" y="1068860"/>
          <a:ext cx="5035161" cy="305311"/>
        </a:xfrm>
        <a:prstGeom prst="rect">
          <a:avLst/>
        </a:prstGeom>
        <a:gradFill rotWithShape="0">
          <a:gsLst>
            <a:gs pos="0">
              <a:schemeClr val="accent2">
                <a:hueOff val="-1194665"/>
                <a:satOff val="-33333"/>
                <a:lumOff val="18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94665"/>
                <a:satOff val="-33333"/>
                <a:lumOff val="18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94665"/>
                <a:satOff val="-33333"/>
                <a:lumOff val="18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Pet fur                                                              2 points</a:t>
          </a:r>
        </a:p>
      </dsp:txBody>
      <dsp:txXfrm>
        <a:off x="664459" y="1068860"/>
        <a:ext cx="5035161" cy="305311"/>
      </dsp:txXfrm>
    </dsp:sp>
    <dsp:sp modelId="{8D62132B-21E8-4562-B8D9-E75A8C88D059}">
      <dsp:nvSpPr>
        <dsp:cNvPr id="0" name=""/>
        <dsp:cNvSpPr/>
      </dsp:nvSpPr>
      <dsp:spPr>
        <a:xfrm>
          <a:off x="473639" y="1030696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94665"/>
              <a:satOff val="-33333"/>
              <a:lumOff val="186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804D1A-26FD-4D90-9261-53E3B96AF3EF}">
      <dsp:nvSpPr>
        <dsp:cNvPr id="0" name=""/>
        <dsp:cNvSpPr/>
      </dsp:nvSpPr>
      <dsp:spPr>
        <a:xfrm>
          <a:off x="712836" y="1527096"/>
          <a:ext cx="4986784" cy="305311"/>
        </a:xfrm>
        <a:prstGeom prst="rect">
          <a:avLst/>
        </a:prstGeom>
        <a:gradFill rotWithShape="0">
          <a:gsLst>
            <a:gs pos="0">
              <a:schemeClr val="accent2">
                <a:hueOff val="-1791998"/>
                <a:satOff val="-50000"/>
                <a:lumOff val="27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91998"/>
                <a:satOff val="-50000"/>
                <a:lumOff val="27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91998"/>
                <a:satOff val="-50000"/>
                <a:lumOff val="27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Smoking                                                          1 point   </a:t>
          </a:r>
        </a:p>
      </dsp:txBody>
      <dsp:txXfrm>
        <a:off x="712836" y="1527096"/>
        <a:ext cx="4986784" cy="305311"/>
      </dsp:txXfrm>
    </dsp:sp>
    <dsp:sp modelId="{61099051-86E5-4F64-AADD-34F6BC2ABF0A}">
      <dsp:nvSpPr>
        <dsp:cNvPr id="0" name=""/>
        <dsp:cNvSpPr/>
      </dsp:nvSpPr>
      <dsp:spPr>
        <a:xfrm>
          <a:off x="522016" y="1488932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791998"/>
              <a:satOff val="-50000"/>
              <a:lumOff val="27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08D51-BFD1-4A07-B913-71818F547061}">
      <dsp:nvSpPr>
        <dsp:cNvPr id="0" name=""/>
        <dsp:cNvSpPr/>
      </dsp:nvSpPr>
      <dsp:spPr>
        <a:xfrm>
          <a:off x="664459" y="1985333"/>
          <a:ext cx="5035161" cy="305311"/>
        </a:xfrm>
        <a:prstGeom prst="rect">
          <a:avLst/>
        </a:prstGeom>
        <a:gradFill rotWithShape="0">
          <a:gsLst>
            <a:gs pos="0">
              <a:schemeClr val="accent2">
                <a:hueOff val="-2389331"/>
                <a:satOff val="-66667"/>
                <a:lumOff val="3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89331"/>
                <a:satOff val="-66667"/>
                <a:lumOff val="3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89331"/>
                <a:satOff val="-66667"/>
                <a:lumOff val="3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Aerosols                                                           1 point              </a:t>
          </a:r>
        </a:p>
      </dsp:txBody>
      <dsp:txXfrm>
        <a:off x="664459" y="1985333"/>
        <a:ext cx="5035161" cy="305311"/>
      </dsp:txXfrm>
    </dsp:sp>
    <dsp:sp modelId="{C4103780-B034-4AE3-AD4F-650D47B67506}">
      <dsp:nvSpPr>
        <dsp:cNvPr id="0" name=""/>
        <dsp:cNvSpPr/>
      </dsp:nvSpPr>
      <dsp:spPr>
        <a:xfrm>
          <a:off x="473639" y="1947169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389331"/>
              <a:satOff val="-66667"/>
              <a:lumOff val="3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B0A50-BC4B-4004-892C-AC28E9620FD4}">
      <dsp:nvSpPr>
        <dsp:cNvPr id="0" name=""/>
        <dsp:cNvSpPr/>
      </dsp:nvSpPr>
      <dsp:spPr>
        <a:xfrm>
          <a:off x="512946" y="2443233"/>
          <a:ext cx="5186675" cy="305311"/>
        </a:xfrm>
        <a:prstGeom prst="rect">
          <a:avLst/>
        </a:prstGeom>
        <a:gradFill rotWithShape="0">
          <a:gsLst>
            <a:gs pos="0">
              <a:schemeClr val="accent2">
                <a:hueOff val="-2986663"/>
                <a:satOff val="-83333"/>
                <a:lumOff val="46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86663"/>
                <a:satOff val="-83333"/>
                <a:lumOff val="46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86663"/>
                <a:satOff val="-83333"/>
                <a:lumOff val="46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Cold air                                                                3 points  </a:t>
          </a:r>
        </a:p>
      </dsp:txBody>
      <dsp:txXfrm>
        <a:off x="512946" y="2443233"/>
        <a:ext cx="5186675" cy="305311"/>
      </dsp:txXfrm>
    </dsp:sp>
    <dsp:sp modelId="{62C2F5B4-CB14-4BFC-9046-DD54B2EF385A}">
      <dsp:nvSpPr>
        <dsp:cNvPr id="0" name=""/>
        <dsp:cNvSpPr/>
      </dsp:nvSpPr>
      <dsp:spPr>
        <a:xfrm>
          <a:off x="322126" y="2405069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86663"/>
              <a:satOff val="-83333"/>
              <a:lumOff val="46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073E7-328A-4935-AC70-E6DCBDCCF500}">
      <dsp:nvSpPr>
        <dsp:cNvPr id="0" name=""/>
        <dsp:cNvSpPr/>
      </dsp:nvSpPr>
      <dsp:spPr>
        <a:xfrm>
          <a:off x="236458" y="2901470"/>
          <a:ext cx="5463162" cy="305311"/>
        </a:xfrm>
        <a:prstGeom prst="rect">
          <a:avLst/>
        </a:prstGeom>
        <a:gradFill rotWithShape="0">
          <a:gsLst>
            <a:gs pos="0">
              <a:schemeClr val="accent2">
                <a:hueOff val="-3583996"/>
                <a:satOff val="-100000"/>
                <a:lumOff val="5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83996"/>
                <a:satOff val="-100000"/>
                <a:lumOff val="5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83996"/>
                <a:satOff val="-100000"/>
                <a:lumOff val="5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Exercise                                                                     3 points </a:t>
          </a:r>
        </a:p>
      </dsp:txBody>
      <dsp:txXfrm>
        <a:off x="236458" y="2901470"/>
        <a:ext cx="5463162" cy="305311"/>
      </dsp:txXfrm>
    </dsp:sp>
    <dsp:sp modelId="{1F198A09-3F49-4B33-8E0E-4B686F9DFC01}">
      <dsp:nvSpPr>
        <dsp:cNvPr id="0" name=""/>
        <dsp:cNvSpPr/>
      </dsp:nvSpPr>
      <dsp:spPr>
        <a:xfrm>
          <a:off x="45638" y="2863306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583996"/>
              <a:satOff val="-100000"/>
              <a:lumOff val="5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C06EF-4CF6-45DA-A955-FB8ADBB4A7C7}">
      <dsp:nvSpPr>
        <dsp:cNvPr id="0" name=""/>
        <dsp:cNvSpPr/>
      </dsp:nvSpPr>
      <dsp:spPr>
        <a:xfrm>
          <a:off x="-4174344" y="-640561"/>
          <a:ext cx="4973925" cy="4973925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6A8F0-DAD9-4174-A4AD-C51DC0DAE1A5}">
      <dsp:nvSpPr>
        <dsp:cNvPr id="0" name=""/>
        <dsp:cNvSpPr/>
      </dsp:nvSpPr>
      <dsp:spPr>
        <a:xfrm>
          <a:off x="259050" y="167874"/>
          <a:ext cx="4485314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  Remain calm                                                                  </a:t>
          </a:r>
        </a:p>
      </dsp:txBody>
      <dsp:txXfrm>
        <a:off x="259050" y="167874"/>
        <a:ext cx="4485314" cy="335601"/>
      </dsp:txXfrm>
    </dsp:sp>
    <dsp:sp modelId="{DCA8777E-3034-442B-80AB-C6547D1BFB0F}">
      <dsp:nvSpPr>
        <dsp:cNvPr id="0" name=""/>
        <dsp:cNvSpPr/>
      </dsp:nvSpPr>
      <dsp:spPr>
        <a:xfrm>
          <a:off x="49298" y="125924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540F85-8FAB-4704-946C-04CB441131CA}">
      <dsp:nvSpPr>
        <dsp:cNvPr id="0" name=""/>
        <dsp:cNvSpPr/>
      </dsp:nvSpPr>
      <dsp:spPr>
        <a:xfrm>
          <a:off x="562967" y="671572"/>
          <a:ext cx="4181396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Reassure the casualty                                                         </a:t>
          </a:r>
        </a:p>
      </dsp:txBody>
      <dsp:txXfrm>
        <a:off x="562967" y="671572"/>
        <a:ext cx="4181396" cy="335601"/>
      </dsp:txXfrm>
    </dsp:sp>
    <dsp:sp modelId="{0934BDC0-947F-4160-B49F-9A74416F4067}">
      <dsp:nvSpPr>
        <dsp:cNvPr id="0" name=""/>
        <dsp:cNvSpPr/>
      </dsp:nvSpPr>
      <dsp:spPr>
        <a:xfrm>
          <a:off x="353216" y="629622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9D8C57-EFA2-471C-AFB8-1E5A1F6785B9}">
      <dsp:nvSpPr>
        <dsp:cNvPr id="0" name=""/>
        <dsp:cNvSpPr/>
      </dsp:nvSpPr>
      <dsp:spPr>
        <a:xfrm>
          <a:off x="729513" y="1174901"/>
          <a:ext cx="4014851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Get help</a:t>
          </a:r>
        </a:p>
      </dsp:txBody>
      <dsp:txXfrm>
        <a:off x="729513" y="1174901"/>
        <a:ext cx="4014851" cy="335601"/>
      </dsp:txXfrm>
    </dsp:sp>
    <dsp:sp modelId="{8D62132B-21E8-4562-B8D9-E75A8C88D059}">
      <dsp:nvSpPr>
        <dsp:cNvPr id="0" name=""/>
        <dsp:cNvSpPr/>
      </dsp:nvSpPr>
      <dsp:spPr>
        <a:xfrm>
          <a:off x="519761" y="1132951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32EF95-83BA-4300-84ED-3C1A8545FDBE}">
      <dsp:nvSpPr>
        <dsp:cNvPr id="0" name=""/>
        <dsp:cNvSpPr/>
      </dsp:nvSpPr>
      <dsp:spPr>
        <a:xfrm>
          <a:off x="782689" y="1678600"/>
          <a:ext cx="3961674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No food or drink                                                          </a:t>
          </a:r>
        </a:p>
      </dsp:txBody>
      <dsp:txXfrm>
        <a:off x="782689" y="1678600"/>
        <a:ext cx="3961674" cy="335601"/>
      </dsp:txXfrm>
    </dsp:sp>
    <dsp:sp modelId="{63516B54-9525-4C64-ADE7-36121DCFAF0D}">
      <dsp:nvSpPr>
        <dsp:cNvPr id="0" name=""/>
        <dsp:cNvSpPr/>
      </dsp:nvSpPr>
      <dsp:spPr>
        <a:xfrm>
          <a:off x="572938" y="1636649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E1B1C-51A6-4A43-BFDA-C7B8D360790A}">
      <dsp:nvSpPr>
        <dsp:cNvPr id="0" name=""/>
        <dsp:cNvSpPr/>
      </dsp:nvSpPr>
      <dsp:spPr>
        <a:xfrm>
          <a:off x="729513" y="2182298"/>
          <a:ext cx="4014851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Communicate well                                                                       </a:t>
          </a:r>
        </a:p>
      </dsp:txBody>
      <dsp:txXfrm>
        <a:off x="729513" y="2182298"/>
        <a:ext cx="4014851" cy="335601"/>
      </dsp:txXfrm>
    </dsp:sp>
    <dsp:sp modelId="{C4103780-B034-4AE3-AD4F-650D47B67506}">
      <dsp:nvSpPr>
        <dsp:cNvPr id="0" name=""/>
        <dsp:cNvSpPr/>
      </dsp:nvSpPr>
      <dsp:spPr>
        <a:xfrm>
          <a:off x="519761" y="2140348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382DEC-0264-46DE-83E9-8DACAABEB03C}">
      <dsp:nvSpPr>
        <dsp:cNvPr id="0" name=""/>
        <dsp:cNvSpPr/>
      </dsp:nvSpPr>
      <dsp:spPr>
        <a:xfrm>
          <a:off x="562967" y="2685627"/>
          <a:ext cx="4181396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Prevent condition from worsening</a:t>
          </a:r>
        </a:p>
      </dsp:txBody>
      <dsp:txXfrm>
        <a:off x="562967" y="2685627"/>
        <a:ext cx="4181396" cy="335601"/>
      </dsp:txXfrm>
    </dsp:sp>
    <dsp:sp modelId="{62C2F5B4-CB14-4BFC-9046-DD54B2EF385A}">
      <dsp:nvSpPr>
        <dsp:cNvPr id="0" name=""/>
        <dsp:cNvSpPr/>
      </dsp:nvSpPr>
      <dsp:spPr>
        <a:xfrm>
          <a:off x="353216" y="2643676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FF407A-851C-4547-94AA-31F0438088B3}">
      <dsp:nvSpPr>
        <dsp:cNvPr id="0" name=""/>
        <dsp:cNvSpPr/>
      </dsp:nvSpPr>
      <dsp:spPr>
        <a:xfrm>
          <a:off x="259050" y="3189325"/>
          <a:ext cx="4485314" cy="335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 Treat with dignity and respect                                                             </a:t>
          </a:r>
        </a:p>
      </dsp:txBody>
      <dsp:txXfrm>
        <a:off x="259050" y="3189325"/>
        <a:ext cx="4485314" cy="335601"/>
      </dsp:txXfrm>
    </dsp:sp>
    <dsp:sp modelId="{D02A56AE-8683-49C5-93C9-EB0F324461DC}">
      <dsp:nvSpPr>
        <dsp:cNvPr id="0" name=""/>
        <dsp:cNvSpPr/>
      </dsp:nvSpPr>
      <dsp:spPr>
        <a:xfrm>
          <a:off x="49298" y="3147375"/>
          <a:ext cx="419502" cy="41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C06EF-4CF6-45DA-A955-FB8ADBB4A7C7}">
      <dsp:nvSpPr>
        <dsp:cNvPr id="0" name=""/>
        <dsp:cNvSpPr/>
      </dsp:nvSpPr>
      <dsp:spPr>
        <a:xfrm>
          <a:off x="-3797282" y="-583234"/>
          <a:ext cx="4525974" cy="4525974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6A8F0-DAD9-4174-A4AD-C51DC0DAE1A5}">
      <dsp:nvSpPr>
        <dsp:cNvPr id="0" name=""/>
        <dsp:cNvSpPr/>
      </dsp:nvSpPr>
      <dsp:spPr>
        <a:xfrm>
          <a:off x="236458" y="152723"/>
          <a:ext cx="4131793" cy="3053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  Remain calm                                                                  </a:t>
          </a:r>
        </a:p>
      </dsp:txBody>
      <dsp:txXfrm>
        <a:off x="236458" y="152723"/>
        <a:ext cx="4131793" cy="305311"/>
      </dsp:txXfrm>
    </dsp:sp>
    <dsp:sp modelId="{DCA8777E-3034-442B-80AB-C6547D1BFB0F}">
      <dsp:nvSpPr>
        <dsp:cNvPr id="0" name=""/>
        <dsp:cNvSpPr/>
      </dsp:nvSpPr>
      <dsp:spPr>
        <a:xfrm>
          <a:off x="45638" y="114559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540F85-8FAB-4704-946C-04CB441131CA}">
      <dsp:nvSpPr>
        <dsp:cNvPr id="0" name=""/>
        <dsp:cNvSpPr/>
      </dsp:nvSpPr>
      <dsp:spPr>
        <a:xfrm>
          <a:off x="512946" y="610959"/>
          <a:ext cx="3855306" cy="305311"/>
        </a:xfrm>
        <a:prstGeom prst="rect">
          <a:avLst/>
        </a:prstGeom>
        <a:gradFill rotWithShape="0">
          <a:gsLst>
            <a:gs pos="0">
              <a:schemeClr val="accent2">
                <a:hueOff val="-597333"/>
                <a:satOff val="-16667"/>
                <a:lumOff val="9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97333"/>
                <a:satOff val="-16667"/>
                <a:lumOff val="9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97333"/>
                <a:satOff val="-16667"/>
                <a:lumOff val="9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Reassure the casualty                                                         </a:t>
          </a:r>
        </a:p>
      </dsp:txBody>
      <dsp:txXfrm>
        <a:off x="512946" y="610959"/>
        <a:ext cx="3855306" cy="305311"/>
      </dsp:txXfrm>
    </dsp:sp>
    <dsp:sp modelId="{0934BDC0-947F-4160-B49F-9A74416F4067}">
      <dsp:nvSpPr>
        <dsp:cNvPr id="0" name=""/>
        <dsp:cNvSpPr/>
      </dsp:nvSpPr>
      <dsp:spPr>
        <a:xfrm>
          <a:off x="322126" y="572795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97333"/>
              <a:satOff val="-16667"/>
              <a:lumOff val="9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9D8C57-EFA2-471C-AFB8-1E5A1F6785B9}">
      <dsp:nvSpPr>
        <dsp:cNvPr id="0" name=""/>
        <dsp:cNvSpPr/>
      </dsp:nvSpPr>
      <dsp:spPr>
        <a:xfrm>
          <a:off x="664459" y="1068860"/>
          <a:ext cx="3703792" cy="305311"/>
        </a:xfrm>
        <a:prstGeom prst="rect">
          <a:avLst/>
        </a:prstGeom>
        <a:gradFill rotWithShape="0">
          <a:gsLst>
            <a:gs pos="0">
              <a:schemeClr val="accent2">
                <a:hueOff val="-1194665"/>
                <a:satOff val="-33333"/>
                <a:lumOff val="18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94665"/>
                <a:satOff val="-33333"/>
                <a:lumOff val="18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94665"/>
                <a:satOff val="-33333"/>
                <a:lumOff val="18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Get help</a:t>
          </a:r>
        </a:p>
      </dsp:txBody>
      <dsp:txXfrm>
        <a:off x="664459" y="1068860"/>
        <a:ext cx="3703792" cy="305311"/>
      </dsp:txXfrm>
    </dsp:sp>
    <dsp:sp modelId="{8D62132B-21E8-4562-B8D9-E75A8C88D059}">
      <dsp:nvSpPr>
        <dsp:cNvPr id="0" name=""/>
        <dsp:cNvSpPr/>
      </dsp:nvSpPr>
      <dsp:spPr>
        <a:xfrm>
          <a:off x="473639" y="1030696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94665"/>
              <a:satOff val="-33333"/>
              <a:lumOff val="186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32EF95-83BA-4300-84ED-3C1A8545FDBE}">
      <dsp:nvSpPr>
        <dsp:cNvPr id="0" name=""/>
        <dsp:cNvSpPr/>
      </dsp:nvSpPr>
      <dsp:spPr>
        <a:xfrm>
          <a:off x="712836" y="1527096"/>
          <a:ext cx="3655415" cy="305311"/>
        </a:xfrm>
        <a:prstGeom prst="rect">
          <a:avLst/>
        </a:prstGeom>
        <a:gradFill rotWithShape="0">
          <a:gsLst>
            <a:gs pos="0">
              <a:schemeClr val="accent2">
                <a:hueOff val="-1791998"/>
                <a:satOff val="-50000"/>
                <a:lumOff val="27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91998"/>
                <a:satOff val="-50000"/>
                <a:lumOff val="27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91998"/>
                <a:satOff val="-50000"/>
                <a:lumOff val="27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No food or drink                                                          </a:t>
          </a:r>
        </a:p>
      </dsp:txBody>
      <dsp:txXfrm>
        <a:off x="712836" y="1527096"/>
        <a:ext cx="3655415" cy="305311"/>
      </dsp:txXfrm>
    </dsp:sp>
    <dsp:sp modelId="{63516B54-9525-4C64-ADE7-36121DCFAF0D}">
      <dsp:nvSpPr>
        <dsp:cNvPr id="0" name=""/>
        <dsp:cNvSpPr/>
      </dsp:nvSpPr>
      <dsp:spPr>
        <a:xfrm>
          <a:off x="522016" y="1488932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791998"/>
              <a:satOff val="-50000"/>
              <a:lumOff val="27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E1B1C-51A6-4A43-BFDA-C7B8D360790A}">
      <dsp:nvSpPr>
        <dsp:cNvPr id="0" name=""/>
        <dsp:cNvSpPr/>
      </dsp:nvSpPr>
      <dsp:spPr>
        <a:xfrm>
          <a:off x="664459" y="1985333"/>
          <a:ext cx="3703792" cy="305311"/>
        </a:xfrm>
        <a:prstGeom prst="rect">
          <a:avLst/>
        </a:prstGeom>
        <a:gradFill rotWithShape="0">
          <a:gsLst>
            <a:gs pos="0">
              <a:schemeClr val="accent2">
                <a:hueOff val="-2389331"/>
                <a:satOff val="-66667"/>
                <a:lumOff val="3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89331"/>
                <a:satOff val="-66667"/>
                <a:lumOff val="3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89331"/>
                <a:satOff val="-66667"/>
                <a:lumOff val="3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Communicate well                                                                       </a:t>
          </a:r>
        </a:p>
      </dsp:txBody>
      <dsp:txXfrm>
        <a:off x="664459" y="1985333"/>
        <a:ext cx="3703792" cy="305311"/>
      </dsp:txXfrm>
    </dsp:sp>
    <dsp:sp modelId="{C4103780-B034-4AE3-AD4F-650D47B67506}">
      <dsp:nvSpPr>
        <dsp:cNvPr id="0" name=""/>
        <dsp:cNvSpPr/>
      </dsp:nvSpPr>
      <dsp:spPr>
        <a:xfrm>
          <a:off x="473639" y="1947169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389331"/>
              <a:satOff val="-66667"/>
              <a:lumOff val="3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382DEC-0264-46DE-83E9-8DACAABEB03C}">
      <dsp:nvSpPr>
        <dsp:cNvPr id="0" name=""/>
        <dsp:cNvSpPr/>
      </dsp:nvSpPr>
      <dsp:spPr>
        <a:xfrm>
          <a:off x="512946" y="2443233"/>
          <a:ext cx="3855306" cy="305311"/>
        </a:xfrm>
        <a:prstGeom prst="rect">
          <a:avLst/>
        </a:prstGeom>
        <a:gradFill rotWithShape="0">
          <a:gsLst>
            <a:gs pos="0">
              <a:schemeClr val="accent2">
                <a:hueOff val="-2986663"/>
                <a:satOff val="-83333"/>
                <a:lumOff val="46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86663"/>
                <a:satOff val="-83333"/>
                <a:lumOff val="46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86663"/>
                <a:satOff val="-83333"/>
                <a:lumOff val="46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Prevent condition from worsening</a:t>
          </a:r>
        </a:p>
      </dsp:txBody>
      <dsp:txXfrm>
        <a:off x="512946" y="2443233"/>
        <a:ext cx="3855306" cy="305311"/>
      </dsp:txXfrm>
    </dsp:sp>
    <dsp:sp modelId="{62C2F5B4-CB14-4BFC-9046-DD54B2EF385A}">
      <dsp:nvSpPr>
        <dsp:cNvPr id="0" name=""/>
        <dsp:cNvSpPr/>
      </dsp:nvSpPr>
      <dsp:spPr>
        <a:xfrm>
          <a:off x="322126" y="2405069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86663"/>
              <a:satOff val="-83333"/>
              <a:lumOff val="46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FF407A-851C-4547-94AA-31F0438088B3}">
      <dsp:nvSpPr>
        <dsp:cNvPr id="0" name=""/>
        <dsp:cNvSpPr/>
      </dsp:nvSpPr>
      <dsp:spPr>
        <a:xfrm>
          <a:off x="236458" y="2901470"/>
          <a:ext cx="4131793" cy="305311"/>
        </a:xfrm>
        <a:prstGeom prst="rect">
          <a:avLst/>
        </a:prstGeom>
        <a:gradFill rotWithShape="0">
          <a:gsLst>
            <a:gs pos="0">
              <a:schemeClr val="accent2">
                <a:hueOff val="-3583996"/>
                <a:satOff val="-100000"/>
                <a:lumOff val="5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83996"/>
                <a:satOff val="-100000"/>
                <a:lumOff val="5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83996"/>
                <a:satOff val="-100000"/>
                <a:lumOff val="5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34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 Treat with dignity and respect                                                             </a:t>
          </a:r>
        </a:p>
      </dsp:txBody>
      <dsp:txXfrm>
        <a:off x="236458" y="2901470"/>
        <a:ext cx="4131793" cy="305311"/>
      </dsp:txXfrm>
    </dsp:sp>
    <dsp:sp modelId="{D02A56AE-8683-49C5-93C9-EB0F324461DC}">
      <dsp:nvSpPr>
        <dsp:cNvPr id="0" name=""/>
        <dsp:cNvSpPr/>
      </dsp:nvSpPr>
      <dsp:spPr>
        <a:xfrm>
          <a:off x="45638" y="2863306"/>
          <a:ext cx="381639" cy="381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583996"/>
              <a:satOff val="-100000"/>
              <a:lumOff val="5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C5B23-AF29-4C63-8E86-718F4335F742}">
      <dsp:nvSpPr>
        <dsp:cNvPr id="0" name=""/>
        <dsp:cNvSpPr/>
      </dsp:nvSpPr>
      <dsp:spPr>
        <a:xfrm>
          <a:off x="190574" y="704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feel like I am going to be sick</a:t>
          </a:r>
        </a:p>
      </dsp:txBody>
      <dsp:txXfrm>
        <a:off x="229501" y="39631"/>
        <a:ext cx="1251181" cy="719567"/>
      </dsp:txXfrm>
    </dsp:sp>
    <dsp:sp modelId="{11A41C44-4345-48B8-93BD-7D0A1071D41C}">
      <dsp:nvSpPr>
        <dsp:cNvPr id="0" name=""/>
        <dsp:cNvSpPr/>
      </dsp:nvSpPr>
      <dsp:spPr>
        <a:xfrm>
          <a:off x="1652513" y="704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feel really hot</a:t>
          </a:r>
        </a:p>
      </dsp:txBody>
      <dsp:txXfrm>
        <a:off x="1691440" y="39631"/>
        <a:ext cx="1251181" cy="719567"/>
      </dsp:txXfrm>
    </dsp:sp>
    <dsp:sp modelId="{DE1375CF-EACA-473A-A139-5B8AA52170D5}">
      <dsp:nvSpPr>
        <dsp:cNvPr id="0" name=""/>
        <dsp:cNvSpPr/>
      </dsp:nvSpPr>
      <dsp:spPr>
        <a:xfrm>
          <a:off x="3114451" y="704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heart is beating really fast</a:t>
          </a:r>
        </a:p>
      </dsp:txBody>
      <dsp:txXfrm>
        <a:off x="3153378" y="39631"/>
        <a:ext cx="1251181" cy="719567"/>
      </dsp:txXfrm>
    </dsp:sp>
    <dsp:sp modelId="{03305082-CA44-4E6B-85AC-C56259B4425A}">
      <dsp:nvSpPr>
        <dsp:cNvPr id="0" name=""/>
        <dsp:cNvSpPr/>
      </dsp:nvSpPr>
      <dsp:spPr>
        <a:xfrm>
          <a:off x="4576390" y="704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eyes feel really itchy and are red</a:t>
          </a:r>
        </a:p>
      </dsp:txBody>
      <dsp:txXfrm>
        <a:off x="4615317" y="39631"/>
        <a:ext cx="1251181" cy="719567"/>
      </dsp:txXfrm>
    </dsp:sp>
    <dsp:sp modelId="{AFA1058A-4489-4873-BAC5-E9C97CFBF67F}">
      <dsp:nvSpPr>
        <dsp:cNvPr id="0" name=""/>
        <dsp:cNvSpPr/>
      </dsp:nvSpPr>
      <dsp:spPr>
        <a:xfrm>
          <a:off x="190574" y="931028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want sausages for my tea tonight</a:t>
          </a:r>
        </a:p>
      </dsp:txBody>
      <dsp:txXfrm>
        <a:off x="229501" y="969955"/>
        <a:ext cx="1251181" cy="719567"/>
      </dsp:txXfrm>
    </dsp:sp>
    <dsp:sp modelId="{68E8D84B-6B40-418C-97EF-F902C2CCFAC1}">
      <dsp:nvSpPr>
        <dsp:cNvPr id="0" name=""/>
        <dsp:cNvSpPr/>
      </dsp:nvSpPr>
      <dsp:spPr>
        <a:xfrm>
          <a:off x="1652513" y="931028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feel dizzy</a:t>
          </a:r>
        </a:p>
      </dsp:txBody>
      <dsp:txXfrm>
        <a:off x="1691440" y="969955"/>
        <a:ext cx="1251181" cy="719567"/>
      </dsp:txXfrm>
    </dsp:sp>
    <dsp:sp modelId="{D45A8A6F-9D84-43C8-8596-2EB47941DE87}">
      <dsp:nvSpPr>
        <dsp:cNvPr id="0" name=""/>
        <dsp:cNvSpPr/>
      </dsp:nvSpPr>
      <dsp:spPr>
        <a:xfrm>
          <a:off x="3114451" y="931028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need to do my homework</a:t>
          </a:r>
        </a:p>
      </dsp:txBody>
      <dsp:txXfrm>
        <a:off x="3153378" y="969955"/>
        <a:ext cx="1251181" cy="719567"/>
      </dsp:txXfrm>
    </dsp:sp>
    <dsp:sp modelId="{F374CBEB-3FD2-4978-BF95-3C9B60D09BF9}">
      <dsp:nvSpPr>
        <dsp:cNvPr id="0" name=""/>
        <dsp:cNvSpPr/>
      </dsp:nvSpPr>
      <dsp:spPr>
        <a:xfrm>
          <a:off x="4576390" y="931028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skin feels hot and is itching</a:t>
          </a:r>
        </a:p>
      </dsp:txBody>
      <dsp:txXfrm>
        <a:off x="4615317" y="969955"/>
        <a:ext cx="1251181" cy="719567"/>
      </dsp:txXfrm>
    </dsp:sp>
    <dsp:sp modelId="{5D09CBB2-2459-42A1-BDD1-F286A9DD9BD2}">
      <dsp:nvSpPr>
        <dsp:cNvPr id="0" name=""/>
        <dsp:cNvSpPr/>
      </dsp:nvSpPr>
      <dsp:spPr>
        <a:xfrm>
          <a:off x="190574" y="1861353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need to go to the shops</a:t>
          </a:r>
        </a:p>
      </dsp:txBody>
      <dsp:txXfrm>
        <a:off x="229501" y="1900280"/>
        <a:ext cx="1251181" cy="719567"/>
      </dsp:txXfrm>
    </dsp:sp>
    <dsp:sp modelId="{F901EC65-BAFF-446B-BB83-1E199EEACCC7}">
      <dsp:nvSpPr>
        <dsp:cNvPr id="0" name=""/>
        <dsp:cNvSpPr/>
      </dsp:nvSpPr>
      <dsp:spPr>
        <a:xfrm>
          <a:off x="1652513" y="1861353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face is swelling</a:t>
          </a:r>
        </a:p>
      </dsp:txBody>
      <dsp:txXfrm>
        <a:off x="1691440" y="1900280"/>
        <a:ext cx="1251181" cy="719567"/>
      </dsp:txXfrm>
    </dsp:sp>
    <dsp:sp modelId="{8E06216F-FB01-4699-B690-ECDAF49DCCBA}">
      <dsp:nvSpPr>
        <dsp:cNvPr id="0" name=""/>
        <dsp:cNvSpPr/>
      </dsp:nvSpPr>
      <dsp:spPr>
        <a:xfrm>
          <a:off x="3114451" y="1861353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I am finding it more difficult to breathe</a:t>
          </a:r>
        </a:p>
      </dsp:txBody>
      <dsp:txXfrm>
        <a:off x="3153378" y="1900280"/>
        <a:ext cx="1251181" cy="719567"/>
      </dsp:txXfrm>
    </dsp:sp>
    <dsp:sp modelId="{C75D50FB-F90B-40F5-B030-131AB026CAAE}">
      <dsp:nvSpPr>
        <dsp:cNvPr id="0" name=""/>
        <dsp:cNvSpPr/>
      </dsp:nvSpPr>
      <dsp:spPr>
        <a:xfrm>
          <a:off x="4576390" y="1861353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tummy hurts</a:t>
          </a:r>
        </a:p>
      </dsp:txBody>
      <dsp:txXfrm>
        <a:off x="4615317" y="1900280"/>
        <a:ext cx="1251181" cy="719567"/>
      </dsp:txXfrm>
    </dsp:sp>
    <dsp:sp modelId="{5A41F55B-ACEB-4DF5-8ADC-9F17E7CC5D6F}">
      <dsp:nvSpPr>
        <dsp:cNvPr id="0" name=""/>
        <dsp:cNvSpPr/>
      </dsp:nvSpPr>
      <dsp:spPr>
        <a:xfrm>
          <a:off x="1652513" y="2791677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hands have turned blue</a:t>
          </a:r>
        </a:p>
      </dsp:txBody>
      <dsp:txXfrm>
        <a:off x="1691440" y="2830604"/>
        <a:ext cx="1251181" cy="719567"/>
      </dsp:txXfrm>
    </dsp:sp>
    <dsp:sp modelId="{66D7EAA6-CF0D-42FB-AE3C-2C5918E940F0}">
      <dsp:nvSpPr>
        <dsp:cNvPr id="0" name=""/>
        <dsp:cNvSpPr/>
      </dsp:nvSpPr>
      <dsp:spPr>
        <a:xfrm>
          <a:off x="3114451" y="2791677"/>
          <a:ext cx="1329035" cy="797421"/>
        </a:xfrm>
        <a:prstGeom prst="wedgeRoundRect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</a:rPr>
            <a:t>My tongue feels fat and swollen</a:t>
          </a:r>
        </a:p>
      </dsp:txBody>
      <dsp:txXfrm>
        <a:off x="3153378" y="2830604"/>
        <a:ext cx="1251181" cy="71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Answers may include: </a:t>
            </a:r>
            <a:br>
              <a:rPr lang="en-GB"/>
            </a:br>
            <a:r>
              <a:rPr lang="en-GB"/>
              <a:t>- An object falling from a height (shelves)</a:t>
            </a:r>
            <a:br>
              <a:rPr lang="en-GB"/>
            </a:br>
            <a:r>
              <a:rPr lang="en-GB"/>
              <a:t>- Tripping on wires/chair legs</a:t>
            </a:r>
            <a:br>
              <a:rPr lang="en-GB"/>
            </a:br>
            <a:r>
              <a:rPr lang="en-GB"/>
              <a:t>- Sharp corners of desks/tables</a:t>
            </a:r>
            <a:br>
              <a:rPr lang="en-GB"/>
            </a:br>
            <a:r>
              <a:rPr lang="en-GB"/>
              <a:t>- Liquids being spilt</a:t>
            </a:r>
          </a:p>
          <a:p>
            <a:pPr marL="171450" indent="-171450">
              <a:buFontTx/>
              <a:buChar char="-"/>
            </a:pPr>
            <a:r>
              <a:rPr lang="en-GB"/>
              <a:t>Stacked boxes</a:t>
            </a:r>
          </a:p>
          <a:p>
            <a:pPr marL="171450" indent="-171450">
              <a:buFontTx/>
              <a:buChar char="-"/>
            </a:pPr>
            <a:r>
              <a:rPr lang="en-GB"/>
              <a:t>Electrical equipment not being cared for</a:t>
            </a:r>
          </a:p>
          <a:p>
            <a:pPr marL="171450" indent="-171450">
              <a:buFontTx/>
              <a:buChar char="-"/>
            </a:pPr>
            <a:r>
              <a:rPr lang="en-GB"/>
              <a:t>Broken equipment/stationary</a:t>
            </a:r>
          </a:p>
          <a:p>
            <a:pPr marL="171450" indent="-171450">
              <a:buFontTx/>
              <a:buChar char="-"/>
            </a:pPr>
            <a:r>
              <a:rPr lang="en-GB"/>
              <a:t>Shelving/bookcases/cabinets – things may fall if not used properly/cared for</a:t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Emergency</a:t>
            </a:r>
          </a:p>
          <a:p>
            <a:r>
              <a:rPr lang="en-GB"/>
              <a:t>Fire, Police or Ambulance </a:t>
            </a:r>
          </a:p>
          <a:p>
            <a:r>
              <a:rPr lang="en-GB"/>
              <a:t>Reinforce that 999/112 is only to be used In a real emergency. False calls can divert help away from where it is really needed.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7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Working in pairs/small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0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/>
              <a:t>Primary fire = buildings, vehicles, fires involving casualties</a:t>
            </a:r>
            <a:br>
              <a:rPr lang="en-GB"/>
            </a:br>
            <a:r>
              <a:rPr lang="en-GB"/>
              <a:t>Secondary fire =  fire that are none of the listed above, do not involve casualties</a:t>
            </a:r>
            <a:br>
              <a:rPr lang="en-GB"/>
            </a:br>
            <a:r>
              <a:rPr lang="en-GB"/>
              <a:t>Special services i.e. road traffic incidents, rescuing somebody, major disaster i.e. floods, domestic incidents i.e. water leaks. </a:t>
            </a:r>
          </a:p>
          <a:p>
            <a:pPr marL="228600" indent="-228600">
              <a:buAutoNum type="arabicPeriod"/>
            </a:pPr>
            <a:r>
              <a:rPr lang="en-GB"/>
              <a:t>Life threatening injuries = loss of consciousness, chest pain, difficulty breathing, severe bleeding</a:t>
            </a:r>
            <a:br>
              <a:rPr lang="en-GB"/>
            </a:br>
            <a:r>
              <a:rPr lang="en-GB"/>
              <a:t>Injuries that cannot be dealt with, without the help of medical care</a:t>
            </a:r>
          </a:p>
          <a:p>
            <a:pPr marL="228600" indent="-228600">
              <a:buAutoNum type="arabicPeriod"/>
            </a:pPr>
            <a:r>
              <a:rPr lang="en-GB"/>
              <a:t>If a crime is happening right now</a:t>
            </a:r>
            <a:br>
              <a:rPr lang="en-GB"/>
            </a:br>
            <a:r>
              <a:rPr lang="en-GB"/>
              <a:t>If someone is in immediate danger</a:t>
            </a:r>
            <a:br>
              <a:rPr lang="en-GB"/>
            </a:br>
            <a:r>
              <a:rPr lang="en-GB"/>
              <a:t>If there is serious risk to damaging property</a:t>
            </a:r>
            <a:br>
              <a:rPr lang="en-GB"/>
            </a:br>
            <a:r>
              <a:rPr lang="en-GB"/>
              <a:t>A suspect of a serious crime is nearby</a:t>
            </a:r>
            <a:br>
              <a:rPr lang="en-GB"/>
            </a:br>
            <a:r>
              <a:rPr lang="en-GB"/>
              <a:t>If there is a traffic accident </a:t>
            </a:r>
          </a:p>
          <a:p>
            <a:pPr marL="228600" indent="-228600">
              <a:buAutoNum type="arabicPeriod"/>
            </a:pPr>
            <a:r>
              <a:rPr lang="en-GB"/>
              <a:t>If you or someone else is in trouble in/at sea</a:t>
            </a:r>
          </a:p>
          <a:p>
            <a:pPr marL="228600" indent="-228600">
              <a:buAutoNum type="arabicPeriod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25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669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2C21CC-769E-41FF-B55E-F788BD904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084" y="4918513"/>
            <a:ext cx="5054768" cy="351338"/>
          </a:xfrm>
          <a:prstGeom prst="rect">
            <a:avLst/>
          </a:prstGeom>
        </p:spPr>
        <p:txBody>
          <a:bodyPr/>
          <a:lstStyle>
            <a:lvl1pPr>
              <a:defRPr sz="1224" b="1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1109213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lowchart: Card 4">
            <a:extLst>
              <a:ext uri="{FF2B5EF4-FFF2-40B4-BE49-F238E27FC236}">
                <a16:creationId xmlns:a16="http://schemas.microsoft.com/office/drawing/2014/main" id="{DEAF0001-09EE-42A6-8C25-7D4C55E1185D}"/>
              </a:ext>
            </a:extLst>
          </p:cNvPr>
          <p:cNvSpPr/>
          <p:nvPr/>
        </p:nvSpPr>
        <p:spPr bwMode="auto">
          <a:xfrm rot="10800000">
            <a:off x="586386" y="1881344"/>
            <a:ext cx="3649108" cy="233201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33 h 10033"/>
              <a:gd name="connsiteX1" fmla="*/ 4515 w 10000"/>
              <a:gd name="connsiteY1" fmla="*/ 0 h 10033"/>
              <a:gd name="connsiteX2" fmla="*/ 10000 w 10000"/>
              <a:gd name="connsiteY2" fmla="*/ 33 h 10033"/>
              <a:gd name="connsiteX3" fmla="*/ 10000 w 10000"/>
              <a:gd name="connsiteY3" fmla="*/ 10033 h 10033"/>
              <a:gd name="connsiteX4" fmla="*/ 0 w 10000"/>
              <a:gd name="connsiteY4" fmla="*/ 10033 h 10033"/>
              <a:gd name="connsiteX5" fmla="*/ 0 w 10000"/>
              <a:gd name="connsiteY5" fmla="*/ 2033 h 10033"/>
              <a:gd name="connsiteX0" fmla="*/ 0 w 10000"/>
              <a:gd name="connsiteY0" fmla="*/ 2066 h 10066"/>
              <a:gd name="connsiteX1" fmla="*/ 4800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2066 h 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66">
                <a:moveTo>
                  <a:pt x="0" y="2066"/>
                </a:moveTo>
                <a:lnTo>
                  <a:pt x="4800" y="0"/>
                </a:lnTo>
                <a:lnTo>
                  <a:pt x="10000" y="66"/>
                </a:lnTo>
                <a:lnTo>
                  <a:pt x="10000" y="10066"/>
                </a:lnTo>
                <a:lnTo>
                  <a:pt x="0" y="10066"/>
                </a:lnTo>
                <a:lnTo>
                  <a:pt x="0" y="2066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1200" cap="none" spc="0" normalizeH="0" baseline="0" noProof="0">
              <a:ln>
                <a:noFill/>
              </a:ln>
              <a:solidFill>
                <a:srgbClr val="331F5F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lowchart: Card 4">
            <a:extLst>
              <a:ext uri="{FF2B5EF4-FFF2-40B4-BE49-F238E27FC236}">
                <a16:creationId xmlns:a16="http://schemas.microsoft.com/office/drawing/2014/main" id="{A7B978A5-FF09-43E8-BBC8-42635AD944B0}"/>
              </a:ext>
            </a:extLst>
          </p:cNvPr>
          <p:cNvSpPr/>
          <p:nvPr/>
        </p:nvSpPr>
        <p:spPr bwMode="auto">
          <a:xfrm rot="10800000">
            <a:off x="4608107" y="1881344"/>
            <a:ext cx="3649109" cy="233201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33 h 10033"/>
              <a:gd name="connsiteX1" fmla="*/ 4515 w 10000"/>
              <a:gd name="connsiteY1" fmla="*/ 0 h 10033"/>
              <a:gd name="connsiteX2" fmla="*/ 10000 w 10000"/>
              <a:gd name="connsiteY2" fmla="*/ 33 h 10033"/>
              <a:gd name="connsiteX3" fmla="*/ 10000 w 10000"/>
              <a:gd name="connsiteY3" fmla="*/ 10033 h 10033"/>
              <a:gd name="connsiteX4" fmla="*/ 0 w 10000"/>
              <a:gd name="connsiteY4" fmla="*/ 10033 h 10033"/>
              <a:gd name="connsiteX5" fmla="*/ 0 w 10000"/>
              <a:gd name="connsiteY5" fmla="*/ 2033 h 10033"/>
              <a:gd name="connsiteX0" fmla="*/ 0 w 10000"/>
              <a:gd name="connsiteY0" fmla="*/ 2066 h 10066"/>
              <a:gd name="connsiteX1" fmla="*/ 4800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2066 h 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66">
                <a:moveTo>
                  <a:pt x="0" y="2066"/>
                </a:moveTo>
                <a:lnTo>
                  <a:pt x="4800" y="0"/>
                </a:lnTo>
                <a:lnTo>
                  <a:pt x="10000" y="66"/>
                </a:lnTo>
                <a:lnTo>
                  <a:pt x="10000" y="10066"/>
                </a:lnTo>
                <a:lnTo>
                  <a:pt x="0" y="10066"/>
                </a:lnTo>
                <a:lnTo>
                  <a:pt x="0" y="2066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171386" marR="0" lvl="0" indent="-171386" algn="l" defTabSz="621884" rtl="0" eaLnBrk="0" fontAlgn="base" latinLnBrk="0" hangingPunct="0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1200" cap="none" spc="0" normalizeH="0" baseline="0" noProof="0">
              <a:ln>
                <a:noFill/>
              </a:ln>
              <a:solidFill>
                <a:srgbClr val="331F5F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931D1-195C-497A-AE27-AB78CC6A8157}"/>
              </a:ext>
            </a:extLst>
          </p:cNvPr>
          <p:cNvSpPr txBox="1"/>
          <p:nvPr/>
        </p:nvSpPr>
        <p:spPr>
          <a:xfrm>
            <a:off x="402921" y="1476450"/>
            <a:ext cx="3253483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32" b="1" i="0" u="none" strike="noStrike" kern="1200" cap="none" spc="0" normalizeH="0" baseline="0" noProof="0">
                <a:ln>
                  <a:noFill/>
                </a:ln>
                <a:solidFill>
                  <a:srgbClr val="009F4D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rPr>
              <a:t>Course content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22E9C7-49AD-4FF7-9CB6-606EEA8498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254" y="1950855"/>
            <a:ext cx="3450899" cy="2130529"/>
          </a:xfrm>
          <a:prstGeom prst="rect">
            <a:avLst/>
          </a:prstGeom>
        </p:spPr>
        <p:txBody>
          <a:bodyPr/>
          <a:lstStyle>
            <a:lvl1pPr marL="171386" indent="-171386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defRPr kumimoji="0" lang="en-US" sz="1361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defRPr>
            </a:lvl1pPr>
            <a:lvl2pPr marL="310942" indent="-310942">
              <a:defRPr/>
            </a:lvl2pPr>
            <a:lvl3pPr marL="310942" indent="-310942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AEE219-8CF2-43DA-9FB8-9CD063DC6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4010" y="1950855"/>
            <a:ext cx="3478287" cy="21305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defRPr kumimoji="0" lang="en-US" sz="1361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defRPr>
            </a:lvl1pPr>
            <a:lvl2pPr marL="310942" indent="-310942">
              <a:defRPr/>
            </a:lvl2pPr>
            <a:lvl3pPr marL="310942" indent="-310942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10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3" lvl="1" indent="-244003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3" lvl="1" indent="-244003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439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064927"/>
            <a:ext cx="8208963" cy="3349232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1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3865718" cy="3713451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tabLst>
                <a:tab pos="366005" algn="l"/>
              </a:tabLst>
              <a:defRPr sz="2448">
                <a:solidFill>
                  <a:srgbClr val="009F4D"/>
                </a:solidFill>
              </a:defRPr>
            </a:lvl1pPr>
            <a:lvl2pPr marL="244003" indent="-244003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3" lvl="1" indent="-244003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3" lvl="1" indent="-244003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4EA8A-7573-4F46-839D-7F4C0A0427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93557" y="1072179"/>
            <a:ext cx="3874469" cy="3706198"/>
          </a:xfrm>
          <a:prstGeom prst="rect">
            <a:avLst/>
          </a:prstGeom>
        </p:spPr>
        <p:txBody>
          <a:bodyPr/>
          <a:lstStyle>
            <a:lvl1pPr marL="0" indent="0">
              <a:defRPr lang="en-US" sz="2448" b="1" kern="1200" dirty="0" smtClean="0">
                <a:solidFill>
                  <a:srgbClr val="009F4D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244003" indent="-244003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/>
            </a:lvl3pPr>
            <a:lvl4pPr marL="310942" indent="-310942">
              <a:defRPr/>
            </a:lvl4pPr>
            <a:lvl5pPr marL="310942" indent="-310942">
              <a:defRPr/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20000"/>
              </a:spcAft>
              <a:tabLst>
                <a:tab pos="366005" algn="l"/>
              </a:tabLst>
            </a:pPr>
            <a:r>
              <a:rPr lang="en-US"/>
              <a:t>Click to edit Master text styles</a:t>
            </a:r>
          </a:p>
          <a:p>
            <a:pPr marL="244003" lvl="1" indent="-244003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3" lvl="1" indent="-244003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160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ppy s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5052910" cy="1052100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699026"/>
            <a:ext cx="4689900" cy="3480402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99E70-C3AD-4CBC-9893-FA777FA1A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823"/>
          <a:stretch/>
        </p:blipFill>
        <p:spPr>
          <a:xfrm>
            <a:off x="5111000" y="1411747"/>
            <a:ext cx="3567406" cy="586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DAE1CD-7C71-401E-AD72-34EAB1AEF324}"/>
              </a:ext>
            </a:extLst>
          </p:cNvPr>
          <p:cNvGrpSpPr/>
          <p:nvPr/>
        </p:nvGrpSpPr>
        <p:grpSpPr>
          <a:xfrm>
            <a:off x="5192183" y="2262088"/>
            <a:ext cx="3200849" cy="1832305"/>
            <a:chOff x="6069266" y="2913888"/>
            <a:chExt cx="3741548" cy="24247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3560DC-C280-4790-AA55-648C45218E00}"/>
                </a:ext>
              </a:extLst>
            </p:cNvPr>
            <p:cNvSpPr/>
            <p:nvPr/>
          </p:nvSpPr>
          <p:spPr bwMode="auto">
            <a:xfrm>
              <a:off x="6069266" y="2985468"/>
              <a:ext cx="3731706" cy="22556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2188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32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pic>
          <p:nvPicPr>
            <p:cNvPr id="7" name="Content Placeholder 11">
              <a:extLst>
                <a:ext uri="{FF2B5EF4-FFF2-40B4-BE49-F238E27FC236}">
                  <a16:creationId xmlns:a16="http://schemas.microsoft.com/office/drawing/2014/main" id="{FB0753AD-A11C-4460-B896-5215D35DB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688" b="59041"/>
            <a:stretch/>
          </p:blipFill>
          <p:spPr>
            <a:xfrm>
              <a:off x="6091301" y="2913888"/>
              <a:ext cx="3719513" cy="463296"/>
            </a:xfrm>
            <a:prstGeom prst="rect">
              <a:avLst/>
            </a:prstGeom>
          </p:spPr>
        </p:pic>
        <p:pic>
          <p:nvPicPr>
            <p:cNvPr id="8" name="Content Placeholder 11">
              <a:extLst>
                <a:ext uri="{FF2B5EF4-FFF2-40B4-BE49-F238E27FC236}">
                  <a16:creationId xmlns:a16="http://schemas.microsoft.com/office/drawing/2014/main" id="{A01E6990-0448-4C02-8541-1A51B68A2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688" b="59041"/>
            <a:stretch/>
          </p:blipFill>
          <p:spPr>
            <a:xfrm>
              <a:off x="6081459" y="3881580"/>
              <a:ext cx="3719513" cy="463296"/>
            </a:xfrm>
            <a:prstGeom prst="rect">
              <a:avLst/>
            </a:prstGeom>
          </p:spPr>
        </p:pic>
        <p:pic>
          <p:nvPicPr>
            <p:cNvPr id="9" name="Content Placeholder 11">
              <a:extLst>
                <a:ext uri="{FF2B5EF4-FFF2-40B4-BE49-F238E27FC236}">
                  <a16:creationId xmlns:a16="http://schemas.microsoft.com/office/drawing/2014/main" id="{01D0CE72-AC0E-4104-BBCB-1C1BD8CEC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688" b="59041"/>
            <a:stretch/>
          </p:blipFill>
          <p:spPr>
            <a:xfrm>
              <a:off x="6069266" y="4875342"/>
              <a:ext cx="3719513" cy="463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89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087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7"/>
            <a:ext cx="5154143" cy="47149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1904">
                <a:solidFill>
                  <a:srgbClr val="009F4D"/>
                </a:solidFill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lowchart: Card 4">
            <a:extLst>
              <a:ext uri="{FF2B5EF4-FFF2-40B4-BE49-F238E27FC236}">
                <a16:creationId xmlns:a16="http://schemas.microsoft.com/office/drawing/2014/main" id="{9B1049DD-795F-4318-9E03-79E31D4FC846}"/>
              </a:ext>
            </a:extLst>
          </p:cNvPr>
          <p:cNvSpPr/>
          <p:nvPr/>
        </p:nvSpPr>
        <p:spPr bwMode="auto">
          <a:xfrm rot="10800000">
            <a:off x="586386" y="1767536"/>
            <a:ext cx="3649108" cy="298788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33 h 10033"/>
              <a:gd name="connsiteX1" fmla="*/ 4515 w 10000"/>
              <a:gd name="connsiteY1" fmla="*/ 0 h 10033"/>
              <a:gd name="connsiteX2" fmla="*/ 10000 w 10000"/>
              <a:gd name="connsiteY2" fmla="*/ 33 h 10033"/>
              <a:gd name="connsiteX3" fmla="*/ 10000 w 10000"/>
              <a:gd name="connsiteY3" fmla="*/ 10033 h 10033"/>
              <a:gd name="connsiteX4" fmla="*/ 0 w 10000"/>
              <a:gd name="connsiteY4" fmla="*/ 10033 h 10033"/>
              <a:gd name="connsiteX5" fmla="*/ 0 w 10000"/>
              <a:gd name="connsiteY5" fmla="*/ 2033 h 10033"/>
              <a:gd name="connsiteX0" fmla="*/ 0 w 10000"/>
              <a:gd name="connsiteY0" fmla="*/ 2066 h 10066"/>
              <a:gd name="connsiteX1" fmla="*/ 4800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2066 h 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66">
                <a:moveTo>
                  <a:pt x="0" y="2066"/>
                </a:moveTo>
                <a:lnTo>
                  <a:pt x="4800" y="0"/>
                </a:lnTo>
                <a:lnTo>
                  <a:pt x="10000" y="66"/>
                </a:lnTo>
                <a:lnTo>
                  <a:pt x="10000" y="10066"/>
                </a:lnTo>
                <a:lnTo>
                  <a:pt x="0" y="10066"/>
                </a:lnTo>
                <a:lnTo>
                  <a:pt x="0" y="2066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1200" cap="none" spc="0" normalizeH="0" baseline="0" noProof="0">
              <a:ln>
                <a:noFill/>
              </a:ln>
              <a:solidFill>
                <a:srgbClr val="331F5F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lowchart: Card 4">
            <a:extLst>
              <a:ext uri="{FF2B5EF4-FFF2-40B4-BE49-F238E27FC236}">
                <a16:creationId xmlns:a16="http://schemas.microsoft.com/office/drawing/2014/main" id="{48FC812A-0820-4D76-AE2D-F76FFAAD7D0A}"/>
              </a:ext>
            </a:extLst>
          </p:cNvPr>
          <p:cNvSpPr/>
          <p:nvPr/>
        </p:nvSpPr>
        <p:spPr bwMode="auto">
          <a:xfrm rot="10800000">
            <a:off x="4672522" y="1775664"/>
            <a:ext cx="3649109" cy="298788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33 h 10033"/>
              <a:gd name="connsiteX1" fmla="*/ 4515 w 10000"/>
              <a:gd name="connsiteY1" fmla="*/ 0 h 10033"/>
              <a:gd name="connsiteX2" fmla="*/ 10000 w 10000"/>
              <a:gd name="connsiteY2" fmla="*/ 33 h 10033"/>
              <a:gd name="connsiteX3" fmla="*/ 10000 w 10000"/>
              <a:gd name="connsiteY3" fmla="*/ 10033 h 10033"/>
              <a:gd name="connsiteX4" fmla="*/ 0 w 10000"/>
              <a:gd name="connsiteY4" fmla="*/ 10033 h 10033"/>
              <a:gd name="connsiteX5" fmla="*/ 0 w 10000"/>
              <a:gd name="connsiteY5" fmla="*/ 2033 h 10033"/>
              <a:gd name="connsiteX0" fmla="*/ 0 w 10000"/>
              <a:gd name="connsiteY0" fmla="*/ 2066 h 10066"/>
              <a:gd name="connsiteX1" fmla="*/ 4800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2066 h 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66">
                <a:moveTo>
                  <a:pt x="0" y="2066"/>
                </a:moveTo>
                <a:lnTo>
                  <a:pt x="4800" y="0"/>
                </a:lnTo>
                <a:lnTo>
                  <a:pt x="10000" y="66"/>
                </a:lnTo>
                <a:lnTo>
                  <a:pt x="10000" y="10066"/>
                </a:lnTo>
                <a:lnTo>
                  <a:pt x="0" y="10066"/>
                </a:lnTo>
                <a:lnTo>
                  <a:pt x="0" y="2066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171386" marR="0" lvl="0" indent="-171386" algn="l" defTabSz="621884" rtl="0" eaLnBrk="0" fontAlgn="base" latinLnBrk="0" hangingPunct="0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kumimoji="0" lang="en-GB" sz="1632" b="0" i="0" u="none" strike="noStrike" kern="1200" cap="none" spc="0" normalizeH="0" baseline="0" noProof="0">
              <a:ln>
                <a:noFill/>
              </a:ln>
              <a:solidFill>
                <a:srgbClr val="331F5F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612367-6625-4092-A9B4-F26402282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05" y="1837542"/>
            <a:ext cx="3460406" cy="2609137"/>
          </a:xfrm>
          <a:prstGeom prst="rect">
            <a:avLst/>
          </a:prstGeom>
        </p:spPr>
        <p:txBody>
          <a:bodyPr/>
          <a:lstStyle>
            <a:lvl1pPr marL="171386" indent="-171386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defRPr kumimoji="0" lang="en-US" sz="1361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defRPr>
            </a:lvl1pPr>
            <a:lvl2pPr marL="310942" indent="-310942">
              <a:defRPr/>
            </a:lvl2pPr>
            <a:lvl3pPr marL="310942" indent="-310942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BA772F-9CDE-4A2E-BE41-B70F7C3E7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6849" y="1836739"/>
            <a:ext cx="3469609" cy="2609940"/>
          </a:xfrm>
          <a:prstGeom prst="rect">
            <a:avLst/>
          </a:prstGeom>
        </p:spPr>
        <p:txBody>
          <a:bodyPr/>
          <a:lstStyle>
            <a:lvl1pPr marL="171386" indent="-171386">
              <a:lnSpc>
                <a:spcPct val="100000"/>
              </a:lnSpc>
              <a:spcBef>
                <a:spcPts val="340"/>
              </a:spcBef>
              <a:spcAft>
                <a:spcPts val="340"/>
              </a:spcAft>
              <a:defRPr kumimoji="0" lang="en-US" sz="1361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n-cs"/>
              </a:defRPr>
            </a:lvl1pPr>
            <a:lvl2pPr marL="310942" indent="-310942">
              <a:defRPr/>
            </a:lvl2pPr>
            <a:lvl3pPr marL="310942" indent="-310942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A74F6-98D8-4889-98EA-B6D7CEEB3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881" y="4649736"/>
            <a:ext cx="5128393" cy="641798"/>
          </a:xfrm>
          <a:prstGeom prst="rect">
            <a:avLst/>
          </a:prstGeom>
        </p:spPr>
        <p:txBody>
          <a:bodyPr/>
          <a:lstStyle>
            <a:lvl1pPr>
              <a:defRPr sz="1904" b="0"/>
            </a:lvl1pPr>
            <a:lvl2pPr marL="13914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19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oo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A74F6-98D8-4889-98EA-B6D7CEEB3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881" y="4649736"/>
            <a:ext cx="5128393" cy="641798"/>
          </a:xfrm>
          <a:prstGeom prst="rect">
            <a:avLst/>
          </a:prstGeom>
        </p:spPr>
        <p:txBody>
          <a:bodyPr/>
          <a:lstStyle>
            <a:lvl1pPr>
              <a:defRPr sz="1904" b="0"/>
            </a:lvl1pPr>
            <a:lvl2pPr marL="13914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7601F03-8E0F-43A8-B493-437A36BCE70D}"/>
              </a:ext>
            </a:extLst>
          </p:cNvPr>
          <p:cNvGraphicFramePr/>
          <p:nvPr/>
        </p:nvGraphicFramePr>
        <p:xfrm>
          <a:off x="1" y="1216415"/>
          <a:ext cx="3217925" cy="315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C024283-152D-46C6-8C58-8AB51458555F}"/>
              </a:ext>
            </a:extLst>
          </p:cNvPr>
          <p:cNvGraphicFramePr/>
          <p:nvPr/>
        </p:nvGraphicFramePr>
        <p:xfrm>
          <a:off x="2471464" y="1279233"/>
          <a:ext cx="3684191" cy="315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88E0847-EF1C-40E2-8DF3-0C204B49A057}"/>
              </a:ext>
            </a:extLst>
          </p:cNvPr>
          <p:cNvGraphicFramePr/>
          <p:nvPr/>
        </p:nvGraphicFramePr>
        <p:xfrm>
          <a:off x="5459809" y="1279234"/>
          <a:ext cx="3684191" cy="315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2775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7"/>
            <a:ext cx="8218165" cy="46336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1904">
                <a:solidFill>
                  <a:schemeClr val="tx1"/>
                </a:solidFill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915F17-F453-4C52-B17A-546B88404B5E}"/>
              </a:ext>
            </a:extLst>
          </p:cNvPr>
          <p:cNvGraphicFramePr/>
          <p:nvPr/>
        </p:nvGraphicFramePr>
        <p:xfrm>
          <a:off x="1324248" y="1447001"/>
          <a:ext cx="5743681" cy="335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CCEAB5-243B-4445-B21E-F0D643509E9B}"/>
              </a:ext>
            </a:extLst>
          </p:cNvPr>
          <p:cNvSpPr/>
          <p:nvPr/>
        </p:nvSpPr>
        <p:spPr bwMode="auto">
          <a:xfrm>
            <a:off x="444465" y="4852581"/>
            <a:ext cx="3680169" cy="42074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32" b="1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rgbClr val="009F4D"/>
                </a:solidFill>
                <a:effectLst/>
                <a:latin typeface="+mj-lt"/>
              </a:rPr>
              <a:t> </a:t>
            </a:r>
            <a:r>
              <a:rPr kumimoji="0" lang="en-GB" sz="1632" b="1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+mj-lt"/>
              </a:rPr>
              <a:t>Your score                        </a:t>
            </a:r>
            <a:r>
              <a:rPr kumimoji="0" lang="en-GB" sz="1904" b="1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rgbClr val="009F4D"/>
                </a:solidFill>
                <a:effectLst/>
                <a:latin typeface="+mj-lt"/>
              </a:rPr>
              <a:t>Points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ED5C04-62D7-4EAD-A97A-FD7BC38C2231}"/>
              </a:ext>
            </a:extLst>
          </p:cNvPr>
          <p:cNvSpPr/>
          <p:nvPr/>
        </p:nvSpPr>
        <p:spPr bwMode="auto">
          <a:xfrm>
            <a:off x="2133433" y="4918167"/>
            <a:ext cx="737915" cy="30907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3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9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re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7"/>
            <a:ext cx="8208963" cy="47149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lang="en-US" sz="1904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7312AF-1267-40B9-96D8-8F2290B6B13A}"/>
              </a:ext>
            </a:extLst>
          </p:cNvPr>
          <p:cNvGraphicFramePr/>
          <p:nvPr userDrawn="1"/>
        </p:nvGraphicFramePr>
        <p:xfrm>
          <a:off x="959194" y="1536420"/>
          <a:ext cx="4793663" cy="369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14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are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7"/>
            <a:ext cx="8208963" cy="47149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lang="en-US" sz="1904" b="1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7312AF-1267-40B9-96D8-8F2290B6B13A}"/>
              </a:ext>
            </a:extLst>
          </p:cNvPr>
          <p:cNvGraphicFramePr/>
          <p:nvPr userDrawn="1"/>
        </p:nvGraphicFramePr>
        <p:xfrm>
          <a:off x="959194" y="1869717"/>
          <a:ext cx="4412312" cy="335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08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I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1F4FCB-4299-4CAB-AB4E-33B71E25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94" y="1210017"/>
            <a:ext cx="3239994" cy="1683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A5D07D-FC1F-4D17-8E40-F70BBC0F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5" y="1209538"/>
            <a:ext cx="3239994" cy="1683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8EB4C-2844-402C-A9D3-A1427840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6" y="3120623"/>
            <a:ext cx="3239994" cy="16833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6D0FD-84DD-4F6D-8A3E-6B1C144C54ED}"/>
              </a:ext>
            </a:extLst>
          </p:cNvPr>
          <p:cNvSpPr/>
          <p:nvPr/>
        </p:nvSpPr>
        <p:spPr bwMode="auto">
          <a:xfrm>
            <a:off x="481794" y="1291251"/>
            <a:ext cx="456897" cy="325861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61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Whitney black"/>
              </a:rPr>
              <a:t>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94F8C-2B40-421B-B51B-2040CB38B7C6}"/>
              </a:ext>
            </a:extLst>
          </p:cNvPr>
          <p:cNvSpPr/>
          <p:nvPr/>
        </p:nvSpPr>
        <p:spPr bwMode="auto">
          <a:xfrm>
            <a:off x="481795" y="3204813"/>
            <a:ext cx="456897" cy="325861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61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Whitney black"/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F0317-6D12-4843-8F6F-C5787448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176" y="3120623"/>
            <a:ext cx="3220060" cy="16833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6B1A94-8E38-4A1F-8ECF-6C3A55103C84}"/>
              </a:ext>
            </a:extLst>
          </p:cNvPr>
          <p:cNvSpPr/>
          <p:nvPr/>
        </p:nvSpPr>
        <p:spPr bwMode="auto">
          <a:xfrm>
            <a:off x="4854764" y="1292602"/>
            <a:ext cx="454086" cy="325861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61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Whitney black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F453B-8621-4C91-B47D-FD883738EE3F}"/>
              </a:ext>
            </a:extLst>
          </p:cNvPr>
          <p:cNvSpPr/>
          <p:nvPr/>
        </p:nvSpPr>
        <p:spPr bwMode="auto">
          <a:xfrm>
            <a:off x="4854765" y="3206165"/>
            <a:ext cx="454086" cy="325861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009F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61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Whitney black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0749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8208963" cy="520269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177">
                <a:solidFill>
                  <a:srgbClr val="009F4D"/>
                </a:solidFill>
              </a:defRPr>
            </a:lvl1pPr>
            <a:lvl2pPr marL="310942" indent="-310942">
              <a:defRPr lang="en-GB" sz="1904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2" indent="-310942">
              <a:defRPr sz="1904">
                <a:solidFill>
                  <a:schemeClr val="tx1"/>
                </a:solidFill>
              </a:defRPr>
            </a:lvl3pPr>
            <a:lvl4pPr marL="310942" indent="-310942">
              <a:defRPr sz="1904">
                <a:solidFill>
                  <a:schemeClr val="tx1"/>
                </a:solidFill>
              </a:defRPr>
            </a:lvl4pPr>
            <a:lvl5pPr marL="310942" indent="-310942">
              <a:defRPr sz="1904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5AD8A0-5DC4-4B7C-B41F-BE18B2AD7DBC}"/>
              </a:ext>
            </a:extLst>
          </p:cNvPr>
          <p:cNvGraphicFramePr/>
          <p:nvPr/>
        </p:nvGraphicFramePr>
        <p:xfrm>
          <a:off x="380313" y="1745559"/>
          <a:ext cx="6096000" cy="358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552D8222-D55E-46F1-A8DC-58A50DD641D0}"/>
              </a:ext>
            </a:extLst>
          </p:cNvPr>
          <p:cNvSpPr/>
          <p:nvPr/>
        </p:nvSpPr>
        <p:spPr bwMode="auto">
          <a:xfrm>
            <a:off x="6885805" y="2730780"/>
            <a:ext cx="1797500" cy="253441"/>
          </a:xfrm>
          <a:prstGeom prst="round2SameRect">
            <a:avLst/>
          </a:prstGeom>
          <a:solidFill>
            <a:srgbClr val="009F4D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2189" tIns="31094" rIns="62189" bIns="310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6218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88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 &amp; C</a:t>
            </a:r>
          </a:p>
        </p:txBody>
      </p:sp>
      <p:pic>
        <p:nvPicPr>
          <p:cNvPr id="6" name="Graphic 5" descr="Diploma roll">
            <a:extLst>
              <a:ext uri="{FF2B5EF4-FFF2-40B4-BE49-F238E27FC236}">
                <a16:creationId xmlns:a16="http://schemas.microsoft.com/office/drawing/2014/main" id="{A998F6CA-6F3E-41C2-B6D7-3C1A8DF6D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8219" y="2722650"/>
            <a:ext cx="535144" cy="29127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537AE3-5D77-467B-8376-DF9EAD60DA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85805" y="2984661"/>
            <a:ext cx="1788600" cy="909313"/>
          </a:xfrm>
          <a:prstGeom prst="flowChartDocument">
            <a:avLst/>
          </a:prstGeom>
          <a:ln w="28575">
            <a:solidFill>
              <a:schemeClr val="accent3"/>
            </a:solidFill>
          </a:ln>
        </p:spPr>
        <p:txBody>
          <a:bodyPr/>
          <a:lstStyle>
            <a:lvl1pPr>
              <a:defRPr sz="1088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88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83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11" y="1947378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5917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24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42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91785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32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306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96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891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891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82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JA Training and School Presentation Resources master backgroun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89" b="1" kern="1200">
          <a:solidFill>
            <a:srgbClr val="009F4D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354629"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</a:defRPr>
      </a:lvl6pPr>
      <a:lvl7pPr marL="709258"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</a:defRPr>
      </a:lvl7pPr>
      <a:lvl8pPr marL="1063887"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</a:defRPr>
      </a:lvl8pPr>
      <a:lvl9pPr marL="1418516" algn="l" rtl="0" eaLnBrk="1" fontAlgn="base" hangingPunct="1">
        <a:spcBef>
          <a:spcPct val="0"/>
        </a:spcBef>
        <a:spcAft>
          <a:spcPct val="0"/>
        </a:spcAft>
        <a:defRPr sz="2789" b="1">
          <a:solidFill>
            <a:srgbClr val="009F4D"/>
          </a:solidFill>
          <a:latin typeface="Arial" panose="020B0604020202020204" pitchFamily="34" charset="0"/>
        </a:defRPr>
      </a:lvl9pPr>
    </p:titleStyle>
    <p:bodyStyle>
      <a:lvl1pPr marL="265972" indent="-265972" algn="l" rtl="0" eaLnBrk="1" fontAlgn="base" hangingPunct="1">
        <a:spcBef>
          <a:spcPct val="20000"/>
        </a:spcBef>
        <a:spcAft>
          <a:spcPct val="20000"/>
        </a:spcAft>
        <a:defRPr sz="2177" b="1" kern="1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349703" indent="-210562" algn="l" rtl="0" eaLnBrk="1" fontAlgn="base" hangingPunct="1">
        <a:spcBef>
          <a:spcPct val="20000"/>
        </a:spcBef>
        <a:spcAft>
          <a:spcPct val="0"/>
        </a:spcAft>
        <a:buChar char="•"/>
        <a:defRPr sz="2177" kern="1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470233" indent="-354629" algn="l" rtl="0" eaLnBrk="1" fontAlgn="base" hangingPunct="1">
        <a:spcBef>
          <a:spcPct val="20000"/>
        </a:spcBef>
        <a:spcAft>
          <a:spcPct val="0"/>
        </a:spcAft>
        <a:buChar char="•"/>
        <a:defRPr sz="1836" kern="1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904900" indent="-295525" algn="l" rtl="0" eaLnBrk="1" fontAlgn="base" hangingPunct="1">
        <a:spcBef>
          <a:spcPct val="20000"/>
        </a:spcBef>
        <a:spcAft>
          <a:spcPct val="0"/>
        </a:spcAft>
        <a:buChar char="–"/>
        <a:defRPr sz="1565" kern="1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39567" indent="-295525" algn="l" rtl="0" eaLnBrk="1" fontAlgn="base" hangingPunct="1">
        <a:spcBef>
          <a:spcPct val="20000"/>
        </a:spcBef>
        <a:spcAft>
          <a:spcPct val="0"/>
        </a:spcAft>
        <a:buChar char="»"/>
        <a:defRPr sz="1565" kern="1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950460" indent="-177314" algn="l" defTabSz="709258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05089" indent="-177314" algn="l" defTabSz="709258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659718" indent="-177314" algn="l" defTabSz="709258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14347" indent="-177314" algn="l" defTabSz="709258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29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58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87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516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146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775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403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7033" algn="l" defTabSz="70925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hyperlink" Target="http://www.sja.org.uk/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://www.youngminds.org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OwYPhJfYx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9DB849-5A5C-43CC-A5EF-F8A6F7300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623" y="2966878"/>
            <a:ext cx="1301958" cy="1192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1EC98-66D3-4F86-8C86-50E84298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6" y="1767349"/>
            <a:ext cx="1153643" cy="1153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E8D0E-D277-4E0F-8AB7-F9488131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958" y="4184587"/>
            <a:ext cx="1399018" cy="903163"/>
          </a:xfrm>
          <a:prstGeom prst="rect">
            <a:avLst/>
          </a:prstGeom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CECCC179-85E3-4926-8DED-0C906B6F449D}"/>
              </a:ext>
            </a:extLst>
          </p:cNvPr>
          <p:cNvSpPr txBox="1">
            <a:spLocks/>
          </p:cNvSpPr>
          <p:nvPr/>
        </p:nvSpPr>
        <p:spPr>
          <a:xfrm>
            <a:off x="875496" y="107460"/>
            <a:ext cx="2618929" cy="435315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2FB4282C-A250-4C94-827B-D27DE8BF4CA7}"/>
              </a:ext>
            </a:extLst>
          </p:cNvPr>
          <p:cNvSpPr txBox="1">
            <a:spLocks/>
          </p:cNvSpPr>
          <p:nvPr/>
        </p:nvSpPr>
        <p:spPr>
          <a:xfrm>
            <a:off x="875496" y="544344"/>
            <a:ext cx="2618929" cy="435315"/>
          </a:xfrm>
          <a:prstGeom prst="rect">
            <a:avLst/>
          </a:prstGeom>
          <a:solidFill>
            <a:srgbClr val="009F4D"/>
          </a:solidFill>
        </p:spPr>
        <p:txBody>
          <a:bodyPr vert="horz" lIns="62034" tIns="31018" rIns="62034" bIns="31018" rtlCol="0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7"/>
              <a:t>Calling for help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D526B5-E94E-4D18-A879-A5925F236E56}"/>
              </a:ext>
            </a:extLst>
          </p:cNvPr>
          <p:cNvSpPr txBox="1">
            <a:spLocks/>
          </p:cNvSpPr>
          <p:nvPr/>
        </p:nvSpPr>
        <p:spPr>
          <a:xfrm>
            <a:off x="875495" y="1056662"/>
            <a:ext cx="6105877" cy="23584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85000" lnSpcReduction="1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current  first aid knowledge to explain what you could do for each of the 4 steps.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00C773-E852-4315-91D2-9CF572ABAFBF}"/>
              </a:ext>
            </a:extLst>
          </p:cNvPr>
          <p:cNvSpPr txBox="1"/>
          <p:nvPr/>
        </p:nvSpPr>
        <p:spPr>
          <a:xfrm>
            <a:off x="892396" y="1446735"/>
            <a:ext cx="20072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F0B98-0ECE-4B92-A53D-95C51E1B960A}"/>
              </a:ext>
            </a:extLst>
          </p:cNvPr>
          <p:cNvSpPr txBox="1"/>
          <p:nvPr/>
        </p:nvSpPr>
        <p:spPr>
          <a:xfrm>
            <a:off x="3050935" y="1450867"/>
            <a:ext cx="20072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09E5E1-3C00-4D33-A914-424E922D1E2A}"/>
              </a:ext>
            </a:extLst>
          </p:cNvPr>
          <p:cNvSpPr txBox="1"/>
          <p:nvPr/>
        </p:nvSpPr>
        <p:spPr>
          <a:xfrm>
            <a:off x="892396" y="3492135"/>
            <a:ext cx="20072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7473A7-FEFB-4B5D-BB35-ADE71E44A450}"/>
              </a:ext>
            </a:extLst>
          </p:cNvPr>
          <p:cNvSpPr txBox="1"/>
          <p:nvPr/>
        </p:nvSpPr>
        <p:spPr>
          <a:xfrm>
            <a:off x="3050935" y="3496267"/>
            <a:ext cx="20072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7C0361-4A38-4AE1-9BB7-0ED8758DE7A9}"/>
              </a:ext>
            </a:extLst>
          </p:cNvPr>
          <p:cNvSpPr txBox="1"/>
          <p:nvPr/>
        </p:nvSpPr>
        <p:spPr>
          <a:xfrm>
            <a:off x="5419502" y="1369512"/>
            <a:ext cx="2782333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67">
                <a:latin typeface="Arial" panose="020B0604020202020204" pitchFamily="34" charset="0"/>
                <a:cs typeface="Arial" panose="020B0604020202020204" pitchFamily="34" charset="0"/>
              </a:rPr>
              <a:t>Number the images to show which step they belong to</a:t>
            </a:r>
          </a:p>
          <a:p>
            <a:pPr algn="ctr"/>
            <a:endParaRPr lang="en-GB" sz="12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D756-D7A6-4458-AF15-435CC6417A69}"/>
              </a:ext>
            </a:extLst>
          </p:cNvPr>
          <p:cNvSpPr/>
          <p:nvPr/>
        </p:nvSpPr>
        <p:spPr>
          <a:xfrm>
            <a:off x="6004729" y="2557754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E23268-DBEF-4B12-A20F-57A398BE36CB}"/>
              </a:ext>
            </a:extLst>
          </p:cNvPr>
          <p:cNvSpPr/>
          <p:nvPr/>
        </p:nvSpPr>
        <p:spPr>
          <a:xfrm>
            <a:off x="6004728" y="3465440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269591-459E-48CC-9673-C22CC32BD8E3}"/>
              </a:ext>
            </a:extLst>
          </p:cNvPr>
          <p:cNvSpPr/>
          <p:nvPr/>
        </p:nvSpPr>
        <p:spPr>
          <a:xfrm>
            <a:off x="6004728" y="4345488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</p:spTree>
    <p:extLst>
      <p:ext uri="{BB962C8B-B14F-4D97-AF65-F5344CB8AC3E}">
        <p14:creationId xmlns:p14="http://schemas.microsoft.com/office/powerpoint/2010/main" val="10263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142E-169F-4811-B209-49A81BD67E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05374" cy="551146"/>
          </a:xfrm>
        </p:spPr>
        <p:txBody>
          <a:bodyPr/>
          <a:lstStyle/>
          <a:p>
            <a:r>
              <a:rPr lang="en-GB"/>
              <a:t>Remember LIONEL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5541C-7A58-4C46-B345-4D436D8B4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7F754-8743-4184-BB3F-7AECE47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3"/>
            <a:ext cx="5601574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71C03-33E8-4754-802B-B2A80CC845BB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01229"/>
            <a:ext cx="5442467" cy="3768488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L</a:t>
            </a:r>
            <a:r>
              <a:rPr lang="en-GB" sz="1950">
                <a:solidFill>
                  <a:srgbClr val="000000"/>
                </a:solidFill>
              </a:rPr>
              <a:t>ocation</a:t>
            </a:r>
            <a:r>
              <a:rPr lang="en-GB" sz="1950"/>
              <a:t>. Tell them where the emergency is and where you want them to arrive.</a:t>
            </a:r>
            <a:endParaRPr lang="en-US" sz="195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I</a:t>
            </a:r>
            <a:r>
              <a:rPr lang="en-GB" sz="1950">
                <a:solidFill>
                  <a:srgbClr val="000000"/>
                </a:solidFill>
              </a:rPr>
              <a:t>ncident</a:t>
            </a:r>
            <a:r>
              <a:rPr lang="en-GB" sz="1950"/>
              <a:t>. Tell them what has happened.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O</a:t>
            </a:r>
            <a:r>
              <a:rPr lang="en-GB" sz="1950"/>
              <a:t>ther services. Do you need more than one?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N</a:t>
            </a:r>
            <a:r>
              <a:rPr lang="en-GB" sz="1950"/>
              <a:t>umber of people that are involved.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E</a:t>
            </a:r>
            <a:r>
              <a:rPr lang="en-GB" sz="1950"/>
              <a:t>xtent of the injuries. What types of injuries do people have?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L</a:t>
            </a:r>
            <a:r>
              <a:rPr lang="en-GB" sz="1950"/>
              <a:t>ocation. Repeat again where they need to arrive.</a:t>
            </a:r>
            <a:endParaRPr lang="en-GB" sz="195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8E662-4F1C-44A1-A4D8-C698F2A1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4991" y="1184762"/>
            <a:ext cx="2462075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9EF5E-6A37-4C83-B3F1-4939F06A0D4A}"/>
              </a:ext>
            </a:extLst>
          </p:cNvPr>
          <p:cNvSpPr txBox="1">
            <a:spLocks noChangeAspect="1"/>
          </p:cNvSpPr>
          <p:nvPr/>
        </p:nvSpPr>
        <p:spPr>
          <a:xfrm>
            <a:off x="6364991" y="1397953"/>
            <a:ext cx="2462075" cy="205006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 b="1"/>
              <a:t>Question:</a:t>
            </a:r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/>
              <a:t>What is the correct address for two or three places you often visit? </a:t>
            </a: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417E-CFFB-4C87-8FB4-77357A68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0" y="3764121"/>
            <a:ext cx="526179" cy="526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28015-57C0-4952-AF7E-FB394811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2" y="3764121"/>
            <a:ext cx="971710" cy="498001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7A7661E-C8B9-4585-AB0E-4C26E273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7" y="3666320"/>
            <a:ext cx="526179" cy="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4983-91E9-42EA-BD6D-B2A1A4AB2A8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3526" y="381631"/>
            <a:ext cx="6103273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746A2-09F8-4EA3-92C7-502075DCB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33891"/>
            <a:ext cx="1575776" cy="378344"/>
          </a:xfrm>
          <a:noFill/>
          <a:ln w="3175"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9D35A-079D-4ABF-BC05-FDD555E16430}"/>
              </a:ext>
            </a:extLst>
          </p:cNvPr>
          <p:cNvSpPr>
            <a:spLocks noChangeAspect="1"/>
          </p:cNvSpPr>
          <p:nvPr/>
        </p:nvSpPr>
        <p:spPr>
          <a:xfrm>
            <a:off x="1994318" y="1485215"/>
            <a:ext cx="16323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1.</a:t>
            </a:r>
            <a:r>
              <a:rPr lang="en-GB" sz="1400" b="1"/>
              <a:t>	Check for danger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Always make sure the area is safe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23D1B-B737-4DEC-A5BD-37E4F8EC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4" y="886426"/>
            <a:ext cx="2842793" cy="28427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E5806E-D49D-4358-B5B8-87085BC0D4F2}"/>
              </a:ext>
            </a:extLst>
          </p:cNvPr>
          <p:cNvSpPr>
            <a:spLocks noChangeAspect="1"/>
          </p:cNvSpPr>
          <p:nvPr/>
        </p:nvSpPr>
        <p:spPr>
          <a:xfrm>
            <a:off x="4899667" y="1495162"/>
            <a:ext cx="209428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2.</a:t>
            </a:r>
            <a:r>
              <a:rPr lang="en-GB" sz="1400" b="1"/>
              <a:t>	Call 999/112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If it is an emergency, call 999 or 112. Remember LIONEL to give them important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72B4-1EBC-4155-A900-491244C5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2780" r="28046" b="-1159"/>
          <a:stretch/>
        </p:blipFill>
        <p:spPr>
          <a:xfrm>
            <a:off x="6901671" y="754368"/>
            <a:ext cx="1124123" cy="22246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EB45D6-D9DD-4EF2-A0ED-AE3BDF1AD20B}"/>
              </a:ext>
            </a:extLst>
          </p:cNvPr>
          <p:cNvSpPr txBox="1"/>
          <p:nvPr/>
        </p:nvSpPr>
        <p:spPr>
          <a:xfrm>
            <a:off x="1994318" y="3568609"/>
            <a:ext cx="19375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3. </a:t>
            </a:r>
            <a:r>
              <a:rPr lang="en-GB" sz="1400" b="1"/>
              <a:t>Reassure casualty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Keep casualty reassured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Stay with them until help arrives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34131A-1CAB-4173-9051-D19599DCC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33941" r="1896" b="11131"/>
          <a:stretch/>
        </p:blipFill>
        <p:spPr>
          <a:xfrm>
            <a:off x="2429300" y="3697895"/>
            <a:ext cx="2632348" cy="16043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27F433-5BDD-4F13-8366-F3BEDF4B8911}"/>
              </a:ext>
            </a:extLst>
          </p:cNvPr>
          <p:cNvSpPr txBox="1"/>
          <p:nvPr/>
        </p:nvSpPr>
        <p:spPr>
          <a:xfrm>
            <a:off x="4541369" y="3570749"/>
            <a:ext cx="252065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" lvl="1">
              <a:buClr>
                <a:srgbClr val="008453"/>
              </a:buClr>
              <a:defRPr/>
            </a:pPr>
            <a:r>
              <a:rPr lang="en-GB" altLang="en-US" sz="1400" b="1">
                <a:solidFill>
                  <a:srgbClr val="007A53"/>
                </a:solidFill>
              </a:rPr>
              <a:t>4.  </a:t>
            </a:r>
            <a:r>
              <a:rPr lang="en-GB" altLang="en-US" sz="1400" b="1"/>
              <a:t>If you have been taught any first aid which may be useful, then use it.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293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72838" cy="551146"/>
          </a:xfrm>
        </p:spPr>
        <p:txBody>
          <a:bodyPr/>
          <a:lstStyle/>
          <a:p>
            <a:r>
              <a:rPr lang="en-GB"/>
              <a:t>Activity A26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771787" y="1303228"/>
            <a:ext cx="760042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You now have the option to complete activity </a:t>
            </a:r>
            <a:r>
              <a:rPr lang="en-GB" sz="2800" b="1">
                <a:solidFill>
                  <a:srgbClr val="007A53"/>
                </a:solidFill>
              </a:rPr>
              <a:t>A26</a:t>
            </a:r>
            <a:r>
              <a:rPr lang="en-GB" sz="2800" b="1"/>
              <a:t>. Students should role play and demonstrate how they would deal with each situation. If you wish to complete this activity, please go to </a:t>
            </a:r>
            <a:r>
              <a:rPr lang="en-GB" sz="2800" b="1">
                <a:solidFill>
                  <a:srgbClr val="007A53"/>
                </a:solidFill>
              </a:rPr>
              <a:t>slide 18 </a:t>
            </a:r>
            <a:r>
              <a:rPr lang="en-GB" sz="2800" b="1"/>
              <a:t>and use our </a:t>
            </a:r>
            <a:r>
              <a:rPr lang="en-GB" sz="2800" b="1">
                <a:solidFill>
                  <a:srgbClr val="007A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4027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170346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771787" y="1303228"/>
            <a:ext cx="760042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You now have the option to complete activity </a:t>
            </a:r>
            <a:r>
              <a:rPr lang="en-GB" sz="2800" b="1">
                <a:solidFill>
                  <a:srgbClr val="007A53"/>
                </a:solidFill>
              </a:rPr>
              <a:t>A27</a:t>
            </a:r>
            <a:r>
              <a:rPr lang="en-GB" sz="2800" b="1"/>
              <a:t>. This quizzes students on their knowledge of the emergency services and who they should call for help. If you wish to complete this activity, please go to </a:t>
            </a:r>
            <a:r>
              <a:rPr lang="en-GB" sz="2800" b="1">
                <a:solidFill>
                  <a:srgbClr val="007A53"/>
                </a:solidFill>
              </a:rPr>
              <a:t>slide 19 </a:t>
            </a:r>
            <a:r>
              <a:rPr lang="en-GB" sz="2800" b="1"/>
              <a:t>and use our </a:t>
            </a:r>
            <a:r>
              <a:rPr lang="en-GB" sz="2800" b="1">
                <a:solidFill>
                  <a:srgbClr val="007A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6029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88C155-018A-471A-B1B7-FF4FC050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21" y="2042422"/>
            <a:ext cx="1743594" cy="17435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2" y="648065"/>
            <a:ext cx="2985932" cy="622575"/>
          </a:xfrm>
          <a:solidFill>
            <a:srgbClr val="009F4D"/>
          </a:solidFill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19703" y="4271244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8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0573CB-DB8A-464C-94E7-B78C93A9C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5" y="789756"/>
            <a:ext cx="536725" cy="53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96A1B7-9593-454E-901A-E6BCBA7BC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8" y="778489"/>
            <a:ext cx="536725" cy="53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99DCA-25B7-4376-AA84-1FC3EDEC7232}"/>
              </a:ext>
            </a:extLst>
          </p:cNvPr>
          <p:cNvSpPr txBox="1"/>
          <p:nvPr/>
        </p:nvSpPr>
        <p:spPr>
          <a:xfrm>
            <a:off x="7203164" y="1291615"/>
            <a:ext cx="2297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YES       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5" y="1246996"/>
            <a:ext cx="6658871" cy="378131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Understand it’s most important to ensure the safety of myself and others in the event of an emergency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Assist in an emergency by calling 999/112 for help and asking for the correct service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Use LIONEL to give correct information to the  emergency services during an emergency</a:t>
            </a:r>
            <a:endParaRPr lang="en-GB" sz="2000" b="1">
              <a:cs typeface="Time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3A919-3C1E-4B13-97B1-550C8182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1994694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E828A-0FDD-4309-91F1-0F1A38F6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1994693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2EC3-1F3F-4425-9649-CC299C0C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3268529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4E27C-D8FA-432A-AE91-42B43009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3268528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75D5-D153-44E5-896C-4D770235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4323227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71768-9602-4E90-99F8-9DF9047F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4323226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0842-678A-4454-BB75-3417ED5D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90" y="543098"/>
            <a:ext cx="4676084" cy="525496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Information and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1258890" y="1243078"/>
            <a:ext cx="6098705" cy="9398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1258890" y="3788140"/>
            <a:ext cx="6083717" cy="651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>
                <a:solidFill>
                  <a:srgbClr val="009F4D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www.sja.org.uk</a:t>
            </a:r>
            <a:endParaRPr lang="en-GB" sz="1836">
              <a:solidFill>
                <a:srgbClr val="009F4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1258890" y="2334400"/>
            <a:ext cx="4414879" cy="12223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www.childline.org.uk</a:t>
            </a:r>
            <a:endParaRPr lang="en-GB" sz="1836">
              <a:solidFill>
                <a:srgbClr val="009F4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www.youngminds.org.uk</a:t>
            </a:r>
            <a:endParaRPr lang="en-GB" sz="1836">
              <a:solidFill>
                <a:srgbClr val="009F4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/>
              </a:rPr>
              <a:t>www.samaritans.org</a:t>
            </a:r>
            <a:r>
              <a:rPr lang="en-GB" sz="1836">
                <a:solidFill>
                  <a:srgbClr val="009F4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9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C0860-FBF1-46A6-B57B-0D3BF347FBD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828881" cy="551146"/>
          </a:xfrm>
        </p:spPr>
        <p:txBody>
          <a:bodyPr/>
          <a:lstStyle/>
          <a:p>
            <a:r>
              <a:rPr lang="en-GB"/>
              <a:t>Optional activity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FF66C6-E80B-419E-8A7E-9A19F412B1B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3488700" cy="551146"/>
          </a:xfrm>
        </p:spPr>
        <p:txBody>
          <a:bodyPr/>
          <a:lstStyle/>
          <a:p>
            <a:r>
              <a:rPr lang="en-GB"/>
              <a:t>Hazard spotter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3A55E0-0437-44C4-B92E-F127FFAD2461}"/>
              </a:ext>
            </a:extLst>
          </p:cNvPr>
          <p:cNvSpPr txBox="1">
            <a:spLocks/>
          </p:cNvSpPr>
          <p:nvPr/>
        </p:nvSpPr>
        <p:spPr>
          <a:xfrm>
            <a:off x="8446903" y="451788"/>
            <a:ext cx="347605" cy="291559"/>
          </a:xfrm>
          <a:prstGeom prst="rect">
            <a:avLst/>
          </a:prstGeom>
          <a:solidFill>
            <a:srgbClr val="009F4D"/>
          </a:solidFill>
        </p:spPr>
        <p:txBody>
          <a:bodyPr wrap="none" lIns="58615" tIns="38100" rIns="58615" bIns="58615">
            <a:spAutoFit/>
          </a:bodyPr>
          <a:lstStyle>
            <a:lvl1pPr algn="l" defTabSz="74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rgbClr val="FFFFFF"/>
                </a:solidFill>
              </a:rPr>
              <a:t>A8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C803-B1A9-4EB2-970F-738697902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01010-A29F-4B8E-BE67-0D29E2DFE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/>
          <a:stretch/>
        </p:blipFill>
        <p:spPr>
          <a:xfrm>
            <a:off x="1617210" y="1737950"/>
            <a:ext cx="2837344" cy="2655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400FAC-DE41-4E2B-9E1D-8DC9C58B3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/>
          <a:stretch/>
        </p:blipFill>
        <p:spPr>
          <a:xfrm>
            <a:off x="4678540" y="1737950"/>
            <a:ext cx="2833271" cy="2655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60B09A-E559-4DCB-99BB-DE565D7CE030}"/>
              </a:ext>
            </a:extLst>
          </p:cNvPr>
          <p:cNvSpPr txBox="1"/>
          <p:nvPr/>
        </p:nvSpPr>
        <p:spPr>
          <a:xfrm>
            <a:off x="736677" y="4393392"/>
            <a:ext cx="722267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b="1"/>
              <a:t>Use the worksheets to find and circle as many hazards as you can.</a:t>
            </a:r>
            <a:br>
              <a:rPr lang="en-GB" sz="1600" b="1"/>
            </a:br>
            <a:r>
              <a:rPr lang="en-GB" sz="1600" b="1"/>
              <a:t>Then explain why each item may be classed as a hazard.</a:t>
            </a:r>
          </a:p>
        </p:txBody>
      </p:sp>
    </p:spTree>
    <p:extLst>
      <p:ext uri="{BB962C8B-B14F-4D97-AF65-F5344CB8AC3E}">
        <p14:creationId xmlns:p14="http://schemas.microsoft.com/office/powerpoint/2010/main" val="4560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3DF55-C9E5-4182-BF63-6569D60AF8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09339" cy="551146"/>
          </a:xfrm>
        </p:spPr>
        <p:txBody>
          <a:bodyPr/>
          <a:lstStyle/>
          <a:p>
            <a:r>
              <a:rPr lang="en-GB"/>
              <a:t>Activity   A26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002D50-E4C8-495F-B51C-9CF8954EF34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3599108" cy="551146"/>
          </a:xfrm>
        </p:spPr>
        <p:txBody>
          <a:bodyPr/>
          <a:lstStyle/>
          <a:p>
            <a:r>
              <a:rPr lang="en-GB"/>
              <a:t>Scenario cards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014F3-193D-4A1A-8AC6-AE15B77D6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A6D41-AB77-4B12-A2D2-C2AA8674CD8D}"/>
              </a:ext>
            </a:extLst>
          </p:cNvPr>
          <p:cNvSpPr txBox="1">
            <a:spLocks noChangeAspect="1"/>
          </p:cNvSpPr>
          <p:nvPr/>
        </p:nvSpPr>
        <p:spPr>
          <a:xfrm>
            <a:off x="491775" y="1685624"/>
            <a:ext cx="5299425" cy="367615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Select a scenario card and read what has happened.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You must then role play a call for help. Decide which service needs to be sent to the scene of the incident to help. There may be more than one.</a:t>
            </a:r>
            <a:endParaRPr lang="en-GB" sz="19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Explain your answers.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Use the answers to check if you are correct.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2DFA8-1BEA-47E5-ADA2-1E6EF22F8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2" y="1029941"/>
            <a:ext cx="2863516" cy="14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8" y="207963"/>
            <a:ext cx="8160742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1893" y="297717"/>
            <a:ext cx="3127179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Emergencies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F7D53-039F-4043-B283-387D95BD07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8812" y="848863"/>
            <a:ext cx="3637406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435" y="5214558"/>
            <a:ext cx="1575776" cy="309179"/>
          </a:xfrm>
        </p:spPr>
        <p:txBody>
          <a:bodyPr/>
          <a:lstStyle/>
          <a:p>
            <a:r>
              <a:rPr lang="en-GB"/>
              <a:t>KS2 – Dealing with an emergency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A220B-3625-435C-B6C3-08C397718A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83717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6D463-060D-44D9-96BB-E1E691788B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1079"/>
            <a:ext cx="4924769" cy="551146"/>
          </a:xfrm>
        </p:spPr>
        <p:txBody>
          <a:bodyPr/>
          <a:lstStyle/>
          <a:p>
            <a:r>
              <a:rPr lang="en-GB"/>
              <a:t>Emergency services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FFCD6-FB43-4A8A-8F89-C06797E16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420BF-0FCD-4E7B-BF25-1A538440D0D9}"/>
              </a:ext>
            </a:extLst>
          </p:cNvPr>
          <p:cNvSpPr txBox="1"/>
          <p:nvPr/>
        </p:nvSpPr>
        <p:spPr>
          <a:xfrm>
            <a:off x="335857" y="1847798"/>
            <a:ext cx="481830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" lvl="1">
              <a:buClr>
                <a:srgbClr val="008453"/>
              </a:buClr>
              <a:defRPr/>
            </a:pPr>
            <a:r>
              <a:rPr lang="en-GB" altLang="en-US" sz="2000" b="1"/>
              <a:t>Give 2 examples of when you might ask for…</a:t>
            </a:r>
            <a:endParaRPr lang="en-US"/>
          </a:p>
          <a:p>
            <a:pPr marL="829407" lvl="1" indent="-457200">
              <a:buClr>
                <a:srgbClr val="008453"/>
              </a:buClr>
              <a:buFont typeface="+mj-lt"/>
              <a:buAutoNum type="arabicPeriod"/>
              <a:defRPr/>
            </a:pPr>
            <a:endParaRPr lang="en-GB" altLang="en-US" sz="2000" b="1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Fire service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Ambulance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Police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Coastguard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61D8-867C-4D08-ADD8-201DD044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29" y="1847799"/>
            <a:ext cx="4592099" cy="317009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F834EC-D60E-43C2-BF3A-539FDC48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87" y="1852863"/>
            <a:ext cx="2997824" cy="24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9704" y="442394"/>
            <a:ext cx="7604886" cy="564796"/>
          </a:xfrm>
        </p:spPr>
        <p:txBody>
          <a:bodyPr lIns="74441" tIns="37221" rIns="74441" bIns="37221" anchor="t"/>
          <a:lstStyle/>
          <a:p>
            <a:r>
              <a:rPr lang="en-US"/>
              <a:t>Emergencies and 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252843" y="1499935"/>
            <a:ext cx="6761747" cy="292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600"/>
              <a:t>Learn what to do and how to call for help if you are faced with an emergency situation.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AB883-D8C4-4118-B1DF-174FD9A99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5" y="924228"/>
            <a:ext cx="686051" cy="5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16599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69542" y="1542092"/>
            <a:ext cx="7709355" cy="248608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understand it’s most important to ensure the safety of myself and others in the event of an emergency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assist in an emergency by correctly calling for help</a:t>
            </a:r>
            <a:endParaRPr lang="en-US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know the information I need to give to emergency services if they are called to an incident </a:t>
            </a:r>
            <a:endParaRPr lang="en-US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6C09-F5FB-4CCA-A253-AE3394CDB0C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460118" cy="551146"/>
          </a:xfrm>
        </p:spPr>
        <p:txBody>
          <a:bodyPr/>
          <a:lstStyle/>
          <a:p>
            <a:r>
              <a:rPr lang="en-GB"/>
              <a:t>Keep safe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094C-A247-460F-B437-C7DA6E15B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7A3FD-A2F5-4D93-A17B-EF9BD4F1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2" y="1255017"/>
            <a:ext cx="8238854" cy="198228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D837C-4A09-4074-8686-78EC2DA1DAEC}"/>
              </a:ext>
            </a:extLst>
          </p:cNvPr>
          <p:cNvSpPr txBox="1">
            <a:spLocks noChangeAspect="1"/>
          </p:cNvSpPr>
          <p:nvPr/>
        </p:nvSpPr>
        <p:spPr>
          <a:xfrm>
            <a:off x="606640" y="1255017"/>
            <a:ext cx="8220425" cy="1929523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 b="1"/>
              <a:t>Basic Rules</a:t>
            </a:r>
            <a:r>
              <a:rPr lang="en-GB" altLang="en-US" sz="1800"/>
              <a:t>: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an accident happens, it is most important that before you do anything else you must ensure that it is safe to approach and offer help.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anything happens to you then you will be unable to help anyone else. This could mean one casualty then becomes two.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6773-31CA-4060-99FA-B3C4FC240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42" y="3483760"/>
            <a:ext cx="1268915" cy="1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9E66B-C07F-49A4-91B5-CF572FEB0AE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126065" cy="551146"/>
          </a:xfrm>
        </p:spPr>
        <p:txBody>
          <a:bodyPr/>
          <a:lstStyle/>
          <a:p>
            <a:r>
              <a:rPr lang="en-GB"/>
              <a:t>Hazards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0B2E7-3862-4EBC-B623-337CD0A5E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5BEC2-1FC2-489B-B69F-8E6714BE4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3"/>
            <a:ext cx="4391169" cy="295293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20BCB-083F-425C-A8BC-B0853569A69F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55017"/>
            <a:ext cx="4372740" cy="276051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 b="1"/>
              <a:t>What is a hazard?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Put simply, a hazard is a source or a situation which has the potential to cause damage, injury or illness. 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Hazards can have an impact on people, property, the environment or a combination of these.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Simply, a hazard is something that could cause harm.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17720-427E-4E55-93DF-897010EA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8127" y="1188756"/>
            <a:ext cx="3666382" cy="295293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D7FEA-AEA2-4BCB-B701-252448B3502E}"/>
              </a:ext>
            </a:extLst>
          </p:cNvPr>
          <p:cNvSpPr txBox="1"/>
          <p:nvPr/>
        </p:nvSpPr>
        <p:spPr>
          <a:xfrm>
            <a:off x="5053754" y="1703338"/>
            <a:ext cx="3815128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/>
              <a:t>Discussion time</a:t>
            </a:r>
          </a:p>
          <a:p>
            <a:pPr algn="ctr"/>
            <a:r>
              <a:rPr lang="en-GB" sz="2400"/>
              <a:t>Think of 3 things that could be a hazard.</a:t>
            </a:r>
            <a:endParaRPr lang="en-GB" sz="2400">
              <a:cs typeface="Arial"/>
            </a:endParaRPr>
          </a:p>
          <a:p>
            <a:pPr algn="ctr"/>
            <a:endParaRPr lang="en-GB" sz="2400"/>
          </a:p>
          <a:p>
            <a:pPr algn="ctr"/>
            <a:r>
              <a:rPr lang="en-GB" sz="2400"/>
              <a:t>Discuss your answers.</a:t>
            </a:r>
          </a:p>
        </p:txBody>
      </p:sp>
    </p:spTree>
    <p:extLst>
      <p:ext uri="{BB962C8B-B14F-4D97-AF65-F5344CB8AC3E}">
        <p14:creationId xmlns:p14="http://schemas.microsoft.com/office/powerpoint/2010/main" val="16072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81588" cy="551146"/>
          </a:xfrm>
        </p:spPr>
        <p:txBody>
          <a:bodyPr/>
          <a:lstStyle/>
          <a:p>
            <a:r>
              <a:rPr lang="en-GB"/>
              <a:t>Activity   A4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1119929" y="1437299"/>
            <a:ext cx="7252283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You now have the option to complete activity </a:t>
            </a:r>
            <a:r>
              <a:rPr lang="en-GB" sz="2800" b="1">
                <a:solidFill>
                  <a:srgbClr val="007A53"/>
                </a:solidFill>
              </a:rPr>
              <a:t>A4</a:t>
            </a:r>
            <a:r>
              <a:rPr lang="en-GB" sz="2800" b="1"/>
              <a:t>. Students must try to identify hazards in the pictures provided. If you wish to complete this activity, please go to </a:t>
            </a:r>
            <a:r>
              <a:rPr lang="en-GB" sz="2800" b="1">
                <a:solidFill>
                  <a:srgbClr val="007A53"/>
                </a:solidFill>
              </a:rPr>
              <a:t>slide 17 </a:t>
            </a:r>
            <a:r>
              <a:rPr lang="en-GB" sz="2800" b="1"/>
              <a:t>and use our </a:t>
            </a:r>
            <a:r>
              <a:rPr lang="en-GB" sz="2800" b="1">
                <a:solidFill>
                  <a:srgbClr val="007A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16311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79F-8CF1-406E-B28D-E295D2993C1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721783" cy="551146"/>
          </a:xfrm>
        </p:spPr>
        <p:txBody>
          <a:bodyPr/>
          <a:lstStyle/>
          <a:p>
            <a:r>
              <a:rPr lang="en-GB"/>
              <a:t>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16D33-72FA-4986-AD3D-FEDC67646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A6C1B-D271-48E9-BD3E-3497F9FB1BAC}"/>
              </a:ext>
            </a:extLst>
          </p:cNvPr>
          <p:cNvSpPr txBox="1">
            <a:spLocks noChangeAspect="1"/>
          </p:cNvSpPr>
          <p:nvPr/>
        </p:nvSpPr>
        <p:spPr>
          <a:xfrm>
            <a:off x="481335" y="1170493"/>
            <a:ext cx="4518139" cy="3442758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there is an </a:t>
            </a:r>
            <a:r>
              <a:rPr lang="en-GB" sz="1800" b="1"/>
              <a:t>e_ _ _ _ _ _ _ y </a:t>
            </a:r>
            <a:r>
              <a:rPr lang="en-GB" sz="1800"/>
              <a:t>you can dial </a:t>
            </a:r>
            <a:r>
              <a:rPr lang="en-GB" sz="1800" b="1">
                <a:solidFill>
                  <a:srgbClr val="009F4D"/>
                </a:solidFill>
              </a:rPr>
              <a:t>999 or 112 </a:t>
            </a:r>
            <a:r>
              <a:rPr lang="en-GB" sz="1800"/>
              <a:t>to get the emergency services.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The call operator will ask, “Which  service do you require? </a:t>
            </a:r>
            <a:endParaRPr lang="en-GB" sz="18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 b="1"/>
              <a:t>F_ _ _, P_ _ _ _ _ </a:t>
            </a:r>
            <a:r>
              <a:rPr lang="en-GB" sz="1800"/>
              <a:t>or </a:t>
            </a:r>
            <a:r>
              <a:rPr lang="en-GB" sz="1800" b="1"/>
              <a:t>A_ _ _ _ _ _ _ _? </a:t>
            </a:r>
            <a:endParaRPr lang="en-GB" sz="18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You will need to tell them which 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/>
              <a:t>      service you need.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It is really important that you give information to help them arrive at the correct location i.e. address.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F52B3-765A-423B-851F-09083A204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371" y="1184763"/>
            <a:ext cx="4391169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D9F98-549E-4E94-A33F-F76C2460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64" y="1255017"/>
            <a:ext cx="1714231" cy="1510705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F2C16D7-070B-4FEE-92A0-3C8D55D6C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57" y="3242049"/>
            <a:ext cx="2314374" cy="13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32F9-0E56-444F-A479-BC37620F165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/>
              <a:t>Watch this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0369A-7592-42C3-936B-D1E73EF4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B42E1-C571-47D1-B7C0-A65B8B63E74D}"/>
              </a:ext>
            </a:extLst>
          </p:cNvPr>
          <p:cNvSpPr/>
          <p:nvPr/>
        </p:nvSpPr>
        <p:spPr>
          <a:xfrm>
            <a:off x="2314113" y="2395835"/>
            <a:ext cx="439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>
                <a:solidFill>
                  <a:schemeClr val="bg2"/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https://youtu.be/YOwYPhJfYx4</a:t>
            </a:r>
            <a:endParaRPr lang="en-GB" sz="240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4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SJA school 2019">
  <a:themeElements>
    <a:clrScheme name="Custom 1">
      <a:dk1>
        <a:srgbClr val="000000"/>
      </a:dk1>
      <a:lt1>
        <a:srgbClr val="FFFFFF"/>
      </a:lt1>
      <a:dk2>
        <a:srgbClr val="009F4D"/>
      </a:dk2>
      <a:lt2>
        <a:srgbClr val="97999B"/>
      </a:lt2>
      <a:accent1>
        <a:srgbClr val="007A53"/>
      </a:accent1>
      <a:accent2>
        <a:srgbClr val="E1E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7A53"/>
      </a:accent6>
      <a:hlink>
        <a:srgbClr val="97999B"/>
      </a:hlink>
      <a:folHlink>
        <a:srgbClr val="97999B"/>
      </a:folHlink>
    </a:clrScheme>
    <a:fontScheme name="Custom 1">
      <a:majorFont>
        <a:latin typeface="Whitney black"/>
        <a:ea typeface=""/>
        <a:cs typeface=""/>
      </a:majorFont>
      <a:minorFont>
        <a:latin typeface="Whitney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JA school 2019" id="{93DD100B-3261-4E14-889B-72ED725757CE}" vid="{B992D8A7-610C-47D9-89AB-C72B165D43FB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B8B06A127E8488F7413CC292EB859" ma:contentTypeVersion="12" ma:contentTypeDescription="Create a new document." ma:contentTypeScope="" ma:versionID="241327b196f72d227b790f771ea9a668">
  <xsd:schema xmlns:xsd="http://www.w3.org/2001/XMLSchema" xmlns:xs="http://www.w3.org/2001/XMLSchema" xmlns:p="http://schemas.microsoft.com/office/2006/metadata/properties" xmlns:ns2="315f969d-7967-4bff-902a-d46647ceb5a4" xmlns:ns3="73b22f68-4a70-4eb7-bf89-938dce806f38" targetNamespace="http://schemas.microsoft.com/office/2006/metadata/properties" ma:root="true" ma:fieldsID="472adda084188dccd75645870349c30c" ns2:_="" ns3:_="">
    <xsd:import namespace="315f969d-7967-4bff-902a-d46647ceb5a4"/>
    <xsd:import namespace="73b22f68-4a70-4eb7-bf89-938dce806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f969d-7967-4bff-902a-d46647ceb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22f68-4a70-4eb7-bf89-938dce80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b22f68-4a70-4eb7-bf89-938dce806f38">
      <UserInfo>
        <DisplayName>Jodie Walsh2</DisplayName>
        <AccountId>193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B3A41-BBB4-4F5F-850E-13A88E508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f969d-7967-4bff-902a-d46647ceb5a4"/>
    <ds:schemaRef ds:uri="73b22f68-4a70-4eb7-bf89-938dce80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7CDF4-C59E-48F1-B094-FA169A49F4E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15f969d-7967-4bff-902a-d46647ceb5a4"/>
    <ds:schemaRef ds:uri="73b22f68-4a70-4eb7-bf89-938dce806f38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0</TotalTime>
  <Words>1270</Words>
  <Application>Microsoft Office PowerPoint</Application>
  <PresentationFormat>On-screen Show (16:10)</PresentationFormat>
  <Paragraphs>162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23</vt:i4>
      </vt:variant>
    </vt:vector>
  </HeadingPairs>
  <TitlesOfParts>
    <vt:vector size="51" baseType="lpstr">
      <vt:lpstr>Whitney black</vt:lpstr>
      <vt:lpstr>Wingdings 3</vt:lpstr>
      <vt:lpstr>Arial</vt:lpstr>
      <vt:lpstr>Arial (heading)</vt:lpstr>
      <vt:lpstr>Times</vt:lpstr>
      <vt:lpstr>Lucida Grande</vt:lpstr>
      <vt:lpstr>WPT Powerpoint template 2nd proof</vt:lpstr>
      <vt:lpstr>SJA school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Casualty care</vt:lpstr>
      <vt:lpstr>PowerPoint Presentation</vt:lpstr>
      <vt:lpstr>Information and support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Sam Garnham</cp:lastModifiedBy>
  <cp:revision>1</cp:revision>
  <dcterms:created xsi:type="dcterms:W3CDTF">2018-11-28T11:53:47Z</dcterms:created>
  <dcterms:modified xsi:type="dcterms:W3CDTF">2020-03-19T14:42:37Z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0x010100413B8B06A127E8488F7413CC292EB859</vt:lpwstr>
  </property>
  <property fmtid="{D5CDD505-2E9C-101B-9397-08002B2CF9AE}" pid="3" name="Order">
    <vt:r8>40264300</vt:r8>
  </property>
  <property fmtid="{D5CDD505-2E9C-101B-9397-08002B2CF9AE}" pid="4" name="ComplianceAssetId">
    <vt:lpwstr/>
  </property>
  <property fmtid="{D5CDD505-2E9C-101B-9397-08002B2CF9AE}" pid="5" name="AuthorIds_UIVersion_5632">
    <vt:lpwstr>124</vt:lpwstr>
  </property>
</Properties>
</file>