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30"/>
  </p:notesMasterIdLst>
  <p:handoutMasterIdLst>
    <p:handoutMasterId r:id="rId31"/>
  </p:handoutMasterIdLst>
  <p:sldIdLst>
    <p:sldId id="652" r:id="rId5"/>
    <p:sldId id="657" r:id="rId6"/>
    <p:sldId id="656" r:id="rId7"/>
    <p:sldId id="771" r:id="rId8"/>
    <p:sldId id="658" r:id="rId9"/>
    <p:sldId id="672" r:id="rId10"/>
    <p:sldId id="661" r:id="rId11"/>
    <p:sldId id="675" r:id="rId12"/>
    <p:sldId id="641" r:id="rId13"/>
    <p:sldId id="639" r:id="rId14"/>
    <p:sldId id="648" r:id="rId15"/>
    <p:sldId id="765" r:id="rId16"/>
    <p:sldId id="766" r:id="rId17"/>
    <p:sldId id="662" r:id="rId18"/>
    <p:sldId id="663" r:id="rId19"/>
    <p:sldId id="664" r:id="rId20"/>
    <p:sldId id="767" r:id="rId21"/>
    <p:sldId id="769" r:id="rId22"/>
    <p:sldId id="670" r:id="rId23"/>
    <p:sldId id="671" r:id="rId24"/>
    <p:sldId id="772" r:id="rId25"/>
    <p:sldId id="677" r:id="rId26"/>
    <p:sldId id="674" r:id="rId27"/>
    <p:sldId id="673" r:id="rId28"/>
    <p:sldId id="752" r:id="rId29"/>
  </p:sldIdLst>
  <p:sldSz cx="9144000" cy="5715000" type="screen16x10"/>
  <p:notesSz cx="6858000" cy="9144000"/>
  <p:embeddedFontLst>
    <p:embeddedFont>
      <p:font typeface="Wingdings 3" panose="05040102010807070707" pitchFamily="18" charset="2"/>
      <p:regular r:id="rId32"/>
    </p:embeddedFont>
  </p:embeddedFontLst>
  <p:custShowLst>
    <p:custShow name="Recognition assessment" id="0">
      <p:sldLst/>
    </p:custShow>
    <p:custShow name="Course admin" id="1">
      <p:sldLst/>
    </p:custShow>
    <p:custShow name="Role of the first aider" id="2">
      <p:sldLst/>
    </p:custShow>
    <p:custShow name="Primary survey" id="3">
      <p:sldLst/>
    </p:custShow>
    <p:custShow name="Unresponsive breathing" id="4">
      <p:sldLst/>
    </p:custShow>
    <p:custShow name="Shock" id="5">
      <p:sldLst/>
    </p:custShow>
    <p:custShow name="Fainting" id="6">
      <p:sldLst/>
    </p:custShow>
    <p:custShow name="Burns" id="7">
      <p:sldLst/>
    </p:custShow>
    <p:custShow name="Poisoning" id="8">
      <p:sldLst/>
    </p:custShow>
    <p:custShow name="Eye Injury" id="9">
      <p:sldLst/>
    </p:custShow>
    <p:custShow name="Bleeding" id="10">
      <p:sldLst/>
    </p:custShow>
    <p:custShow name="Choking" id="11">
      <p:sldLst/>
    </p:custShow>
    <p:custShow name="Asthma" id="12">
      <p:sldLst/>
    </p:custShow>
    <p:custShow name="Low blood sugar" id="13">
      <p:sldLst/>
    </p:custShow>
    <p:custShow name="Allergic reaction" id="14">
      <p:sldLst/>
    </p:custShow>
    <p:custShow name="Hyperventilation" id="15">
      <p:sldLst/>
    </p:custShow>
    <p:custShow name="Stroke" id="16">
      <p:sldLst/>
    </p:custShow>
    <p:custShow name="Head injury" id="17">
      <p:sldLst/>
    </p:custShow>
    <p:custShow name="Seizure" id="18">
      <p:sldLst/>
    </p:custShow>
    <p:custShow name="Bone, muscle, joint and Spine" id="19">
      <p:sldLst/>
    </p:custShow>
    <p:custShow name="Chest pian" id="20">
      <p:sldLst/>
    </p:custShow>
    <p:custShow name="Unresponsive not breathing" id="21">
      <p:sldLst/>
    </p:custShow>
    <p:custShow name="Heat and cold" id="22">
      <p:sldLst/>
    </p:custShow>
  </p:custShowLst>
  <p:defaultTextStyle>
    <a:defPPr>
      <a:defRPr lang="en-US"/>
    </a:defPPr>
    <a:lvl1pPr marL="0" algn="l" defTabSz="744413" rtl="0" eaLnBrk="1" latinLnBrk="0" hangingPunct="1">
      <a:defRPr sz="1500" kern="1200">
        <a:solidFill>
          <a:schemeClr val="tx1"/>
        </a:solidFill>
        <a:latin typeface="+mn-lt"/>
        <a:ea typeface="+mn-ea"/>
        <a:cs typeface="+mn-cs"/>
      </a:defRPr>
    </a:lvl1pPr>
    <a:lvl2pPr marL="372207" algn="l" defTabSz="744413" rtl="0" eaLnBrk="1" latinLnBrk="0" hangingPunct="1">
      <a:defRPr sz="1500" kern="1200">
        <a:solidFill>
          <a:schemeClr val="tx1"/>
        </a:solidFill>
        <a:latin typeface="+mn-lt"/>
        <a:ea typeface="+mn-ea"/>
        <a:cs typeface="+mn-cs"/>
      </a:defRPr>
    </a:lvl2pPr>
    <a:lvl3pPr marL="744413" algn="l" defTabSz="744413" rtl="0" eaLnBrk="1" latinLnBrk="0" hangingPunct="1">
      <a:defRPr sz="1500" kern="1200">
        <a:solidFill>
          <a:schemeClr val="tx1"/>
        </a:solidFill>
        <a:latin typeface="+mn-lt"/>
        <a:ea typeface="+mn-ea"/>
        <a:cs typeface="+mn-cs"/>
      </a:defRPr>
    </a:lvl3pPr>
    <a:lvl4pPr marL="1116620" algn="l" defTabSz="744413" rtl="0" eaLnBrk="1" latinLnBrk="0" hangingPunct="1">
      <a:defRPr sz="1500" kern="1200">
        <a:solidFill>
          <a:schemeClr val="tx1"/>
        </a:solidFill>
        <a:latin typeface="+mn-lt"/>
        <a:ea typeface="+mn-ea"/>
        <a:cs typeface="+mn-cs"/>
      </a:defRPr>
    </a:lvl4pPr>
    <a:lvl5pPr marL="1488826" algn="l" defTabSz="744413" rtl="0" eaLnBrk="1" latinLnBrk="0" hangingPunct="1">
      <a:defRPr sz="1500" kern="1200">
        <a:solidFill>
          <a:schemeClr val="tx1"/>
        </a:solidFill>
        <a:latin typeface="+mn-lt"/>
        <a:ea typeface="+mn-ea"/>
        <a:cs typeface="+mn-cs"/>
      </a:defRPr>
    </a:lvl5pPr>
    <a:lvl6pPr marL="1861033" algn="l" defTabSz="744413" rtl="0" eaLnBrk="1" latinLnBrk="0" hangingPunct="1">
      <a:defRPr sz="1500" kern="1200">
        <a:solidFill>
          <a:schemeClr val="tx1"/>
        </a:solidFill>
        <a:latin typeface="+mn-lt"/>
        <a:ea typeface="+mn-ea"/>
        <a:cs typeface="+mn-cs"/>
      </a:defRPr>
    </a:lvl6pPr>
    <a:lvl7pPr marL="2233239" algn="l" defTabSz="744413" rtl="0" eaLnBrk="1" latinLnBrk="0" hangingPunct="1">
      <a:defRPr sz="1500" kern="1200">
        <a:solidFill>
          <a:schemeClr val="tx1"/>
        </a:solidFill>
        <a:latin typeface="+mn-lt"/>
        <a:ea typeface="+mn-ea"/>
        <a:cs typeface="+mn-cs"/>
      </a:defRPr>
    </a:lvl7pPr>
    <a:lvl8pPr marL="2605446" algn="l" defTabSz="744413" rtl="0" eaLnBrk="1" latinLnBrk="0" hangingPunct="1">
      <a:defRPr sz="1500" kern="1200">
        <a:solidFill>
          <a:schemeClr val="tx1"/>
        </a:solidFill>
        <a:latin typeface="+mn-lt"/>
        <a:ea typeface="+mn-ea"/>
        <a:cs typeface="+mn-cs"/>
      </a:defRPr>
    </a:lvl8pPr>
    <a:lvl9pPr marL="2977652" algn="l" defTabSz="744413"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userDrawn="1">
          <p15:clr>
            <a:srgbClr val="A4A3A4"/>
          </p15:clr>
        </p15:guide>
        <p15:guide id="2" pos="3367" userDrawn="1">
          <p15:clr>
            <a:srgbClr val="A4A3A4"/>
          </p15:clr>
        </p15:guide>
        <p15:guide id="3" orient="horz" pos="1800" userDrawn="1">
          <p15:clr>
            <a:srgbClr val="A4A3A4"/>
          </p15:clr>
        </p15:guide>
        <p15:guide id="4"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sa Stuart" initials="ES" lastIdx="9" clrIdx="0">
    <p:extLst>
      <p:ext uri="{19B8F6BF-5375-455C-9EA6-DF929625EA0E}">
        <p15:presenceInfo xmlns:p15="http://schemas.microsoft.com/office/powerpoint/2012/main" userId="S::Elsa.Stuart@sja.org.uk::1036faa4-45e7-40bb-895e-6c47aba8630b" providerId="AD"/>
      </p:ext>
    </p:extLst>
  </p:cmAuthor>
  <p:cmAuthor id="2" name="Justine Wilson" initials="JW" lastIdx="1" clrIdx="1">
    <p:extLst>
      <p:ext uri="{19B8F6BF-5375-455C-9EA6-DF929625EA0E}">
        <p15:presenceInfo xmlns:p15="http://schemas.microsoft.com/office/powerpoint/2012/main" userId="S::Justine.Wilson@sja.org.uk::cd635167-bbd3-4a7f-9fa7-49f7026615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53"/>
    <a:srgbClr val="FFFFFF"/>
    <a:srgbClr val="009F4D"/>
    <a:srgbClr val="8D8E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4" autoAdjust="0"/>
    <p:restoredTop sz="90562" autoAdjust="0"/>
  </p:normalViewPr>
  <p:slideViewPr>
    <p:cSldViewPr snapToGrid="0">
      <p:cViewPr varScale="1">
        <p:scale>
          <a:sx n="83" d="100"/>
          <a:sy n="83" d="100"/>
        </p:scale>
        <p:origin x="750" y="84"/>
      </p:cViewPr>
      <p:guideLst>
        <p:guide orient="horz" pos="2382"/>
        <p:guide pos="3367"/>
        <p:guide orient="horz" pos="1800"/>
        <p:guide pos="2880"/>
      </p:guideLst>
    </p:cSldViewPr>
  </p:slideViewPr>
  <p:notesTextViewPr>
    <p:cViewPr>
      <p:scale>
        <a:sx n="75" d="100"/>
        <a:sy n="75" d="100"/>
      </p:scale>
      <p:origin x="0" y="0"/>
    </p:cViewPr>
  </p:notesTextViewPr>
  <p:sorterViewPr>
    <p:cViewPr>
      <p:scale>
        <a:sx n="66" d="100"/>
        <a:sy n="66" d="100"/>
      </p:scale>
      <p:origin x="0" y="0"/>
    </p:cViewPr>
  </p:sorterViewPr>
  <p:notesViewPr>
    <p:cSldViewPr snapToGrid="0">
      <p:cViewPr>
        <p:scale>
          <a:sx n="1" d="2"/>
          <a:sy n="1" d="2"/>
        </p:scale>
        <p:origin x="1434" y="2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e Wilson" userId="S::justine.wilson@sja.org.uk::cd635167-bbd3-4a7f-9fa7-49f7026615ce" providerId="AD" clId="Web-{8B4269FE-B693-C2DE-E928-5A24CEDB1F84}"/>
    <pc:docChg chg="modSld">
      <pc:chgData name="Justine Wilson" userId="S::justine.wilson@sja.org.uk::cd635167-bbd3-4a7f-9fa7-49f7026615ce" providerId="AD" clId="Web-{8B4269FE-B693-C2DE-E928-5A24CEDB1F84}" dt="2019-07-04T12:46:15.015" v="203" actId="20577"/>
      <pc:docMkLst>
        <pc:docMk/>
      </pc:docMkLst>
      <pc:sldChg chg="modSp">
        <pc:chgData name="Justine Wilson" userId="S::justine.wilson@sja.org.uk::cd635167-bbd3-4a7f-9fa7-49f7026615ce" providerId="AD" clId="Web-{8B4269FE-B693-C2DE-E928-5A24CEDB1F84}" dt="2019-07-04T12:46:15.015" v="202" actId="20577"/>
        <pc:sldMkLst>
          <pc:docMk/>
          <pc:sldMk cId="281358155" sldId="656"/>
        </pc:sldMkLst>
        <pc:spChg chg="mod">
          <ac:chgData name="Justine Wilson" userId="S::justine.wilson@sja.org.uk::cd635167-bbd3-4a7f-9fa7-49f7026615ce" providerId="AD" clId="Web-{8B4269FE-B693-C2DE-E928-5A24CEDB1F84}" dt="2019-07-04T12:46:15.015" v="202" actId="20577"/>
          <ac:spMkLst>
            <pc:docMk/>
            <pc:sldMk cId="281358155" sldId="656"/>
            <ac:spMk id="8" creationId="{B151BFFA-C000-42D8-B32D-9865F53FC1D9}"/>
          </ac:spMkLst>
        </pc:spChg>
      </pc:sldChg>
      <pc:sldChg chg="modSp">
        <pc:chgData name="Justine Wilson" userId="S::justine.wilson@sja.org.uk::cd635167-bbd3-4a7f-9fa7-49f7026615ce" providerId="AD" clId="Web-{8B4269FE-B693-C2DE-E928-5A24CEDB1F84}" dt="2019-07-04T12:41:50.779" v="7" actId="20577"/>
        <pc:sldMkLst>
          <pc:docMk/>
          <pc:sldMk cId="1282143292" sldId="771"/>
        </pc:sldMkLst>
        <pc:spChg chg="mod">
          <ac:chgData name="Justine Wilson" userId="S::justine.wilson@sja.org.uk::cd635167-bbd3-4a7f-9fa7-49f7026615ce" providerId="AD" clId="Web-{8B4269FE-B693-C2DE-E928-5A24CEDB1F84}" dt="2019-07-04T12:41:50.779" v="7" actId="20577"/>
          <ac:spMkLst>
            <pc:docMk/>
            <pc:sldMk cId="1282143292" sldId="771"/>
            <ac:spMk id="4" creationId="{67747736-38B3-480F-99DC-198A3506B837}"/>
          </ac:spMkLst>
        </pc:spChg>
      </pc:sldChg>
    </pc:docChg>
  </pc:docChgLst>
  <pc:docChgLst>
    <pc:chgData name="Sam Garnham" userId="S::sam.garnham@sja.org.uk::ba4a3023-469b-47da-9b56-135bbb92583d" providerId="AD" clId="Web-{22EC630E-5B06-5F47-1F00-D9F989517323}"/>
    <pc:docChg chg="modSld">
      <pc:chgData name="Sam Garnham" userId="S::sam.garnham@sja.org.uk::ba4a3023-469b-47da-9b56-135bbb92583d" providerId="AD" clId="Web-{22EC630E-5B06-5F47-1F00-D9F989517323}" dt="2019-08-29T16:34:31.351" v="10" actId="14100"/>
      <pc:docMkLst>
        <pc:docMk/>
      </pc:docMkLst>
      <pc:sldChg chg="modSp">
        <pc:chgData name="Sam Garnham" userId="S::sam.garnham@sja.org.uk::ba4a3023-469b-47da-9b56-135bbb92583d" providerId="AD" clId="Web-{22EC630E-5B06-5F47-1F00-D9F989517323}" dt="2019-08-29T16:34:13.586" v="3" actId="14100"/>
        <pc:sldMkLst>
          <pc:docMk/>
          <pc:sldMk cId="924855530" sldId="765"/>
        </pc:sldMkLst>
        <pc:spChg chg="mod">
          <ac:chgData name="Sam Garnham" userId="S::sam.garnham@sja.org.uk::ba4a3023-469b-47da-9b56-135bbb92583d" providerId="AD" clId="Web-{22EC630E-5B06-5F47-1F00-D9F989517323}" dt="2019-08-29T16:34:13.586" v="3" actId="14100"/>
          <ac:spMkLst>
            <pc:docMk/>
            <pc:sldMk cId="924855530" sldId="765"/>
            <ac:spMk id="2" creationId="{789DC856-9181-4D60-9F45-5CEA4633A22D}"/>
          </ac:spMkLst>
        </pc:spChg>
      </pc:sldChg>
      <pc:sldChg chg="modSp">
        <pc:chgData name="Sam Garnham" userId="S::sam.garnham@sja.org.uk::ba4a3023-469b-47da-9b56-135bbb92583d" providerId="AD" clId="Web-{22EC630E-5B06-5F47-1F00-D9F989517323}" dt="2019-08-29T16:34:20.695" v="6" actId="14100"/>
        <pc:sldMkLst>
          <pc:docMk/>
          <pc:sldMk cId="1351604063" sldId="766"/>
        </pc:sldMkLst>
        <pc:spChg chg="mod">
          <ac:chgData name="Sam Garnham" userId="S::sam.garnham@sja.org.uk::ba4a3023-469b-47da-9b56-135bbb92583d" providerId="AD" clId="Web-{22EC630E-5B06-5F47-1F00-D9F989517323}" dt="2019-08-29T16:34:20.695" v="6" actId="14100"/>
          <ac:spMkLst>
            <pc:docMk/>
            <pc:sldMk cId="1351604063" sldId="766"/>
            <ac:spMk id="5" creationId="{1756236B-91CB-491E-9BF3-398D652D370E}"/>
          </ac:spMkLst>
        </pc:spChg>
      </pc:sldChg>
      <pc:sldChg chg="modSp">
        <pc:chgData name="Sam Garnham" userId="S::sam.garnham@sja.org.uk::ba4a3023-469b-47da-9b56-135bbb92583d" providerId="AD" clId="Web-{22EC630E-5B06-5F47-1F00-D9F989517323}" dt="2019-08-29T16:34:31.351" v="10" actId="14100"/>
        <pc:sldMkLst>
          <pc:docMk/>
          <pc:sldMk cId="1059423938" sldId="767"/>
        </pc:sldMkLst>
        <pc:spChg chg="mod">
          <ac:chgData name="Sam Garnham" userId="S::sam.garnham@sja.org.uk::ba4a3023-469b-47da-9b56-135bbb92583d" providerId="AD" clId="Web-{22EC630E-5B06-5F47-1F00-D9F989517323}" dt="2019-08-29T16:34:31.351" v="10" actId="14100"/>
          <ac:spMkLst>
            <pc:docMk/>
            <pc:sldMk cId="1059423938" sldId="767"/>
            <ac:spMk id="2" creationId="{671F338D-1D43-4220-A8EC-C3619DBFFDD8}"/>
          </ac:spMkLst>
        </pc:spChg>
      </pc:sldChg>
    </pc:docChg>
  </pc:docChgLst>
  <pc:docChgLst>
    <pc:chgData name="Elizabeth Connors" userId="S::elizabeth.connors@sja.org.uk::7b8a960c-3a8f-44e5-8383-848c6766db90" providerId="AD" clId="Web-{3532F258-8AEB-F78A-5407-D3044945C236}"/>
    <pc:docChg chg="addSld delSld modSld">
      <pc:chgData name="Elizabeth Connors" userId="S::elizabeth.connors@sja.org.uk::7b8a960c-3a8f-44e5-8383-848c6766db90" providerId="AD" clId="Web-{3532F258-8AEB-F78A-5407-D3044945C236}" dt="2019-07-11T21:32:04.762" v="149" actId="20577"/>
      <pc:docMkLst>
        <pc:docMk/>
      </pc:docMkLst>
      <pc:sldChg chg="modSp">
        <pc:chgData name="Elizabeth Connors" userId="S::elizabeth.connors@sja.org.uk::7b8a960c-3a8f-44e5-8383-848c6766db90" providerId="AD" clId="Web-{3532F258-8AEB-F78A-5407-D3044945C236}" dt="2019-07-11T21:24:24.962" v="56" actId="20577"/>
        <pc:sldMkLst>
          <pc:docMk/>
          <pc:sldMk cId="3919606703" sldId="639"/>
        </pc:sldMkLst>
        <pc:spChg chg="mod">
          <ac:chgData name="Elizabeth Connors" userId="S::elizabeth.connors@sja.org.uk::7b8a960c-3a8f-44e5-8383-848c6766db90" providerId="AD" clId="Web-{3532F258-8AEB-F78A-5407-D3044945C236}" dt="2019-07-11T21:24:24.962" v="56" actId="20577"/>
          <ac:spMkLst>
            <pc:docMk/>
            <pc:sldMk cId="3919606703" sldId="639"/>
            <ac:spMk id="9" creationId="{E8DB5372-9592-490A-B6F2-BAC765BBFD77}"/>
          </ac:spMkLst>
        </pc:spChg>
      </pc:sldChg>
      <pc:sldChg chg="modSp">
        <pc:chgData name="Elizabeth Connors" userId="S::elizabeth.connors@sja.org.uk::7b8a960c-3a8f-44e5-8383-848c6766db90" providerId="AD" clId="Web-{3532F258-8AEB-F78A-5407-D3044945C236}" dt="2019-07-11T21:21:05.971" v="4" actId="20577"/>
        <pc:sldMkLst>
          <pc:docMk/>
          <pc:sldMk cId="281358155" sldId="656"/>
        </pc:sldMkLst>
        <pc:spChg chg="mod">
          <ac:chgData name="Elizabeth Connors" userId="S::elizabeth.connors@sja.org.uk::7b8a960c-3a8f-44e5-8383-848c6766db90" providerId="AD" clId="Web-{3532F258-8AEB-F78A-5407-D3044945C236}" dt="2019-07-11T21:21:05.971" v="4" actId="20577"/>
          <ac:spMkLst>
            <pc:docMk/>
            <pc:sldMk cId="281358155" sldId="656"/>
            <ac:spMk id="8" creationId="{B151BFFA-C000-42D8-B32D-9865F53FC1D9}"/>
          </ac:spMkLst>
        </pc:spChg>
      </pc:sldChg>
      <pc:sldChg chg="modSp">
        <pc:chgData name="Elizabeth Connors" userId="S::elizabeth.connors@sja.org.uk::7b8a960c-3a8f-44e5-8383-848c6766db90" providerId="AD" clId="Web-{3532F258-8AEB-F78A-5407-D3044945C236}" dt="2019-07-11T21:21:58.939" v="12" actId="14100"/>
        <pc:sldMkLst>
          <pc:docMk/>
          <pc:sldMk cId="2391800710" sldId="658"/>
        </pc:sldMkLst>
        <pc:spChg chg="mod">
          <ac:chgData name="Elizabeth Connors" userId="S::elizabeth.connors@sja.org.uk::7b8a960c-3a8f-44e5-8383-848c6766db90" providerId="AD" clId="Web-{3532F258-8AEB-F78A-5407-D3044945C236}" dt="2019-07-11T21:21:58.939" v="12" actId="14100"/>
          <ac:spMkLst>
            <pc:docMk/>
            <pc:sldMk cId="2391800710" sldId="658"/>
            <ac:spMk id="12" creationId="{DBBCC606-5FDF-4F02-970B-A5224A0F8D9E}"/>
          </ac:spMkLst>
        </pc:spChg>
      </pc:sldChg>
      <pc:sldChg chg="modSp">
        <pc:chgData name="Elizabeth Connors" userId="S::elizabeth.connors@sja.org.uk::7b8a960c-3a8f-44e5-8383-848c6766db90" providerId="AD" clId="Web-{3532F258-8AEB-F78A-5407-D3044945C236}" dt="2019-07-11T21:32:04.746" v="148" actId="20577"/>
        <pc:sldMkLst>
          <pc:docMk/>
          <pc:sldMk cId="2244731157" sldId="662"/>
        </pc:sldMkLst>
        <pc:spChg chg="mod">
          <ac:chgData name="Elizabeth Connors" userId="S::elizabeth.connors@sja.org.uk::7b8a960c-3a8f-44e5-8383-848c6766db90" providerId="AD" clId="Web-{3532F258-8AEB-F78A-5407-D3044945C236}" dt="2019-07-11T21:32:04.746" v="148" actId="20577"/>
          <ac:spMkLst>
            <pc:docMk/>
            <pc:sldMk cId="2244731157" sldId="662"/>
            <ac:spMk id="9" creationId="{0A90C1F9-11F4-4FA0-8955-96815CA4B9D7}"/>
          </ac:spMkLst>
        </pc:spChg>
      </pc:sldChg>
      <pc:sldChg chg="modSp">
        <pc:chgData name="Elizabeth Connors" userId="S::elizabeth.connors@sja.org.uk::7b8a960c-3a8f-44e5-8383-848c6766db90" providerId="AD" clId="Web-{3532F258-8AEB-F78A-5407-D3044945C236}" dt="2019-07-11T21:29:02.121" v="96" actId="20577"/>
        <pc:sldMkLst>
          <pc:docMk/>
          <pc:sldMk cId="2981126906" sldId="670"/>
        </pc:sldMkLst>
        <pc:spChg chg="mod">
          <ac:chgData name="Elizabeth Connors" userId="S::elizabeth.connors@sja.org.uk::7b8a960c-3a8f-44e5-8383-848c6766db90" providerId="AD" clId="Web-{3532F258-8AEB-F78A-5407-D3044945C236}" dt="2019-07-11T21:29:02.121" v="96" actId="20577"/>
          <ac:spMkLst>
            <pc:docMk/>
            <pc:sldMk cId="2981126906" sldId="670"/>
            <ac:spMk id="8" creationId="{C1EE67B9-850B-4F6B-8B4A-70F5A44C5F97}"/>
          </ac:spMkLst>
        </pc:spChg>
      </pc:sldChg>
      <pc:sldChg chg="modSp">
        <pc:chgData name="Elizabeth Connors" userId="S::elizabeth.connors@sja.org.uk::7b8a960c-3a8f-44e5-8383-848c6766db90" providerId="AD" clId="Web-{3532F258-8AEB-F78A-5407-D3044945C236}" dt="2019-07-11T21:30:27.668" v="132" actId="20577"/>
        <pc:sldMkLst>
          <pc:docMk/>
          <pc:sldMk cId="1116332421" sldId="674"/>
        </pc:sldMkLst>
        <pc:spChg chg="mod">
          <ac:chgData name="Elizabeth Connors" userId="S::elizabeth.connors@sja.org.uk::7b8a960c-3a8f-44e5-8383-848c6766db90" providerId="AD" clId="Web-{3532F258-8AEB-F78A-5407-D3044945C236}" dt="2019-07-11T21:30:27.668" v="132" actId="20577"/>
          <ac:spMkLst>
            <pc:docMk/>
            <pc:sldMk cId="1116332421" sldId="674"/>
            <ac:spMk id="7" creationId="{99A057B0-0A2A-45C1-AF1B-B92CB7BB4389}"/>
          </ac:spMkLst>
        </pc:spChg>
      </pc:sldChg>
      <pc:sldChg chg="modSp">
        <pc:chgData name="Elizabeth Connors" userId="S::elizabeth.connors@sja.org.uk::7b8a960c-3a8f-44e5-8383-848c6766db90" providerId="AD" clId="Web-{3532F258-8AEB-F78A-5407-D3044945C236}" dt="2019-07-11T21:23:36.566" v="32" actId="20577"/>
        <pc:sldMkLst>
          <pc:docMk/>
          <pc:sldMk cId="2748950950" sldId="675"/>
        </pc:sldMkLst>
        <pc:spChg chg="mod">
          <ac:chgData name="Elizabeth Connors" userId="S::elizabeth.connors@sja.org.uk::7b8a960c-3a8f-44e5-8383-848c6766db90" providerId="AD" clId="Web-{3532F258-8AEB-F78A-5407-D3044945C236}" dt="2019-07-11T21:23:36.566" v="32" actId="20577"/>
          <ac:spMkLst>
            <pc:docMk/>
            <pc:sldMk cId="2748950950" sldId="675"/>
            <ac:spMk id="8" creationId="{776505A8-DE9E-48E5-BFC5-F14700A3B266}"/>
          </ac:spMkLst>
        </pc:spChg>
      </pc:sldChg>
      <pc:sldChg chg="modSp">
        <pc:chgData name="Elizabeth Connors" userId="S::elizabeth.connors@sja.org.uk::7b8a960c-3a8f-44e5-8383-848c6766db90" providerId="AD" clId="Web-{3532F258-8AEB-F78A-5407-D3044945C236}" dt="2019-07-11T21:29:52.684" v="117" actId="20577"/>
        <pc:sldMkLst>
          <pc:docMk/>
          <pc:sldMk cId="3333320445" sldId="677"/>
        </pc:sldMkLst>
        <pc:spChg chg="mod">
          <ac:chgData name="Elizabeth Connors" userId="S::elizabeth.connors@sja.org.uk::7b8a960c-3a8f-44e5-8383-848c6766db90" providerId="AD" clId="Web-{3532F258-8AEB-F78A-5407-D3044945C236}" dt="2019-07-11T21:29:52.684" v="117" actId="20577"/>
          <ac:spMkLst>
            <pc:docMk/>
            <pc:sldMk cId="3333320445" sldId="677"/>
            <ac:spMk id="8" creationId="{776505A8-DE9E-48E5-BFC5-F14700A3B266}"/>
          </ac:spMkLst>
        </pc:spChg>
      </pc:sldChg>
      <pc:sldChg chg="modSp">
        <pc:chgData name="Elizabeth Connors" userId="S::elizabeth.connors@sja.org.uk::7b8a960c-3a8f-44e5-8383-848c6766db90" providerId="AD" clId="Web-{3532F258-8AEB-F78A-5407-D3044945C236}" dt="2019-07-11T21:26:14.462" v="69" actId="1076"/>
        <pc:sldMkLst>
          <pc:docMk/>
          <pc:sldMk cId="924855530" sldId="765"/>
        </pc:sldMkLst>
        <pc:spChg chg="mod">
          <ac:chgData name="Elizabeth Connors" userId="S::elizabeth.connors@sja.org.uk::7b8a960c-3a8f-44e5-8383-848c6766db90" providerId="AD" clId="Web-{3532F258-8AEB-F78A-5407-D3044945C236}" dt="2019-07-11T21:25:06.852" v="59" actId="1076"/>
          <ac:spMkLst>
            <pc:docMk/>
            <pc:sldMk cId="924855530" sldId="765"/>
            <ac:spMk id="9" creationId="{D86E116D-5370-4E90-B3C6-AE67E7181E6B}"/>
          </ac:spMkLst>
        </pc:spChg>
        <pc:spChg chg="mod">
          <ac:chgData name="Elizabeth Connors" userId="S::elizabeth.connors@sja.org.uk::7b8a960c-3a8f-44e5-8383-848c6766db90" providerId="AD" clId="Web-{3532F258-8AEB-F78A-5407-D3044945C236}" dt="2019-07-11T21:25:57.040" v="66" actId="1076"/>
          <ac:spMkLst>
            <pc:docMk/>
            <pc:sldMk cId="924855530" sldId="765"/>
            <ac:spMk id="11" creationId="{A453D062-777C-4468-BDE2-487559E5435C}"/>
          </ac:spMkLst>
        </pc:spChg>
        <pc:picChg chg="mod">
          <ac:chgData name="Elizabeth Connors" userId="S::elizabeth.connors@sja.org.uk::7b8a960c-3a8f-44e5-8383-848c6766db90" providerId="AD" clId="Web-{3532F258-8AEB-F78A-5407-D3044945C236}" dt="2019-07-11T21:26:14.462" v="69" actId="1076"/>
          <ac:picMkLst>
            <pc:docMk/>
            <pc:sldMk cId="924855530" sldId="765"/>
            <ac:picMk id="10" creationId="{DA88E552-A519-4A89-86E1-5FBF68B24377}"/>
          </ac:picMkLst>
        </pc:picChg>
        <pc:picChg chg="mod">
          <ac:chgData name="Elizabeth Connors" userId="S::elizabeth.connors@sja.org.uk::7b8a960c-3a8f-44e5-8383-848c6766db90" providerId="AD" clId="Web-{3532F258-8AEB-F78A-5407-D3044945C236}" dt="2019-07-11T21:26:11.071" v="68" actId="1076"/>
          <ac:picMkLst>
            <pc:docMk/>
            <pc:sldMk cId="924855530" sldId="765"/>
            <ac:picMk id="12" creationId="{BA0E858F-E178-4C88-B414-90FEA96306A9}"/>
          </ac:picMkLst>
        </pc:picChg>
      </pc:sldChg>
      <pc:sldChg chg="modSp">
        <pc:chgData name="Elizabeth Connors" userId="S::elizabeth.connors@sja.org.uk::7b8a960c-3a8f-44e5-8383-848c6766db90" providerId="AD" clId="Web-{3532F258-8AEB-F78A-5407-D3044945C236}" dt="2019-07-11T21:21:36.175" v="8" actId="20577"/>
        <pc:sldMkLst>
          <pc:docMk/>
          <pc:sldMk cId="1282143292" sldId="771"/>
        </pc:sldMkLst>
        <pc:spChg chg="mod">
          <ac:chgData name="Elizabeth Connors" userId="S::elizabeth.connors@sja.org.uk::7b8a960c-3a8f-44e5-8383-848c6766db90" providerId="AD" clId="Web-{3532F258-8AEB-F78A-5407-D3044945C236}" dt="2019-07-11T21:21:36.175" v="8" actId="20577"/>
          <ac:spMkLst>
            <pc:docMk/>
            <pc:sldMk cId="1282143292" sldId="771"/>
            <ac:spMk id="6" creationId="{F38EDB98-40DA-4682-9C74-4BB3D31B30A9}"/>
          </ac:spMkLst>
        </pc:spChg>
      </pc:sldChg>
    </pc:docChg>
  </pc:docChgLst>
  <pc:docChgLst>
    <pc:chgData name="Sam Garnham" userId="ba4a3023-469b-47da-9b56-135bbb92583d" providerId="ADAL" clId="{8657E923-DFC9-4060-860C-A00908E44678}"/>
    <pc:docChg chg="modSld">
      <pc:chgData name="Sam Garnham" userId="ba4a3023-469b-47da-9b56-135bbb92583d" providerId="ADAL" clId="{8657E923-DFC9-4060-860C-A00908E44678}" dt="2019-07-31T11:00:57.995" v="99" actId="13244"/>
      <pc:docMkLst>
        <pc:docMk/>
      </pc:docMkLst>
      <pc:sldChg chg="modSp">
        <pc:chgData name="Sam Garnham" userId="ba4a3023-469b-47da-9b56-135bbb92583d" providerId="ADAL" clId="{8657E923-DFC9-4060-860C-A00908E44678}" dt="2019-07-31T10:45:11.690" v="19" actId="962"/>
        <pc:sldMkLst>
          <pc:docMk/>
          <pc:sldMk cId="3919606703" sldId="639"/>
        </pc:sldMkLst>
        <pc:spChg chg="mod">
          <ac:chgData name="Sam Garnham" userId="ba4a3023-469b-47da-9b56-135bbb92583d" providerId="ADAL" clId="{8657E923-DFC9-4060-860C-A00908E44678}" dt="2019-07-31T10:45:07.988" v="18" actId="962"/>
          <ac:spMkLst>
            <pc:docMk/>
            <pc:sldMk cId="3919606703" sldId="639"/>
            <ac:spMk id="8" creationId="{4B0435CA-F059-4E7C-8E86-388A249E42D9}"/>
          </ac:spMkLst>
        </pc:spChg>
        <pc:spChg chg="mod">
          <ac:chgData name="Sam Garnham" userId="ba4a3023-469b-47da-9b56-135bbb92583d" providerId="ADAL" clId="{8657E923-DFC9-4060-860C-A00908E44678}" dt="2019-07-31T10:45:11.690" v="19" actId="962"/>
          <ac:spMkLst>
            <pc:docMk/>
            <pc:sldMk cId="3919606703" sldId="639"/>
            <ac:spMk id="11" creationId="{6EFB0546-06AC-4E93-B211-5B58BD99AA62}"/>
          </ac:spMkLst>
        </pc:spChg>
      </pc:sldChg>
      <pc:sldChg chg="modSp">
        <pc:chgData name="Sam Garnham" userId="ba4a3023-469b-47da-9b56-135bbb92583d" providerId="ADAL" clId="{8657E923-DFC9-4060-860C-A00908E44678}" dt="2019-07-31T10:53:20.071" v="63" actId="13244"/>
        <pc:sldMkLst>
          <pc:docMk/>
          <pc:sldMk cId="558983113" sldId="641"/>
        </pc:sldMkLst>
        <pc:spChg chg="mod">
          <ac:chgData name="Sam Garnham" userId="ba4a3023-469b-47da-9b56-135bbb92583d" providerId="ADAL" clId="{8657E923-DFC9-4060-860C-A00908E44678}" dt="2019-07-31T10:44:57.268" v="16" actId="962"/>
          <ac:spMkLst>
            <pc:docMk/>
            <pc:sldMk cId="558983113" sldId="641"/>
            <ac:spMk id="13" creationId="{840FB928-0CAB-47E7-932D-2DAEAE10EE59}"/>
          </ac:spMkLst>
        </pc:spChg>
        <pc:picChg chg="mod">
          <ac:chgData name="Sam Garnham" userId="ba4a3023-469b-47da-9b56-135bbb92583d" providerId="ADAL" clId="{8657E923-DFC9-4060-860C-A00908E44678}" dt="2019-07-31T10:53:20.071" v="63" actId="13244"/>
          <ac:picMkLst>
            <pc:docMk/>
            <pc:sldMk cId="558983113" sldId="641"/>
            <ac:picMk id="4" creationId="{C35B4190-32DB-45F8-8A70-B02C0E96FFDD}"/>
          </ac:picMkLst>
        </pc:picChg>
      </pc:sldChg>
      <pc:sldChg chg="modSp">
        <pc:chgData name="Sam Garnham" userId="ba4a3023-469b-47da-9b56-135bbb92583d" providerId="ADAL" clId="{8657E923-DFC9-4060-860C-A00908E44678}" dt="2019-07-31T10:45:29.221" v="20" actId="962"/>
        <pc:sldMkLst>
          <pc:docMk/>
          <pc:sldMk cId="731881050" sldId="648"/>
        </pc:sldMkLst>
        <pc:picChg chg="mod">
          <ac:chgData name="Sam Garnham" userId="ba4a3023-469b-47da-9b56-135bbb92583d" providerId="ADAL" clId="{8657E923-DFC9-4060-860C-A00908E44678}" dt="2019-07-31T10:45:29.221" v="20" actId="962"/>
          <ac:picMkLst>
            <pc:docMk/>
            <pc:sldMk cId="731881050" sldId="648"/>
            <ac:picMk id="5" creationId="{7269BCB5-3CCB-45EF-92E3-668C784A1E91}"/>
          </ac:picMkLst>
        </pc:picChg>
      </pc:sldChg>
      <pc:sldChg chg="modSp">
        <pc:chgData name="Sam Garnham" userId="ba4a3023-469b-47da-9b56-135bbb92583d" providerId="ADAL" clId="{8657E923-DFC9-4060-860C-A00908E44678}" dt="2019-07-31T10:51:40.355" v="58" actId="13244"/>
        <pc:sldMkLst>
          <pc:docMk/>
          <pc:sldMk cId="3199948157" sldId="652"/>
        </pc:sldMkLst>
        <pc:spChg chg="mod">
          <ac:chgData name="Sam Garnham" userId="ba4a3023-469b-47da-9b56-135bbb92583d" providerId="ADAL" clId="{8657E923-DFC9-4060-860C-A00908E44678}" dt="2019-07-31T10:51:40.355" v="58" actId="13244"/>
          <ac:spMkLst>
            <pc:docMk/>
            <pc:sldMk cId="3199948157" sldId="652"/>
            <ac:spMk id="5" creationId="{1D23B94A-E94C-4ED0-98DA-5484C826733B}"/>
          </ac:spMkLst>
        </pc:spChg>
        <pc:grpChg chg="mod">
          <ac:chgData name="Sam Garnham" userId="ba4a3023-469b-47da-9b56-135bbb92583d" providerId="ADAL" clId="{8657E923-DFC9-4060-860C-A00908E44678}" dt="2019-07-31T10:43:38.290" v="1" actId="962"/>
          <ac:grpSpMkLst>
            <pc:docMk/>
            <pc:sldMk cId="3199948157" sldId="652"/>
            <ac:grpSpMk id="7" creationId="{461E208C-0A75-4782-AB9C-099320769C4E}"/>
          </ac:grpSpMkLst>
        </pc:grpChg>
        <pc:picChg chg="mod">
          <ac:chgData name="Sam Garnham" userId="ba4a3023-469b-47da-9b56-135bbb92583d" providerId="ADAL" clId="{8657E923-DFC9-4060-860C-A00908E44678}" dt="2019-07-31T10:43:34.754" v="0" actId="962"/>
          <ac:picMkLst>
            <pc:docMk/>
            <pc:sldMk cId="3199948157" sldId="652"/>
            <ac:picMk id="6" creationId="{548836A6-B552-453B-B706-A0B7D05E2D69}"/>
          </ac:picMkLst>
        </pc:picChg>
      </pc:sldChg>
      <pc:sldChg chg="modSp">
        <pc:chgData name="Sam Garnham" userId="ba4a3023-469b-47da-9b56-135bbb92583d" providerId="ADAL" clId="{8657E923-DFC9-4060-860C-A00908E44678}" dt="2019-07-31T10:43:49.561" v="4" actId="962"/>
        <pc:sldMkLst>
          <pc:docMk/>
          <pc:sldMk cId="2096618169" sldId="657"/>
        </pc:sldMkLst>
        <pc:spChg chg="mod">
          <ac:chgData name="Sam Garnham" userId="ba4a3023-469b-47da-9b56-135bbb92583d" providerId="ADAL" clId="{8657E923-DFC9-4060-860C-A00908E44678}" dt="2019-07-31T10:43:42.492" v="2" actId="962"/>
          <ac:spMkLst>
            <pc:docMk/>
            <pc:sldMk cId="2096618169" sldId="657"/>
            <ac:spMk id="5" creationId="{104EEABA-3F2F-48AD-80BC-D63D6737D21F}"/>
          </ac:spMkLst>
        </pc:spChg>
        <pc:picChg chg="mod">
          <ac:chgData name="Sam Garnham" userId="ba4a3023-469b-47da-9b56-135bbb92583d" providerId="ADAL" clId="{8657E923-DFC9-4060-860C-A00908E44678}" dt="2019-07-31T10:43:46.407" v="3" actId="962"/>
          <ac:picMkLst>
            <pc:docMk/>
            <pc:sldMk cId="2096618169" sldId="657"/>
            <ac:picMk id="7" creationId="{4F2C1593-E37D-4648-93E5-5F8874D297E8}"/>
          </ac:picMkLst>
        </pc:picChg>
        <pc:picChg chg="mod">
          <ac:chgData name="Sam Garnham" userId="ba4a3023-469b-47da-9b56-135bbb92583d" providerId="ADAL" clId="{8657E923-DFC9-4060-860C-A00908E44678}" dt="2019-07-31T10:43:49.561" v="4" actId="962"/>
          <ac:picMkLst>
            <pc:docMk/>
            <pc:sldMk cId="2096618169" sldId="657"/>
            <ac:picMk id="8" creationId="{04267805-D15C-4138-B06D-C22DA89C08C8}"/>
          </ac:picMkLst>
        </pc:picChg>
      </pc:sldChg>
      <pc:sldChg chg="modSp">
        <pc:chgData name="Sam Garnham" userId="ba4a3023-469b-47da-9b56-135bbb92583d" providerId="ADAL" clId="{8657E923-DFC9-4060-860C-A00908E44678}" dt="2019-07-31T10:44:15.978" v="7" actId="962"/>
        <pc:sldMkLst>
          <pc:docMk/>
          <pc:sldMk cId="2391800710" sldId="658"/>
        </pc:sldMkLst>
        <pc:spChg chg="mod">
          <ac:chgData name="Sam Garnham" userId="ba4a3023-469b-47da-9b56-135bbb92583d" providerId="ADAL" clId="{8657E923-DFC9-4060-860C-A00908E44678}" dt="2019-07-31T10:44:13.015" v="6" actId="962"/>
          <ac:spMkLst>
            <pc:docMk/>
            <pc:sldMk cId="2391800710" sldId="658"/>
            <ac:spMk id="11" creationId="{F088079F-396B-407D-8FEC-38700DBFE730}"/>
          </ac:spMkLst>
        </pc:spChg>
        <pc:picChg chg="mod">
          <ac:chgData name="Sam Garnham" userId="ba4a3023-469b-47da-9b56-135bbb92583d" providerId="ADAL" clId="{8657E923-DFC9-4060-860C-A00908E44678}" dt="2019-07-31T10:44:15.978" v="7" actId="962"/>
          <ac:picMkLst>
            <pc:docMk/>
            <pc:sldMk cId="2391800710" sldId="658"/>
            <ac:picMk id="7" creationId="{B69783B4-BD7B-4CEA-9344-DFB3938ED52B}"/>
          </ac:picMkLst>
        </pc:picChg>
      </pc:sldChg>
      <pc:sldChg chg="modSp">
        <pc:chgData name="Sam Garnham" userId="ba4a3023-469b-47da-9b56-135bbb92583d" providerId="ADAL" clId="{8657E923-DFC9-4060-860C-A00908E44678}" dt="2019-07-31T10:52:58.532" v="61" actId="13244"/>
        <pc:sldMkLst>
          <pc:docMk/>
          <pc:sldMk cId="4151067866" sldId="661"/>
        </pc:sldMkLst>
        <pc:picChg chg="mod">
          <ac:chgData name="Sam Garnham" userId="ba4a3023-469b-47da-9b56-135bbb92583d" providerId="ADAL" clId="{8657E923-DFC9-4060-860C-A00908E44678}" dt="2019-07-31T10:52:58.532" v="61" actId="13244"/>
          <ac:picMkLst>
            <pc:docMk/>
            <pc:sldMk cId="4151067866" sldId="661"/>
            <ac:picMk id="2" creationId="{A6ED4C9B-9E48-4671-8A56-57060FE7E58B}"/>
          </ac:picMkLst>
        </pc:picChg>
        <pc:picChg chg="mod">
          <ac:chgData name="Sam Garnham" userId="ba4a3023-469b-47da-9b56-135bbb92583d" providerId="ADAL" clId="{8657E923-DFC9-4060-860C-A00908E44678}" dt="2019-07-31T10:44:32.750" v="11" actId="962"/>
          <ac:picMkLst>
            <pc:docMk/>
            <pc:sldMk cId="4151067866" sldId="661"/>
            <ac:picMk id="10" creationId="{166E012E-0E1C-4DA1-8866-5C451F1270EA}"/>
          </ac:picMkLst>
        </pc:picChg>
        <pc:picChg chg="mod">
          <ac:chgData name="Sam Garnham" userId="ba4a3023-469b-47da-9b56-135bbb92583d" providerId="ADAL" clId="{8657E923-DFC9-4060-860C-A00908E44678}" dt="2019-07-31T10:44:36.168" v="12" actId="962"/>
          <ac:picMkLst>
            <pc:docMk/>
            <pc:sldMk cId="4151067866" sldId="661"/>
            <ac:picMk id="12" creationId="{25479B37-7144-405B-92EA-A99369EA5E3D}"/>
          </ac:picMkLst>
        </pc:picChg>
        <pc:picChg chg="mod">
          <ac:chgData name="Sam Garnham" userId="ba4a3023-469b-47da-9b56-135bbb92583d" providerId="ADAL" clId="{8657E923-DFC9-4060-860C-A00908E44678}" dt="2019-07-31T10:44:39.405" v="13" actId="962"/>
          <ac:picMkLst>
            <pc:docMk/>
            <pc:sldMk cId="4151067866" sldId="661"/>
            <ac:picMk id="13" creationId="{FAB3F2EC-0998-4B2E-892E-ADBE08AE52A0}"/>
          </ac:picMkLst>
        </pc:picChg>
      </pc:sldChg>
      <pc:sldChg chg="modSp">
        <pc:chgData name="Sam Garnham" userId="ba4a3023-469b-47da-9b56-135bbb92583d" providerId="ADAL" clId="{8657E923-DFC9-4060-860C-A00908E44678}" dt="2019-07-31T10:54:20.485" v="69" actId="13244"/>
        <pc:sldMkLst>
          <pc:docMk/>
          <pc:sldMk cId="2244731157" sldId="662"/>
        </pc:sldMkLst>
        <pc:spChg chg="mod">
          <ac:chgData name="Sam Garnham" userId="ba4a3023-469b-47da-9b56-135bbb92583d" providerId="ADAL" clId="{8657E923-DFC9-4060-860C-A00908E44678}" dt="2019-07-31T10:54:14.446" v="68" actId="13244"/>
          <ac:spMkLst>
            <pc:docMk/>
            <pc:sldMk cId="2244731157" sldId="662"/>
            <ac:spMk id="5" creationId="{242A1EC0-0A38-4768-916D-03E1D3C75374}"/>
          </ac:spMkLst>
        </pc:spChg>
        <pc:spChg chg="mod">
          <ac:chgData name="Sam Garnham" userId="ba4a3023-469b-47da-9b56-135bbb92583d" providerId="ADAL" clId="{8657E923-DFC9-4060-860C-A00908E44678}" dt="2019-07-31T10:46:01.573" v="27" actId="962"/>
          <ac:spMkLst>
            <pc:docMk/>
            <pc:sldMk cId="2244731157" sldId="662"/>
            <ac:spMk id="10" creationId="{A1C7F42E-1346-462F-9514-5EEFFF782A8D}"/>
          </ac:spMkLst>
        </pc:spChg>
        <pc:spChg chg="mod">
          <ac:chgData name="Sam Garnham" userId="ba4a3023-469b-47da-9b56-135bbb92583d" providerId="ADAL" clId="{8657E923-DFC9-4060-860C-A00908E44678}" dt="2019-07-31T10:54:20.485" v="69" actId="13244"/>
          <ac:spMkLst>
            <pc:docMk/>
            <pc:sldMk cId="2244731157" sldId="662"/>
            <ac:spMk id="11" creationId="{8E66748A-2A75-44B2-88BE-822A3EB93A11}"/>
          </ac:spMkLst>
        </pc:spChg>
        <pc:grpChg chg="mod">
          <ac:chgData name="Sam Garnham" userId="ba4a3023-469b-47da-9b56-135bbb92583d" providerId="ADAL" clId="{8657E923-DFC9-4060-860C-A00908E44678}" dt="2019-07-31T10:46:10.087" v="28" actId="962"/>
          <ac:grpSpMkLst>
            <pc:docMk/>
            <pc:sldMk cId="2244731157" sldId="662"/>
            <ac:grpSpMk id="16" creationId="{9308EB91-86A8-488D-B4A5-C0B3450AF299}"/>
          </ac:grpSpMkLst>
        </pc:grpChg>
        <pc:picChg chg="mod">
          <ac:chgData name="Sam Garnham" userId="ba4a3023-469b-47da-9b56-135bbb92583d" providerId="ADAL" clId="{8657E923-DFC9-4060-860C-A00908E44678}" dt="2019-07-31T10:48:57.320" v="29" actId="962"/>
          <ac:picMkLst>
            <pc:docMk/>
            <pc:sldMk cId="2244731157" sldId="662"/>
            <ac:picMk id="4" creationId="{1A01937A-4A4A-4CF7-B606-6B2FF92AACD4}"/>
          </ac:picMkLst>
        </pc:picChg>
        <pc:picChg chg="mod">
          <ac:chgData name="Sam Garnham" userId="ba4a3023-469b-47da-9b56-135bbb92583d" providerId="ADAL" clId="{8657E923-DFC9-4060-860C-A00908E44678}" dt="2019-07-31T10:49:04.196" v="30" actId="962"/>
          <ac:picMkLst>
            <pc:docMk/>
            <pc:sldMk cId="2244731157" sldId="662"/>
            <ac:picMk id="15" creationId="{67CC53AA-5CE4-4B99-B5A2-014EA48759C0}"/>
          </ac:picMkLst>
        </pc:picChg>
      </pc:sldChg>
      <pc:sldChg chg="modSp">
        <pc:chgData name="Sam Garnham" userId="ba4a3023-469b-47da-9b56-135bbb92583d" providerId="ADAL" clId="{8657E923-DFC9-4060-860C-A00908E44678}" dt="2019-07-31T10:55:12.657" v="74" actId="13244"/>
        <pc:sldMkLst>
          <pc:docMk/>
          <pc:sldMk cId="3786769586" sldId="663"/>
        </pc:sldMkLst>
        <pc:spChg chg="mod">
          <ac:chgData name="Sam Garnham" userId="ba4a3023-469b-47da-9b56-135bbb92583d" providerId="ADAL" clId="{8657E923-DFC9-4060-860C-A00908E44678}" dt="2019-07-31T10:55:06.752" v="73" actId="13244"/>
          <ac:spMkLst>
            <pc:docMk/>
            <pc:sldMk cId="3786769586" sldId="663"/>
            <ac:spMk id="3" creationId="{F98903AD-F408-453F-91D4-713617A5EDF1}"/>
          </ac:spMkLst>
        </pc:spChg>
        <pc:spChg chg="mod">
          <ac:chgData name="Sam Garnham" userId="ba4a3023-469b-47da-9b56-135bbb92583d" providerId="ADAL" clId="{8657E923-DFC9-4060-860C-A00908E44678}" dt="2019-07-31T10:54:36.633" v="70" actId="13244"/>
          <ac:spMkLst>
            <pc:docMk/>
            <pc:sldMk cId="3786769586" sldId="663"/>
            <ac:spMk id="6" creationId="{301E5FB5-59F0-468E-A6BF-98AF6E7D1D41}"/>
          </ac:spMkLst>
        </pc:spChg>
        <pc:spChg chg="mod">
          <ac:chgData name="Sam Garnham" userId="ba4a3023-469b-47da-9b56-135bbb92583d" providerId="ADAL" clId="{8657E923-DFC9-4060-860C-A00908E44678}" dt="2019-07-31T10:54:53.922" v="72" actId="13244"/>
          <ac:spMkLst>
            <pc:docMk/>
            <pc:sldMk cId="3786769586" sldId="663"/>
            <ac:spMk id="14" creationId="{08FBF618-618C-4989-BA67-8529B33E8B29}"/>
          </ac:spMkLst>
        </pc:spChg>
        <pc:spChg chg="mod">
          <ac:chgData name="Sam Garnham" userId="ba4a3023-469b-47da-9b56-135bbb92583d" providerId="ADAL" clId="{8657E923-DFC9-4060-860C-A00908E44678}" dt="2019-07-31T10:54:45.348" v="71" actId="13244"/>
          <ac:spMkLst>
            <pc:docMk/>
            <pc:sldMk cId="3786769586" sldId="663"/>
            <ac:spMk id="17" creationId="{1E7A2439-412A-4D73-883C-EECE88E8EC46}"/>
          </ac:spMkLst>
        </pc:spChg>
        <pc:grpChg chg="mod">
          <ac:chgData name="Sam Garnham" userId="ba4a3023-469b-47da-9b56-135bbb92583d" providerId="ADAL" clId="{8657E923-DFC9-4060-860C-A00908E44678}" dt="2019-07-31T10:55:12.657" v="74" actId="13244"/>
          <ac:grpSpMkLst>
            <pc:docMk/>
            <pc:sldMk cId="3786769586" sldId="663"/>
            <ac:grpSpMk id="19" creationId="{6FB3738D-1C0E-4FD9-9CA4-AEEE2474DE26}"/>
          </ac:grpSpMkLst>
        </pc:grpChg>
        <pc:picChg chg="mod">
          <ac:chgData name="Sam Garnham" userId="ba4a3023-469b-47da-9b56-135bbb92583d" providerId="ADAL" clId="{8657E923-DFC9-4060-860C-A00908E44678}" dt="2019-07-31T10:49:13.743" v="32" actId="962"/>
          <ac:picMkLst>
            <pc:docMk/>
            <pc:sldMk cId="3786769586" sldId="663"/>
            <ac:picMk id="8" creationId="{6677BC7A-3C45-496B-99F0-644084B9CBC1}"/>
          </ac:picMkLst>
        </pc:picChg>
      </pc:sldChg>
      <pc:sldChg chg="modSp">
        <pc:chgData name="Sam Garnham" userId="ba4a3023-469b-47da-9b56-135bbb92583d" providerId="ADAL" clId="{8657E923-DFC9-4060-860C-A00908E44678}" dt="2019-07-31T10:56:10.410" v="75" actId="13244"/>
        <pc:sldMkLst>
          <pc:docMk/>
          <pc:sldMk cId="889993964" sldId="664"/>
        </pc:sldMkLst>
        <pc:spChg chg="mod">
          <ac:chgData name="Sam Garnham" userId="ba4a3023-469b-47da-9b56-135bbb92583d" providerId="ADAL" clId="{8657E923-DFC9-4060-860C-A00908E44678}" dt="2019-07-31T10:56:10.410" v="75" actId="13244"/>
          <ac:spMkLst>
            <pc:docMk/>
            <pc:sldMk cId="889993964" sldId="664"/>
            <ac:spMk id="8" creationId="{4E819D45-0C0B-43A7-84A6-489978381130}"/>
          </ac:spMkLst>
        </pc:spChg>
        <pc:grpChg chg="mod">
          <ac:chgData name="Sam Garnham" userId="ba4a3023-469b-47da-9b56-135bbb92583d" providerId="ADAL" clId="{8657E923-DFC9-4060-860C-A00908E44678}" dt="2019-07-31T10:49:41.164" v="33" actId="962"/>
          <ac:grpSpMkLst>
            <pc:docMk/>
            <pc:sldMk cId="889993964" sldId="664"/>
            <ac:grpSpMk id="9" creationId="{F5E4CE80-BE88-4CD0-854F-D0947A20049E}"/>
          </ac:grpSpMkLst>
        </pc:grpChg>
      </pc:sldChg>
      <pc:sldChg chg="addSp modSp">
        <pc:chgData name="Sam Garnham" userId="ba4a3023-469b-47da-9b56-135bbb92583d" providerId="ADAL" clId="{8657E923-DFC9-4060-860C-A00908E44678}" dt="2019-07-31T11:00:15.267" v="95" actId="164"/>
        <pc:sldMkLst>
          <pc:docMk/>
          <pc:sldMk cId="2981126906" sldId="670"/>
        </pc:sldMkLst>
        <pc:spChg chg="mod">
          <ac:chgData name="Sam Garnham" userId="ba4a3023-469b-47da-9b56-135bbb92583d" providerId="ADAL" clId="{8657E923-DFC9-4060-860C-A00908E44678}" dt="2019-07-31T10:59:48.339" v="94" actId="164"/>
          <ac:spMkLst>
            <pc:docMk/>
            <pc:sldMk cId="2981126906" sldId="670"/>
            <ac:spMk id="8" creationId="{C1EE67B9-850B-4F6B-8B4A-70F5A44C5F97}"/>
          </ac:spMkLst>
        </pc:spChg>
        <pc:spChg chg="mod">
          <ac:chgData name="Sam Garnham" userId="ba4a3023-469b-47da-9b56-135bbb92583d" providerId="ADAL" clId="{8657E923-DFC9-4060-860C-A00908E44678}" dt="2019-07-31T10:59:48.339" v="94" actId="164"/>
          <ac:spMkLst>
            <pc:docMk/>
            <pc:sldMk cId="2981126906" sldId="670"/>
            <ac:spMk id="34" creationId="{DC2226B4-6AF0-4046-9E42-4FE15B44F410}"/>
          </ac:spMkLst>
        </pc:spChg>
        <pc:spChg chg="mod">
          <ac:chgData name="Sam Garnham" userId="ba4a3023-469b-47da-9b56-135bbb92583d" providerId="ADAL" clId="{8657E923-DFC9-4060-860C-A00908E44678}" dt="2019-07-31T10:59:48.339" v="94" actId="164"/>
          <ac:spMkLst>
            <pc:docMk/>
            <pc:sldMk cId="2981126906" sldId="670"/>
            <ac:spMk id="35" creationId="{0C8A8E66-2869-4A59-9ED5-91E151645389}"/>
          </ac:spMkLst>
        </pc:spChg>
        <pc:spChg chg="mod">
          <ac:chgData name="Sam Garnham" userId="ba4a3023-469b-47da-9b56-135bbb92583d" providerId="ADAL" clId="{8657E923-DFC9-4060-860C-A00908E44678}" dt="2019-07-31T10:59:48.339" v="94" actId="164"/>
          <ac:spMkLst>
            <pc:docMk/>
            <pc:sldMk cId="2981126906" sldId="670"/>
            <ac:spMk id="36" creationId="{5BA5147C-6418-49D8-80C2-B8E21FAEA792}"/>
          </ac:spMkLst>
        </pc:spChg>
        <pc:spChg chg="mod">
          <ac:chgData name="Sam Garnham" userId="ba4a3023-469b-47da-9b56-135bbb92583d" providerId="ADAL" clId="{8657E923-DFC9-4060-860C-A00908E44678}" dt="2019-07-31T10:59:48.339" v="94" actId="164"/>
          <ac:spMkLst>
            <pc:docMk/>
            <pc:sldMk cId="2981126906" sldId="670"/>
            <ac:spMk id="37" creationId="{85B0B897-77FC-41B1-B465-C3986B4035D7}"/>
          </ac:spMkLst>
        </pc:spChg>
        <pc:spChg chg="mod">
          <ac:chgData name="Sam Garnham" userId="ba4a3023-469b-47da-9b56-135bbb92583d" providerId="ADAL" clId="{8657E923-DFC9-4060-860C-A00908E44678}" dt="2019-07-31T11:00:15.267" v="95" actId="164"/>
          <ac:spMkLst>
            <pc:docMk/>
            <pc:sldMk cId="2981126906" sldId="670"/>
            <ac:spMk id="39" creationId="{5E2E818A-3863-4886-950B-5C90C0306C1E}"/>
          </ac:spMkLst>
        </pc:spChg>
        <pc:spChg chg="mod">
          <ac:chgData name="Sam Garnham" userId="ba4a3023-469b-47da-9b56-135bbb92583d" providerId="ADAL" clId="{8657E923-DFC9-4060-860C-A00908E44678}" dt="2019-07-31T10:59:48.339" v="94" actId="164"/>
          <ac:spMkLst>
            <pc:docMk/>
            <pc:sldMk cId="2981126906" sldId="670"/>
            <ac:spMk id="40" creationId="{3BF4A1BE-B6BD-40E4-9178-24ACB06B3B25}"/>
          </ac:spMkLst>
        </pc:spChg>
        <pc:spChg chg="mod">
          <ac:chgData name="Sam Garnham" userId="ba4a3023-469b-47da-9b56-135bbb92583d" providerId="ADAL" clId="{8657E923-DFC9-4060-860C-A00908E44678}" dt="2019-07-31T10:59:48.339" v="94" actId="164"/>
          <ac:spMkLst>
            <pc:docMk/>
            <pc:sldMk cId="2981126906" sldId="670"/>
            <ac:spMk id="41" creationId="{B0EA070D-71B4-4984-AB69-B884E8CBB7A8}"/>
          </ac:spMkLst>
        </pc:spChg>
        <pc:spChg chg="mod">
          <ac:chgData name="Sam Garnham" userId="ba4a3023-469b-47da-9b56-135bbb92583d" providerId="ADAL" clId="{8657E923-DFC9-4060-860C-A00908E44678}" dt="2019-07-31T11:00:15.267" v="95" actId="164"/>
          <ac:spMkLst>
            <pc:docMk/>
            <pc:sldMk cId="2981126906" sldId="670"/>
            <ac:spMk id="42" creationId="{7CEDFA86-3524-4116-B226-20D1BA8EED61}"/>
          </ac:spMkLst>
        </pc:spChg>
        <pc:spChg chg="mod">
          <ac:chgData name="Sam Garnham" userId="ba4a3023-469b-47da-9b56-135bbb92583d" providerId="ADAL" clId="{8657E923-DFC9-4060-860C-A00908E44678}" dt="2019-07-31T10:59:48.339" v="94" actId="164"/>
          <ac:spMkLst>
            <pc:docMk/>
            <pc:sldMk cId="2981126906" sldId="670"/>
            <ac:spMk id="43" creationId="{BB903F10-EE57-4457-AD7E-661E8C1C2A63}"/>
          </ac:spMkLst>
        </pc:spChg>
        <pc:spChg chg="mod">
          <ac:chgData name="Sam Garnham" userId="ba4a3023-469b-47da-9b56-135bbb92583d" providerId="ADAL" clId="{8657E923-DFC9-4060-860C-A00908E44678}" dt="2019-07-31T10:59:48.339" v="94" actId="164"/>
          <ac:spMkLst>
            <pc:docMk/>
            <pc:sldMk cId="2981126906" sldId="670"/>
            <ac:spMk id="44" creationId="{E6A3E7EB-2044-4513-B866-80F47C4F312F}"/>
          </ac:spMkLst>
        </pc:spChg>
        <pc:grpChg chg="add mod">
          <ac:chgData name="Sam Garnham" userId="ba4a3023-469b-47da-9b56-135bbb92583d" providerId="ADAL" clId="{8657E923-DFC9-4060-860C-A00908E44678}" dt="2019-07-31T11:00:15.267" v="95" actId="164"/>
          <ac:grpSpMkLst>
            <pc:docMk/>
            <pc:sldMk cId="2981126906" sldId="670"/>
            <ac:grpSpMk id="2" creationId="{25DF6608-44CB-4D9D-AF61-732F436F9B12}"/>
          </ac:grpSpMkLst>
        </pc:grpChg>
        <pc:grpChg chg="add mod">
          <ac:chgData name="Sam Garnham" userId="ba4a3023-469b-47da-9b56-135bbb92583d" providerId="ADAL" clId="{8657E923-DFC9-4060-860C-A00908E44678}" dt="2019-07-31T11:00:15.267" v="95" actId="164"/>
          <ac:grpSpMkLst>
            <pc:docMk/>
            <pc:sldMk cId="2981126906" sldId="670"/>
            <ac:grpSpMk id="5" creationId="{850261BC-787D-40AB-819F-F64ACE2E3E20}"/>
          </ac:grpSpMkLst>
        </pc:grpChg>
        <pc:picChg chg="mod">
          <ac:chgData name="Sam Garnham" userId="ba4a3023-469b-47da-9b56-135bbb92583d" providerId="ADAL" clId="{8657E923-DFC9-4060-860C-A00908E44678}" dt="2019-07-31T10:59:48.339" v="94" actId="164"/>
          <ac:picMkLst>
            <pc:docMk/>
            <pc:sldMk cId="2981126906" sldId="670"/>
            <ac:picMk id="32" creationId="{F5B0BEBE-9D5C-4E35-A44A-F15B06941650}"/>
          </ac:picMkLst>
        </pc:picChg>
        <pc:picChg chg="mod">
          <ac:chgData name="Sam Garnham" userId="ba4a3023-469b-47da-9b56-135bbb92583d" providerId="ADAL" clId="{8657E923-DFC9-4060-860C-A00908E44678}" dt="2019-07-31T10:59:48.339" v="94" actId="164"/>
          <ac:picMkLst>
            <pc:docMk/>
            <pc:sldMk cId="2981126906" sldId="670"/>
            <ac:picMk id="33" creationId="{4420D1DF-794B-445D-943B-5BD3E0277AE0}"/>
          </ac:picMkLst>
        </pc:picChg>
        <pc:picChg chg="mod">
          <ac:chgData name="Sam Garnham" userId="ba4a3023-469b-47da-9b56-135bbb92583d" providerId="ADAL" clId="{8657E923-DFC9-4060-860C-A00908E44678}" dt="2019-07-31T10:59:48.339" v="94" actId="164"/>
          <ac:picMkLst>
            <pc:docMk/>
            <pc:sldMk cId="2981126906" sldId="670"/>
            <ac:picMk id="38" creationId="{D220D200-8B14-4B49-A901-33AD064AED46}"/>
          </ac:picMkLst>
        </pc:picChg>
      </pc:sldChg>
      <pc:sldChg chg="modSp">
        <pc:chgData name="Sam Garnham" userId="ba4a3023-469b-47da-9b56-135bbb92583d" providerId="ADAL" clId="{8657E923-DFC9-4060-860C-A00908E44678}" dt="2019-07-31T10:50:47.480" v="53" actId="962"/>
        <pc:sldMkLst>
          <pc:docMk/>
          <pc:sldMk cId="3414698314" sldId="671"/>
        </pc:sldMkLst>
        <pc:spChg chg="mod">
          <ac:chgData name="Sam Garnham" userId="ba4a3023-469b-47da-9b56-135bbb92583d" providerId="ADAL" clId="{8657E923-DFC9-4060-860C-A00908E44678}" dt="2019-07-31T10:50:47.480" v="53" actId="962"/>
          <ac:spMkLst>
            <pc:docMk/>
            <pc:sldMk cId="3414698314" sldId="671"/>
            <ac:spMk id="8" creationId="{87CA8391-864D-40D3-94F5-9F99EDE136E5}"/>
          </ac:spMkLst>
        </pc:spChg>
        <pc:picChg chg="mod">
          <ac:chgData name="Sam Garnham" userId="ba4a3023-469b-47da-9b56-135bbb92583d" providerId="ADAL" clId="{8657E923-DFC9-4060-860C-A00908E44678}" dt="2019-07-31T10:50:43.194" v="52" actId="962"/>
          <ac:picMkLst>
            <pc:docMk/>
            <pc:sldMk cId="3414698314" sldId="671"/>
            <ac:picMk id="7" creationId="{D72EA3E0-6CFA-48BD-9253-A38CA65B750B}"/>
          </ac:picMkLst>
        </pc:picChg>
      </pc:sldChg>
      <pc:sldChg chg="modSp">
        <pc:chgData name="Sam Garnham" userId="ba4a3023-469b-47da-9b56-135bbb92583d" providerId="ADAL" clId="{8657E923-DFC9-4060-860C-A00908E44678}" dt="2019-07-31T10:52:44.807" v="60" actId="13244"/>
        <pc:sldMkLst>
          <pc:docMk/>
          <pc:sldMk cId="867665739" sldId="672"/>
        </pc:sldMkLst>
        <pc:spChg chg="mod">
          <ac:chgData name="Sam Garnham" userId="ba4a3023-469b-47da-9b56-135bbb92583d" providerId="ADAL" clId="{8657E923-DFC9-4060-860C-A00908E44678}" dt="2019-07-31T10:44:20.808" v="8" actId="962"/>
          <ac:spMkLst>
            <pc:docMk/>
            <pc:sldMk cId="867665739" sldId="672"/>
            <ac:spMk id="6" creationId="{C6087C6A-56C7-4382-AB80-EC5ACA4942F3}"/>
          </ac:spMkLst>
        </pc:spChg>
        <pc:spChg chg="mod">
          <ac:chgData name="Sam Garnham" userId="ba4a3023-469b-47da-9b56-135bbb92583d" providerId="ADAL" clId="{8657E923-DFC9-4060-860C-A00908E44678}" dt="2019-07-31T10:52:44.807" v="60" actId="13244"/>
          <ac:spMkLst>
            <pc:docMk/>
            <pc:sldMk cId="867665739" sldId="672"/>
            <ac:spMk id="8" creationId="{A2C14B9B-B502-4926-AAFA-FC9B36C3694B}"/>
          </ac:spMkLst>
        </pc:spChg>
        <pc:graphicFrameChg chg="mod">
          <ac:chgData name="Sam Garnham" userId="ba4a3023-469b-47da-9b56-135bbb92583d" providerId="ADAL" clId="{8657E923-DFC9-4060-860C-A00908E44678}" dt="2019-07-31T10:44:24.684" v="9" actId="962"/>
          <ac:graphicFrameMkLst>
            <pc:docMk/>
            <pc:sldMk cId="867665739" sldId="672"/>
            <ac:graphicFrameMk id="7" creationId="{4A18B845-0DCC-4A1B-B32B-4651EEF9B277}"/>
          </ac:graphicFrameMkLst>
        </pc:graphicFrameChg>
        <pc:picChg chg="mod">
          <ac:chgData name="Sam Garnham" userId="ba4a3023-469b-47da-9b56-135bbb92583d" providerId="ADAL" clId="{8657E923-DFC9-4060-860C-A00908E44678}" dt="2019-07-31T10:44:28.084" v="10" actId="962"/>
          <ac:picMkLst>
            <pc:docMk/>
            <pc:sldMk cId="867665739" sldId="672"/>
            <ac:picMk id="10" creationId="{081D47FD-1770-45FE-8ABA-F9C3DE244E2E}"/>
          </ac:picMkLst>
        </pc:picChg>
      </pc:sldChg>
      <pc:sldChg chg="modSp">
        <pc:chgData name="Sam Garnham" userId="ba4a3023-469b-47da-9b56-135bbb92583d" providerId="ADAL" clId="{8657E923-DFC9-4060-860C-A00908E44678}" dt="2019-07-31T11:00:57.995" v="99" actId="13244"/>
        <pc:sldMkLst>
          <pc:docMk/>
          <pc:sldMk cId="2641040435" sldId="673"/>
        </pc:sldMkLst>
        <pc:spChg chg="mod">
          <ac:chgData name="Sam Garnham" userId="ba4a3023-469b-47da-9b56-135bbb92583d" providerId="ADAL" clId="{8657E923-DFC9-4060-860C-A00908E44678}" dt="2019-07-31T11:00:57.995" v="99" actId="13244"/>
          <ac:spMkLst>
            <pc:docMk/>
            <pc:sldMk cId="2641040435" sldId="673"/>
            <ac:spMk id="4" creationId="{12FD1E8C-A145-4F79-85D0-118B7CF55E82}"/>
          </ac:spMkLst>
        </pc:spChg>
      </pc:sldChg>
      <pc:sldChg chg="modSp">
        <pc:chgData name="Sam Garnham" userId="ba4a3023-469b-47da-9b56-135bbb92583d" providerId="ADAL" clId="{8657E923-DFC9-4060-860C-A00908E44678}" dt="2019-07-31T11:00:52.924" v="98" actId="13244"/>
        <pc:sldMkLst>
          <pc:docMk/>
          <pc:sldMk cId="1116332421" sldId="674"/>
        </pc:sldMkLst>
        <pc:spChg chg="mod">
          <ac:chgData name="Sam Garnham" userId="ba4a3023-469b-47da-9b56-135bbb92583d" providerId="ADAL" clId="{8657E923-DFC9-4060-860C-A00908E44678}" dt="2019-07-31T11:00:52.924" v="98" actId="13244"/>
          <ac:spMkLst>
            <pc:docMk/>
            <pc:sldMk cId="1116332421" sldId="674"/>
            <ac:spMk id="4" creationId="{12FD1E8C-A145-4F79-85D0-118B7CF55E82}"/>
          </ac:spMkLst>
        </pc:spChg>
      </pc:sldChg>
      <pc:sldChg chg="modSp">
        <pc:chgData name="Sam Garnham" userId="ba4a3023-469b-47da-9b56-135bbb92583d" providerId="ADAL" clId="{8657E923-DFC9-4060-860C-A00908E44678}" dt="2019-07-31T10:53:05.244" v="62" actId="13244"/>
        <pc:sldMkLst>
          <pc:docMk/>
          <pc:sldMk cId="2748950950" sldId="675"/>
        </pc:sldMkLst>
        <pc:spChg chg="mod">
          <ac:chgData name="Sam Garnham" userId="ba4a3023-469b-47da-9b56-135bbb92583d" providerId="ADAL" clId="{8657E923-DFC9-4060-860C-A00908E44678}" dt="2019-07-31T10:53:05.244" v="62" actId="13244"/>
          <ac:spMkLst>
            <pc:docMk/>
            <pc:sldMk cId="2748950950" sldId="675"/>
            <ac:spMk id="4" creationId="{12FD1E8C-A145-4F79-85D0-118B7CF55E82}"/>
          </ac:spMkLst>
        </pc:spChg>
        <pc:picChg chg="mod">
          <ac:chgData name="Sam Garnham" userId="ba4a3023-469b-47da-9b56-135bbb92583d" providerId="ADAL" clId="{8657E923-DFC9-4060-860C-A00908E44678}" dt="2019-07-31T10:44:47.700" v="15" actId="962"/>
          <ac:picMkLst>
            <pc:docMk/>
            <pc:sldMk cId="2748950950" sldId="675"/>
            <ac:picMk id="2" creationId="{5C4A89CA-2160-462D-9E16-41A61A0FC97A}"/>
          </ac:picMkLst>
        </pc:picChg>
      </pc:sldChg>
      <pc:sldChg chg="modSp">
        <pc:chgData name="Sam Garnham" userId="ba4a3023-469b-47da-9b56-135bbb92583d" providerId="ADAL" clId="{8657E923-DFC9-4060-860C-A00908E44678}" dt="2019-07-31T11:00:42.948" v="97" actId="13244"/>
        <pc:sldMkLst>
          <pc:docMk/>
          <pc:sldMk cId="3333320445" sldId="677"/>
        </pc:sldMkLst>
        <pc:spChg chg="mod">
          <ac:chgData name="Sam Garnham" userId="ba4a3023-469b-47da-9b56-135bbb92583d" providerId="ADAL" clId="{8657E923-DFC9-4060-860C-A00908E44678}" dt="2019-07-31T11:00:42.948" v="97" actId="13244"/>
          <ac:spMkLst>
            <pc:docMk/>
            <pc:sldMk cId="3333320445" sldId="677"/>
            <ac:spMk id="4" creationId="{12FD1E8C-A145-4F79-85D0-118B7CF55E82}"/>
          </ac:spMkLst>
        </pc:spChg>
        <pc:picChg chg="mod">
          <ac:chgData name="Sam Garnham" userId="ba4a3023-469b-47da-9b56-135bbb92583d" providerId="ADAL" clId="{8657E923-DFC9-4060-860C-A00908E44678}" dt="2019-07-31T10:50:58.760" v="57" actId="962"/>
          <ac:picMkLst>
            <pc:docMk/>
            <pc:sldMk cId="3333320445" sldId="677"/>
            <ac:picMk id="2" creationId="{5C4A89CA-2160-462D-9E16-41A61A0FC97A}"/>
          </ac:picMkLst>
        </pc:picChg>
      </pc:sldChg>
      <pc:sldChg chg="modSp">
        <pc:chgData name="Sam Garnham" userId="ba4a3023-469b-47da-9b56-135bbb92583d" providerId="ADAL" clId="{8657E923-DFC9-4060-860C-A00908E44678}" dt="2019-07-31T10:53:52.084" v="65" actId="13244"/>
        <pc:sldMkLst>
          <pc:docMk/>
          <pc:sldMk cId="924855530" sldId="765"/>
        </pc:sldMkLst>
        <pc:spChg chg="mod">
          <ac:chgData name="Sam Garnham" userId="ba4a3023-469b-47da-9b56-135bbb92583d" providerId="ADAL" clId="{8657E923-DFC9-4060-860C-A00908E44678}" dt="2019-07-31T10:53:46.616" v="64" actId="13244"/>
          <ac:spMkLst>
            <pc:docMk/>
            <pc:sldMk cId="924855530" sldId="765"/>
            <ac:spMk id="11" creationId="{A453D062-777C-4468-BDE2-487559E5435C}"/>
          </ac:spMkLst>
        </pc:spChg>
        <pc:picChg chg="mod">
          <ac:chgData name="Sam Garnham" userId="ba4a3023-469b-47da-9b56-135bbb92583d" providerId="ADAL" clId="{8657E923-DFC9-4060-860C-A00908E44678}" dt="2019-07-31T10:45:36.900" v="21" actId="962"/>
          <ac:picMkLst>
            <pc:docMk/>
            <pc:sldMk cId="924855530" sldId="765"/>
            <ac:picMk id="5" creationId="{F06F15D8-44E4-49E5-B97F-991D76744523}"/>
          </ac:picMkLst>
        </pc:picChg>
        <pc:picChg chg="mod">
          <ac:chgData name="Sam Garnham" userId="ba4a3023-469b-47da-9b56-135bbb92583d" providerId="ADAL" clId="{8657E923-DFC9-4060-860C-A00908E44678}" dt="2019-07-31T10:45:40.529" v="22" actId="962"/>
          <ac:picMkLst>
            <pc:docMk/>
            <pc:sldMk cId="924855530" sldId="765"/>
            <ac:picMk id="7" creationId="{C97CA2AA-788C-488B-A1C6-78A11F29E79D}"/>
          </ac:picMkLst>
        </pc:picChg>
        <pc:picChg chg="mod">
          <ac:chgData name="Sam Garnham" userId="ba4a3023-469b-47da-9b56-135bbb92583d" providerId="ADAL" clId="{8657E923-DFC9-4060-860C-A00908E44678}" dt="2019-07-31T10:45:43.623" v="23" actId="962"/>
          <ac:picMkLst>
            <pc:docMk/>
            <pc:sldMk cId="924855530" sldId="765"/>
            <ac:picMk id="10" creationId="{DA88E552-A519-4A89-86E1-5FBF68B24377}"/>
          </ac:picMkLst>
        </pc:picChg>
        <pc:picChg chg="mod">
          <ac:chgData name="Sam Garnham" userId="ba4a3023-469b-47da-9b56-135bbb92583d" providerId="ADAL" clId="{8657E923-DFC9-4060-860C-A00908E44678}" dt="2019-07-31T10:53:52.084" v="65" actId="13244"/>
          <ac:picMkLst>
            <pc:docMk/>
            <pc:sldMk cId="924855530" sldId="765"/>
            <ac:picMk id="12" creationId="{BA0E858F-E178-4C88-B414-90FEA96306A9}"/>
          </ac:picMkLst>
        </pc:picChg>
      </pc:sldChg>
      <pc:sldChg chg="modSp">
        <pc:chgData name="Sam Garnham" userId="ba4a3023-469b-47da-9b56-135bbb92583d" providerId="ADAL" clId="{8657E923-DFC9-4060-860C-A00908E44678}" dt="2019-07-31T10:54:05.638" v="67" actId="13244"/>
        <pc:sldMkLst>
          <pc:docMk/>
          <pc:sldMk cId="1351604063" sldId="766"/>
        </pc:sldMkLst>
        <pc:spChg chg="mod">
          <ac:chgData name="Sam Garnham" userId="ba4a3023-469b-47da-9b56-135bbb92583d" providerId="ADAL" clId="{8657E923-DFC9-4060-860C-A00908E44678}" dt="2019-07-31T10:53:57.426" v="66" actId="13244"/>
          <ac:spMkLst>
            <pc:docMk/>
            <pc:sldMk cId="1351604063" sldId="766"/>
            <ac:spMk id="5" creationId="{1756236B-91CB-491E-9BF3-398D652D370E}"/>
          </ac:spMkLst>
        </pc:spChg>
        <pc:picChg chg="mod">
          <ac:chgData name="Sam Garnham" userId="ba4a3023-469b-47da-9b56-135bbb92583d" providerId="ADAL" clId="{8657E923-DFC9-4060-860C-A00908E44678}" dt="2019-07-31T10:54:05.638" v="67" actId="13244"/>
          <ac:picMkLst>
            <pc:docMk/>
            <pc:sldMk cId="1351604063" sldId="766"/>
            <ac:picMk id="13" creationId="{425FC930-5BA8-4C2C-8463-858C2E509A1D}"/>
          </ac:picMkLst>
        </pc:picChg>
        <pc:picChg chg="mod">
          <ac:chgData name="Sam Garnham" userId="ba4a3023-469b-47da-9b56-135bbb92583d" providerId="ADAL" clId="{8657E923-DFC9-4060-860C-A00908E44678}" dt="2019-07-31T10:45:55.325" v="26" actId="962"/>
          <ac:picMkLst>
            <pc:docMk/>
            <pc:sldMk cId="1351604063" sldId="766"/>
            <ac:picMk id="14" creationId="{5150D2CD-53C9-4644-B707-33FF470B066A}"/>
          </ac:picMkLst>
        </pc:picChg>
      </pc:sldChg>
      <pc:sldChg chg="modSp">
        <pc:chgData name="Sam Garnham" userId="ba4a3023-469b-47da-9b56-135bbb92583d" providerId="ADAL" clId="{8657E923-DFC9-4060-860C-A00908E44678}" dt="2019-07-31T10:57:00.206" v="82" actId="13244"/>
        <pc:sldMkLst>
          <pc:docMk/>
          <pc:sldMk cId="1059423938" sldId="767"/>
        </pc:sldMkLst>
        <pc:spChg chg="mod">
          <ac:chgData name="Sam Garnham" userId="ba4a3023-469b-47da-9b56-135bbb92583d" providerId="ADAL" clId="{8657E923-DFC9-4060-860C-A00908E44678}" dt="2019-07-31T10:56:17.732" v="76" actId="13244"/>
          <ac:spMkLst>
            <pc:docMk/>
            <pc:sldMk cId="1059423938" sldId="767"/>
            <ac:spMk id="2" creationId="{671F338D-1D43-4220-A8EC-C3619DBFFDD8}"/>
          </ac:spMkLst>
        </pc:spChg>
        <pc:spChg chg="mod">
          <ac:chgData name="Sam Garnham" userId="ba4a3023-469b-47da-9b56-135bbb92583d" providerId="ADAL" clId="{8657E923-DFC9-4060-860C-A00908E44678}" dt="2019-07-31T10:56:26.844" v="77" actId="13244"/>
          <ac:spMkLst>
            <pc:docMk/>
            <pc:sldMk cId="1059423938" sldId="767"/>
            <ac:spMk id="19" creationId="{95AB78C9-B23B-4C58-82B0-4580622CC13A}"/>
          </ac:spMkLst>
        </pc:spChg>
        <pc:picChg chg="mod">
          <ac:chgData name="Sam Garnham" userId="ba4a3023-469b-47da-9b56-135bbb92583d" providerId="ADAL" clId="{8657E923-DFC9-4060-860C-A00908E44678}" dt="2019-07-31T10:56:37.313" v="78" actId="13244"/>
          <ac:picMkLst>
            <pc:docMk/>
            <pc:sldMk cId="1059423938" sldId="767"/>
            <ac:picMk id="6" creationId="{7018CC93-8755-4FA0-B7D0-03951776A0FC}"/>
          </ac:picMkLst>
        </pc:picChg>
        <pc:picChg chg="mod">
          <ac:chgData name="Sam Garnham" userId="ba4a3023-469b-47da-9b56-135bbb92583d" providerId="ADAL" clId="{8657E923-DFC9-4060-860C-A00908E44678}" dt="2019-07-31T10:57:00.206" v="82" actId="13244"/>
          <ac:picMkLst>
            <pc:docMk/>
            <pc:sldMk cId="1059423938" sldId="767"/>
            <ac:picMk id="8" creationId="{69B27AB2-651A-4481-AE62-A5E877C77F5B}"/>
          </ac:picMkLst>
        </pc:picChg>
        <pc:picChg chg="mod">
          <ac:chgData name="Sam Garnham" userId="ba4a3023-469b-47da-9b56-135bbb92583d" providerId="ADAL" clId="{8657E923-DFC9-4060-860C-A00908E44678}" dt="2019-07-31T10:56:52.117" v="81" actId="13244"/>
          <ac:picMkLst>
            <pc:docMk/>
            <pc:sldMk cId="1059423938" sldId="767"/>
            <ac:picMk id="10" creationId="{0C284E63-92D5-41F0-A01B-072FF1855B02}"/>
          </ac:picMkLst>
        </pc:picChg>
        <pc:picChg chg="mod">
          <ac:chgData name="Sam Garnham" userId="ba4a3023-469b-47da-9b56-135bbb92583d" providerId="ADAL" clId="{8657E923-DFC9-4060-860C-A00908E44678}" dt="2019-07-31T10:56:46.622" v="80" actId="13244"/>
          <ac:picMkLst>
            <pc:docMk/>
            <pc:sldMk cId="1059423938" sldId="767"/>
            <ac:picMk id="12" creationId="{1E8382A0-3EC1-41A2-9558-325BEE5160A7}"/>
          </ac:picMkLst>
        </pc:picChg>
        <pc:picChg chg="mod">
          <ac:chgData name="Sam Garnham" userId="ba4a3023-469b-47da-9b56-135bbb92583d" providerId="ADAL" clId="{8657E923-DFC9-4060-860C-A00908E44678}" dt="2019-07-31T10:56:41.053" v="79" actId="13244"/>
          <ac:picMkLst>
            <pc:docMk/>
            <pc:sldMk cId="1059423938" sldId="767"/>
            <ac:picMk id="13" creationId="{C4949FE0-FDF1-400E-A50F-7EE379EFEF88}"/>
          </ac:picMkLst>
        </pc:picChg>
      </pc:sldChg>
      <pc:sldChg chg="modSp">
        <pc:chgData name="Sam Garnham" userId="ba4a3023-469b-47da-9b56-135bbb92583d" providerId="ADAL" clId="{8657E923-DFC9-4060-860C-A00908E44678}" dt="2019-07-31T10:58:47.804" v="93" actId="13244"/>
        <pc:sldMkLst>
          <pc:docMk/>
          <pc:sldMk cId="4096148696" sldId="769"/>
        </pc:sldMkLst>
        <pc:spChg chg="mod">
          <ac:chgData name="Sam Garnham" userId="ba4a3023-469b-47da-9b56-135bbb92583d" providerId="ADAL" clId="{8657E923-DFC9-4060-860C-A00908E44678}" dt="2019-07-31T10:57:13.500" v="83" actId="13244"/>
          <ac:spMkLst>
            <pc:docMk/>
            <pc:sldMk cId="4096148696" sldId="769"/>
            <ac:spMk id="3" creationId="{379FA6FF-1215-446A-8F86-3D846A37133B}"/>
          </ac:spMkLst>
        </pc:spChg>
        <pc:spChg chg="mod">
          <ac:chgData name="Sam Garnham" userId="ba4a3023-469b-47da-9b56-135bbb92583d" providerId="ADAL" clId="{8657E923-DFC9-4060-860C-A00908E44678}" dt="2019-07-31T10:58:14.822" v="89" actId="13244"/>
          <ac:spMkLst>
            <pc:docMk/>
            <pc:sldMk cId="4096148696" sldId="769"/>
            <ac:spMk id="6" creationId="{AE9F88DB-B12F-4393-8405-874A9A1DDAFF}"/>
          </ac:spMkLst>
        </pc:spChg>
        <pc:spChg chg="mod">
          <ac:chgData name="Sam Garnham" userId="ba4a3023-469b-47da-9b56-135bbb92583d" providerId="ADAL" clId="{8657E923-DFC9-4060-860C-A00908E44678}" dt="2019-07-31T10:58:19.698" v="90" actId="13244"/>
          <ac:spMkLst>
            <pc:docMk/>
            <pc:sldMk cId="4096148696" sldId="769"/>
            <ac:spMk id="8" creationId="{1CE7104E-5179-4EB0-BFA7-82BD4A2785DF}"/>
          </ac:spMkLst>
        </pc:spChg>
        <pc:spChg chg="mod">
          <ac:chgData name="Sam Garnham" userId="ba4a3023-469b-47da-9b56-135bbb92583d" providerId="ADAL" clId="{8657E923-DFC9-4060-860C-A00908E44678}" dt="2019-07-31T10:57:41.596" v="86" actId="13244"/>
          <ac:spMkLst>
            <pc:docMk/>
            <pc:sldMk cId="4096148696" sldId="769"/>
            <ac:spMk id="10" creationId="{79FEB3A5-EB74-4CF2-9C7B-49C123886C55}"/>
          </ac:spMkLst>
        </pc:spChg>
        <pc:spChg chg="mod">
          <ac:chgData name="Sam Garnham" userId="ba4a3023-469b-47da-9b56-135bbb92583d" providerId="ADAL" clId="{8657E923-DFC9-4060-860C-A00908E44678}" dt="2019-07-31T10:57:36.351" v="85" actId="13244"/>
          <ac:spMkLst>
            <pc:docMk/>
            <pc:sldMk cId="4096148696" sldId="769"/>
            <ac:spMk id="11" creationId="{977CDA03-7E0E-4A7C-9B9D-7042DD1FF688}"/>
          </ac:spMkLst>
        </pc:spChg>
        <pc:spChg chg="mod">
          <ac:chgData name="Sam Garnham" userId="ba4a3023-469b-47da-9b56-135bbb92583d" providerId="ADAL" clId="{8657E923-DFC9-4060-860C-A00908E44678}" dt="2019-07-31T10:58:08.494" v="88" actId="13244"/>
          <ac:spMkLst>
            <pc:docMk/>
            <pc:sldMk cId="4096148696" sldId="769"/>
            <ac:spMk id="13" creationId="{A2F648E2-86E4-4F88-8CB7-CA70C1063AD1}"/>
          </ac:spMkLst>
        </pc:spChg>
        <pc:spChg chg="mod">
          <ac:chgData name="Sam Garnham" userId="ba4a3023-469b-47da-9b56-135bbb92583d" providerId="ADAL" clId="{8657E923-DFC9-4060-860C-A00908E44678}" dt="2019-07-31T10:58:47.804" v="93" actId="13244"/>
          <ac:spMkLst>
            <pc:docMk/>
            <pc:sldMk cId="4096148696" sldId="769"/>
            <ac:spMk id="14" creationId="{540E2CE3-DC83-4E41-A1A0-84B002FB7BE3}"/>
          </ac:spMkLst>
        </pc:spChg>
        <pc:spChg chg="mod">
          <ac:chgData name="Sam Garnham" userId="ba4a3023-469b-47da-9b56-135bbb92583d" providerId="ADAL" clId="{8657E923-DFC9-4060-860C-A00908E44678}" dt="2019-07-31T10:58:02.758" v="87" actId="13244"/>
          <ac:spMkLst>
            <pc:docMk/>
            <pc:sldMk cId="4096148696" sldId="769"/>
            <ac:spMk id="15" creationId="{B7A39442-EBB6-460D-B452-ED451C789DAE}"/>
          </ac:spMkLst>
        </pc:spChg>
        <pc:spChg chg="mod">
          <ac:chgData name="Sam Garnham" userId="ba4a3023-469b-47da-9b56-135bbb92583d" providerId="ADAL" clId="{8657E923-DFC9-4060-860C-A00908E44678}" dt="2019-07-31T10:58:36.118" v="92" actId="13244"/>
          <ac:spMkLst>
            <pc:docMk/>
            <pc:sldMk cId="4096148696" sldId="769"/>
            <ac:spMk id="16" creationId="{55973E45-9DCC-41AE-9008-3D0E66B962AE}"/>
          </ac:spMkLst>
        </pc:spChg>
        <pc:picChg chg="mod">
          <ac:chgData name="Sam Garnham" userId="ba4a3023-469b-47da-9b56-135bbb92583d" providerId="ADAL" clId="{8657E923-DFC9-4060-860C-A00908E44678}" dt="2019-07-31T10:57:32.735" v="84" actId="13244"/>
          <ac:picMkLst>
            <pc:docMk/>
            <pc:sldMk cId="4096148696" sldId="769"/>
            <ac:picMk id="1028" creationId="{80F340DE-1A37-4D6C-9613-DD2A5C331E32}"/>
          </ac:picMkLst>
        </pc:picChg>
      </pc:sldChg>
      <pc:sldChg chg="modSp">
        <pc:chgData name="Sam Garnham" userId="ba4a3023-469b-47da-9b56-135bbb92583d" providerId="ADAL" clId="{8657E923-DFC9-4060-860C-A00908E44678}" dt="2019-07-31T10:52:18.617" v="59" actId="13244"/>
        <pc:sldMkLst>
          <pc:docMk/>
          <pc:sldMk cId="1282143292" sldId="771"/>
        </pc:sldMkLst>
        <pc:spChg chg="mod">
          <ac:chgData name="Sam Garnham" userId="ba4a3023-469b-47da-9b56-135bbb92583d" providerId="ADAL" clId="{8657E923-DFC9-4060-860C-A00908E44678}" dt="2019-07-31T10:52:18.617" v="59" actId="13244"/>
          <ac:spMkLst>
            <pc:docMk/>
            <pc:sldMk cId="1282143292" sldId="771"/>
            <ac:spMk id="3" creationId="{DBED51D5-BE5F-4A78-A254-F3E52C9D0FB1}"/>
          </ac:spMkLst>
        </pc:spChg>
        <pc:spChg chg="mod">
          <ac:chgData name="Sam Garnham" userId="ba4a3023-469b-47da-9b56-135bbb92583d" providerId="ADAL" clId="{8657E923-DFC9-4060-860C-A00908E44678}" dt="2019-07-31T10:43:54.856" v="5" actId="962"/>
          <ac:spMkLst>
            <pc:docMk/>
            <pc:sldMk cId="1282143292" sldId="771"/>
            <ac:spMk id="7" creationId="{F5E36795-B18E-4EBF-B113-627AE63A316B}"/>
          </ac:spMkLst>
        </pc:spChg>
      </pc:sldChg>
      <pc:sldChg chg="modSp">
        <pc:chgData name="Sam Garnham" userId="ba4a3023-469b-47da-9b56-135bbb92583d" providerId="ADAL" clId="{8657E923-DFC9-4060-860C-A00908E44678}" dt="2019-07-31T11:00:35.179" v="96" actId="13244"/>
        <pc:sldMkLst>
          <pc:docMk/>
          <pc:sldMk cId="703043190" sldId="772"/>
        </pc:sldMkLst>
        <pc:spChg chg="mod">
          <ac:chgData name="Sam Garnham" userId="ba4a3023-469b-47da-9b56-135bbb92583d" providerId="ADAL" clId="{8657E923-DFC9-4060-860C-A00908E44678}" dt="2019-07-31T10:50:50.296" v="54" actId="962"/>
          <ac:spMkLst>
            <pc:docMk/>
            <pc:sldMk cId="703043190" sldId="772"/>
            <ac:spMk id="6" creationId="{C6087C6A-56C7-4382-AB80-EC5ACA4942F3}"/>
          </ac:spMkLst>
        </pc:spChg>
        <pc:spChg chg="mod">
          <ac:chgData name="Sam Garnham" userId="ba4a3023-469b-47da-9b56-135bbb92583d" providerId="ADAL" clId="{8657E923-DFC9-4060-860C-A00908E44678}" dt="2019-07-31T11:00:35.179" v="96" actId="13244"/>
          <ac:spMkLst>
            <pc:docMk/>
            <pc:sldMk cId="703043190" sldId="772"/>
            <ac:spMk id="8" creationId="{A2C14B9B-B502-4926-AAFA-FC9B36C3694B}"/>
          </ac:spMkLst>
        </pc:spChg>
        <pc:graphicFrameChg chg="mod">
          <ac:chgData name="Sam Garnham" userId="ba4a3023-469b-47da-9b56-135bbb92583d" providerId="ADAL" clId="{8657E923-DFC9-4060-860C-A00908E44678}" dt="2019-07-31T10:50:52.990" v="55" actId="962"/>
          <ac:graphicFrameMkLst>
            <pc:docMk/>
            <pc:sldMk cId="703043190" sldId="772"/>
            <ac:graphicFrameMk id="7" creationId="{4A18B845-0DCC-4A1B-B32B-4651EEF9B277}"/>
          </ac:graphicFrameMkLst>
        </pc:graphicFrameChg>
        <pc:picChg chg="mod">
          <ac:chgData name="Sam Garnham" userId="ba4a3023-469b-47da-9b56-135bbb92583d" providerId="ADAL" clId="{8657E923-DFC9-4060-860C-A00908E44678}" dt="2019-07-31T10:50:55.359" v="56" actId="962"/>
          <ac:picMkLst>
            <pc:docMk/>
            <pc:sldMk cId="703043190" sldId="772"/>
            <ac:picMk id="10" creationId="{081D47FD-1770-45FE-8ABA-F9C3DE244E2E}"/>
          </ac:picMkLst>
        </pc:picChg>
      </pc:sldChg>
    </pc:docChg>
  </pc:docChgLst>
  <pc:docChgLst>
    <pc:chgData name="Jodie Walsh2" userId="8f656482-1ee0-4981-a154-9528d7227717" providerId="ADAL" clId="{09DF6965-0B32-48DA-BF74-BC56B041C0F6}"/>
  </pc:docChgLst>
  <pc:docChgLst>
    <pc:chgData name="Jodie Walsh2" userId="8f656482-1ee0-4981-a154-9528d7227717" providerId="ADAL" clId="{40FBDF52-14B5-4483-BD9F-D6DFA63E59F2}"/>
    <pc:docChg chg="custSel addSld delSld modSld modMainMaster">
      <pc:chgData name="Jodie Walsh2" userId="8f656482-1ee0-4981-a154-9528d7227717" providerId="ADAL" clId="{40FBDF52-14B5-4483-BD9F-D6DFA63E59F2}" dt="2019-08-15T08:45:23.841" v="89"/>
      <pc:docMkLst>
        <pc:docMk/>
      </pc:docMkLst>
      <pc:sldChg chg="modNotesTx">
        <pc:chgData name="Jodie Walsh2" userId="8f656482-1ee0-4981-a154-9528d7227717" providerId="ADAL" clId="{40FBDF52-14B5-4483-BD9F-D6DFA63E59F2}" dt="2019-07-31T13:11:05.971" v="42" actId="313"/>
        <pc:sldMkLst>
          <pc:docMk/>
          <pc:sldMk cId="2641040435" sldId="673"/>
        </pc:sldMkLst>
      </pc:sldChg>
      <pc:sldChg chg="addSp delSp modSp add del modTransition modAnim">
        <pc:chgData name="Jodie Walsh2" userId="8f656482-1ee0-4981-a154-9528d7227717" providerId="ADAL" clId="{40FBDF52-14B5-4483-BD9F-D6DFA63E59F2}" dt="2019-08-15T08:45:23.841" v="89"/>
        <pc:sldMkLst>
          <pc:docMk/>
          <pc:sldMk cId="3407651718" sldId="752"/>
        </pc:sldMkLst>
        <pc:spChg chg="add del mod">
          <ac:chgData name="Jodie Walsh2" userId="8f656482-1ee0-4981-a154-9528d7227717" providerId="ADAL" clId="{40FBDF52-14B5-4483-BD9F-D6DFA63E59F2}" dt="2019-08-15T08:44:28.106" v="45"/>
          <ac:spMkLst>
            <pc:docMk/>
            <pc:sldMk cId="3407651718" sldId="752"/>
            <ac:spMk id="2" creationId="{B9A193C6-8A5D-44D2-B2BD-FCD6912CC81E}"/>
          </ac:spMkLst>
        </pc:spChg>
        <pc:spChg chg="add del mod">
          <ac:chgData name="Jodie Walsh2" userId="8f656482-1ee0-4981-a154-9528d7227717" providerId="ADAL" clId="{40FBDF52-14B5-4483-BD9F-D6DFA63E59F2}" dt="2019-08-15T08:44:28.106" v="45"/>
          <ac:spMkLst>
            <pc:docMk/>
            <pc:sldMk cId="3407651718" sldId="752"/>
            <ac:spMk id="3" creationId="{3923E205-6954-418B-ABB9-2A31B031AF6E}"/>
          </ac:spMkLst>
        </pc:spChg>
        <pc:spChg chg="add">
          <ac:chgData name="Jodie Walsh2" userId="8f656482-1ee0-4981-a154-9528d7227717" providerId="ADAL" clId="{40FBDF52-14B5-4483-BD9F-D6DFA63E59F2}" dt="2019-08-15T08:45:23.841" v="89"/>
          <ac:spMkLst>
            <pc:docMk/>
            <pc:sldMk cId="3407651718" sldId="752"/>
            <ac:spMk id="4" creationId="{5F0338CA-833B-4D52-8812-E4ABB393EEB1}"/>
          </ac:spMkLst>
        </pc:spChg>
      </pc:sldChg>
      <pc:sldChg chg="addSp">
        <pc:chgData name="Jodie Walsh2" userId="8f656482-1ee0-4981-a154-9528d7227717" providerId="ADAL" clId="{40FBDF52-14B5-4483-BD9F-D6DFA63E59F2}" dt="2019-07-31T13:07:55.605" v="34"/>
        <pc:sldMkLst>
          <pc:docMk/>
          <pc:sldMk cId="924855530" sldId="765"/>
        </pc:sldMkLst>
        <pc:spChg chg="add">
          <ac:chgData name="Jodie Walsh2" userId="8f656482-1ee0-4981-a154-9528d7227717" providerId="ADAL" clId="{40FBDF52-14B5-4483-BD9F-D6DFA63E59F2}" dt="2019-07-31T13:07:55.605" v="34"/>
          <ac:spMkLst>
            <pc:docMk/>
            <pc:sldMk cId="924855530" sldId="765"/>
            <ac:spMk id="13" creationId="{C1833FD7-3203-485C-A9D1-97359ADE28E3}"/>
          </ac:spMkLst>
        </pc:spChg>
      </pc:sldChg>
      <pc:sldChg chg="addSp modSp">
        <pc:chgData name="Jodie Walsh2" userId="8f656482-1ee0-4981-a154-9528d7227717" providerId="ADAL" clId="{40FBDF52-14B5-4483-BD9F-D6DFA63E59F2}" dt="2019-07-31T13:08:49.444" v="39" actId="1076"/>
        <pc:sldMkLst>
          <pc:docMk/>
          <pc:sldMk cId="1351604063" sldId="766"/>
        </pc:sldMkLst>
        <pc:spChg chg="mod">
          <ac:chgData name="Jodie Walsh2" userId="8f656482-1ee0-4981-a154-9528d7227717" providerId="ADAL" clId="{40FBDF52-14B5-4483-BD9F-D6DFA63E59F2}" dt="2019-07-31T13:08:43.738" v="37" actId="14100"/>
          <ac:spMkLst>
            <pc:docMk/>
            <pc:sldMk cId="1351604063" sldId="766"/>
            <ac:spMk id="8" creationId="{AD8F6D05-965F-4F78-BC62-DB2E0C0068E5}"/>
          </ac:spMkLst>
        </pc:spChg>
        <pc:spChg chg="mod">
          <ac:chgData name="Jodie Walsh2" userId="8f656482-1ee0-4981-a154-9528d7227717" providerId="ADAL" clId="{40FBDF52-14B5-4483-BD9F-D6DFA63E59F2}" dt="2019-07-31T13:08:49.444" v="39" actId="1076"/>
          <ac:spMkLst>
            <pc:docMk/>
            <pc:sldMk cId="1351604063" sldId="766"/>
            <ac:spMk id="11" creationId="{2D1EEC16-429F-4AF8-B7AB-5333DDD5F900}"/>
          </ac:spMkLst>
        </pc:spChg>
        <pc:spChg chg="mod">
          <ac:chgData name="Jodie Walsh2" userId="8f656482-1ee0-4981-a154-9528d7227717" providerId="ADAL" clId="{40FBDF52-14B5-4483-BD9F-D6DFA63E59F2}" dt="2019-07-31T13:08:49.444" v="39" actId="1076"/>
          <ac:spMkLst>
            <pc:docMk/>
            <pc:sldMk cId="1351604063" sldId="766"/>
            <ac:spMk id="12" creationId="{77D5F5ED-78FA-4B88-AB56-7CD864999359}"/>
          </ac:spMkLst>
        </pc:spChg>
        <pc:spChg chg="add">
          <ac:chgData name="Jodie Walsh2" userId="8f656482-1ee0-4981-a154-9528d7227717" providerId="ADAL" clId="{40FBDF52-14B5-4483-BD9F-D6DFA63E59F2}" dt="2019-07-31T13:08:17.941" v="36" actId="1076"/>
          <ac:spMkLst>
            <pc:docMk/>
            <pc:sldMk cId="1351604063" sldId="766"/>
            <ac:spMk id="15" creationId="{746D3762-E46A-40FF-B281-3483F460A3CB}"/>
          </ac:spMkLst>
        </pc:spChg>
        <pc:picChg chg="mod">
          <ac:chgData name="Jodie Walsh2" userId="8f656482-1ee0-4981-a154-9528d7227717" providerId="ADAL" clId="{40FBDF52-14B5-4483-BD9F-D6DFA63E59F2}" dt="2019-07-31T13:08:45.651" v="38" actId="1076"/>
          <ac:picMkLst>
            <pc:docMk/>
            <pc:sldMk cId="1351604063" sldId="766"/>
            <ac:picMk id="13" creationId="{425FC930-5BA8-4C2C-8463-858C2E509A1D}"/>
          </ac:picMkLst>
        </pc:picChg>
        <pc:picChg chg="mod">
          <ac:chgData name="Jodie Walsh2" userId="8f656482-1ee0-4981-a154-9528d7227717" providerId="ADAL" clId="{40FBDF52-14B5-4483-BD9F-D6DFA63E59F2}" dt="2019-07-31T13:08:49.444" v="39" actId="1076"/>
          <ac:picMkLst>
            <pc:docMk/>
            <pc:sldMk cId="1351604063" sldId="766"/>
            <ac:picMk id="14" creationId="{5150D2CD-53C9-4644-B707-33FF470B066A}"/>
          </ac:picMkLst>
        </pc:picChg>
      </pc:sldChg>
      <pc:sldChg chg="addSp">
        <pc:chgData name="Jodie Walsh2" userId="8f656482-1ee0-4981-a154-9528d7227717" providerId="ADAL" clId="{40FBDF52-14B5-4483-BD9F-D6DFA63E59F2}" dt="2019-07-31T13:09:00.834" v="40"/>
        <pc:sldMkLst>
          <pc:docMk/>
          <pc:sldMk cId="1059423938" sldId="767"/>
        </pc:sldMkLst>
        <pc:spChg chg="add">
          <ac:chgData name="Jodie Walsh2" userId="8f656482-1ee0-4981-a154-9528d7227717" providerId="ADAL" clId="{40FBDF52-14B5-4483-BD9F-D6DFA63E59F2}" dt="2019-07-31T13:09:00.834" v="40"/>
          <ac:spMkLst>
            <pc:docMk/>
            <pc:sldMk cId="1059423938" sldId="767"/>
            <ac:spMk id="20" creationId="{B0DD7372-2657-41AF-AB0D-2FA789588133}"/>
          </ac:spMkLst>
        </pc:spChg>
      </pc:sldChg>
      <pc:sldChg chg="modSp">
        <pc:chgData name="Jodie Walsh2" userId="8f656482-1ee0-4981-a154-9528d7227717" providerId="ADAL" clId="{40FBDF52-14B5-4483-BD9F-D6DFA63E59F2}" dt="2019-07-31T13:09:09.756" v="41" actId="167"/>
        <pc:sldMkLst>
          <pc:docMk/>
          <pc:sldMk cId="4096148696" sldId="769"/>
        </pc:sldMkLst>
        <pc:picChg chg="mod">
          <ac:chgData name="Jodie Walsh2" userId="8f656482-1ee0-4981-a154-9528d7227717" providerId="ADAL" clId="{40FBDF52-14B5-4483-BD9F-D6DFA63E59F2}" dt="2019-07-31T13:09:09.756" v="41" actId="167"/>
          <ac:picMkLst>
            <pc:docMk/>
            <pc:sldMk cId="4096148696" sldId="769"/>
            <ac:picMk id="1028" creationId="{80F340DE-1A37-4D6C-9613-DD2A5C331E32}"/>
          </ac:picMkLst>
        </pc:picChg>
      </pc:sldChg>
      <pc:sldChg chg="modSp">
        <pc:chgData name="Jodie Walsh2" userId="8f656482-1ee0-4981-a154-9528d7227717" providerId="ADAL" clId="{40FBDF52-14B5-4483-BD9F-D6DFA63E59F2}" dt="2019-07-31T13:05:18.391" v="10" actId="1038"/>
        <pc:sldMkLst>
          <pc:docMk/>
          <pc:sldMk cId="1282143292" sldId="771"/>
        </pc:sldMkLst>
        <pc:spChg chg="mod">
          <ac:chgData name="Jodie Walsh2" userId="8f656482-1ee0-4981-a154-9528d7227717" providerId="ADAL" clId="{40FBDF52-14B5-4483-BD9F-D6DFA63E59F2}" dt="2019-07-31T13:05:18.391" v="10" actId="1038"/>
          <ac:spMkLst>
            <pc:docMk/>
            <pc:sldMk cId="1282143292" sldId="771"/>
            <ac:spMk id="6" creationId="{F38EDB98-40DA-4682-9C74-4BB3D31B30A9}"/>
          </ac:spMkLst>
        </pc:spChg>
        <pc:spChg chg="mod">
          <ac:chgData name="Jodie Walsh2" userId="8f656482-1ee0-4981-a154-9528d7227717" providerId="ADAL" clId="{40FBDF52-14B5-4483-BD9F-D6DFA63E59F2}" dt="2019-07-31T13:05:18.391" v="10" actId="1038"/>
          <ac:spMkLst>
            <pc:docMk/>
            <pc:sldMk cId="1282143292" sldId="771"/>
            <ac:spMk id="7" creationId="{F5E36795-B18E-4EBF-B113-627AE63A316B}"/>
          </ac:spMkLst>
        </pc:spChg>
      </pc:sldChg>
      <pc:sldMasterChg chg="delSldLayout modSldLayout">
        <pc:chgData name="Jodie Walsh2" userId="8f656482-1ee0-4981-a154-9528d7227717" providerId="ADAL" clId="{40FBDF52-14B5-4483-BD9F-D6DFA63E59F2}" dt="2019-08-15T08:45:19.791" v="88" actId="207"/>
        <pc:sldMasterMkLst>
          <pc:docMk/>
          <pc:sldMasterMk cId="342227967" sldId="2147483648"/>
        </pc:sldMasterMkLst>
        <pc:sldLayoutChg chg="addSp delSp modSp">
          <pc:chgData name="Jodie Walsh2" userId="8f656482-1ee0-4981-a154-9528d7227717" providerId="ADAL" clId="{40FBDF52-14B5-4483-BD9F-D6DFA63E59F2}" dt="2019-07-31T13:08:12.109" v="35" actId="207"/>
          <pc:sldLayoutMkLst>
            <pc:docMk/>
            <pc:sldMasterMk cId="342227967" sldId="2147483648"/>
            <pc:sldLayoutMk cId="1747443299" sldId="2147483666"/>
          </pc:sldLayoutMkLst>
          <pc:spChg chg="add mod">
            <ac:chgData name="Jodie Walsh2" userId="8f656482-1ee0-4981-a154-9528d7227717" providerId="ADAL" clId="{40FBDF52-14B5-4483-BD9F-D6DFA63E59F2}" dt="2019-07-31T13:08:12.109" v="35" actId="207"/>
            <ac:spMkLst>
              <pc:docMk/>
              <pc:sldMasterMk cId="342227967" sldId="2147483648"/>
              <pc:sldLayoutMk cId="1747443299" sldId="2147483666"/>
              <ac:spMk id="3" creationId="{322B77D9-7D7F-4EE5-9852-4AF17ADBFC39}"/>
            </ac:spMkLst>
          </pc:spChg>
          <pc:spChg chg="add del">
            <ac:chgData name="Jodie Walsh2" userId="8f656482-1ee0-4981-a154-9528d7227717" providerId="ADAL" clId="{40FBDF52-14B5-4483-BD9F-D6DFA63E59F2}" dt="2019-07-31T13:07:36.895" v="15" actId="478"/>
            <ac:spMkLst>
              <pc:docMk/>
              <pc:sldMasterMk cId="342227967" sldId="2147483648"/>
              <pc:sldLayoutMk cId="1747443299" sldId="2147483666"/>
              <ac:spMk id="4" creationId="{9A0C3A05-A2B9-4BCA-9731-A8E1B2369976}"/>
            </ac:spMkLst>
          </pc:spChg>
        </pc:sldLayoutChg>
        <pc:sldLayoutChg chg="addSp modSp">
          <pc:chgData name="Jodie Walsh2" userId="8f656482-1ee0-4981-a154-9528d7227717" providerId="ADAL" clId="{40FBDF52-14B5-4483-BD9F-D6DFA63E59F2}" dt="2019-08-15T08:45:19.791" v="88" actId="207"/>
          <pc:sldLayoutMkLst>
            <pc:docMk/>
            <pc:sldMasterMk cId="342227967" sldId="2147483648"/>
            <pc:sldLayoutMk cId="682662600" sldId="2147483667"/>
          </pc:sldLayoutMkLst>
          <pc:spChg chg="add mod">
            <ac:chgData name="Jodie Walsh2" userId="8f656482-1ee0-4981-a154-9528d7227717" providerId="ADAL" clId="{40FBDF52-14B5-4483-BD9F-D6DFA63E59F2}" dt="2019-08-15T08:45:19.791" v="88" actId="207"/>
            <ac:spMkLst>
              <pc:docMk/>
              <pc:sldMasterMk cId="342227967" sldId="2147483648"/>
              <pc:sldLayoutMk cId="682662600" sldId="2147483667"/>
              <ac:spMk id="4" creationId="{7E71E84F-6514-4CE4-8165-877EFB4FFF03}"/>
            </ac:spMkLst>
          </pc:spChg>
        </pc:sldLayoutChg>
      </pc:sldMasterChg>
    </pc:docChg>
  </pc:docChgLst>
  <pc:docChgLst>
    <pc:chgData name="Jodie Walsh2" userId="8f656482-1ee0-4981-a154-9528d7227717" providerId="ADAL" clId="{AB059A13-E7B8-42F5-9CAD-1368E9823F4F}"/>
    <pc:docChg chg="modSld">
      <pc:chgData name="Jodie Walsh2" userId="8f656482-1ee0-4981-a154-9528d7227717" providerId="ADAL" clId="{AB059A13-E7B8-42F5-9CAD-1368E9823F4F}" dt="2019-07-24T09:39:16.615" v="81" actId="1076"/>
      <pc:docMkLst>
        <pc:docMk/>
      </pc:docMkLst>
      <pc:sldChg chg="modSp delCm">
        <pc:chgData name="Jodie Walsh2" userId="8f656482-1ee0-4981-a154-9528d7227717" providerId="ADAL" clId="{AB059A13-E7B8-42F5-9CAD-1368E9823F4F}" dt="2019-07-24T09:36:26.829" v="15" actId="1076"/>
        <pc:sldMkLst>
          <pc:docMk/>
          <pc:sldMk cId="2391800710" sldId="658"/>
        </pc:sldMkLst>
        <pc:spChg chg="mod">
          <ac:chgData name="Jodie Walsh2" userId="8f656482-1ee0-4981-a154-9528d7227717" providerId="ADAL" clId="{AB059A13-E7B8-42F5-9CAD-1368E9823F4F}" dt="2019-07-24T09:36:24.271" v="14" actId="20577"/>
          <ac:spMkLst>
            <pc:docMk/>
            <pc:sldMk cId="2391800710" sldId="658"/>
            <ac:spMk id="12" creationId="{DBBCC606-5FDF-4F02-970B-A5224A0F8D9E}"/>
          </ac:spMkLst>
        </pc:spChg>
      </pc:sldChg>
      <pc:sldChg chg="modSp">
        <pc:chgData name="Jodie Walsh2" userId="8f656482-1ee0-4981-a154-9528d7227717" providerId="ADAL" clId="{AB059A13-E7B8-42F5-9CAD-1368E9823F4F}" dt="2019-07-24T09:37:49.727" v="46" actId="1035"/>
        <pc:sldMkLst>
          <pc:docMk/>
          <pc:sldMk cId="2244731157" sldId="662"/>
        </pc:sldMkLst>
        <pc:spChg chg="mod">
          <ac:chgData name="Jodie Walsh2" userId="8f656482-1ee0-4981-a154-9528d7227717" providerId="ADAL" clId="{AB059A13-E7B8-42F5-9CAD-1368E9823F4F}" dt="2019-07-24T09:37:44.795" v="35" actId="1076"/>
          <ac:spMkLst>
            <pc:docMk/>
            <pc:sldMk cId="2244731157" sldId="662"/>
            <ac:spMk id="6" creationId="{301E5FB5-59F0-468E-A6BF-98AF6E7D1D41}"/>
          </ac:spMkLst>
        </pc:spChg>
        <pc:spChg chg="mod">
          <ac:chgData name="Jodie Walsh2" userId="8f656482-1ee0-4981-a154-9528d7227717" providerId="ADAL" clId="{AB059A13-E7B8-42F5-9CAD-1368E9823F4F}" dt="2019-07-24T09:37:49.727" v="46" actId="1035"/>
          <ac:spMkLst>
            <pc:docMk/>
            <pc:sldMk cId="2244731157" sldId="662"/>
            <ac:spMk id="7" creationId="{6396C9D3-2275-4682-9747-6161ED5F81E2}"/>
          </ac:spMkLst>
        </pc:spChg>
      </pc:sldChg>
      <pc:sldChg chg="modSp">
        <pc:chgData name="Jodie Walsh2" userId="8f656482-1ee0-4981-a154-9528d7227717" providerId="ADAL" clId="{AB059A13-E7B8-42F5-9CAD-1368E9823F4F}" dt="2019-07-24T09:38:58.918" v="80" actId="1035"/>
        <pc:sldMkLst>
          <pc:docMk/>
          <pc:sldMk cId="2641040435" sldId="673"/>
        </pc:sldMkLst>
        <pc:spChg chg="mod">
          <ac:chgData name="Jodie Walsh2" userId="8f656482-1ee0-4981-a154-9528d7227717" providerId="ADAL" clId="{AB059A13-E7B8-42F5-9CAD-1368E9823F4F}" dt="2019-07-24T09:38:58.918" v="80" actId="1035"/>
          <ac:spMkLst>
            <pc:docMk/>
            <pc:sldMk cId="2641040435" sldId="673"/>
            <ac:spMk id="6" creationId="{4A9AFD44-C9AA-4D74-A456-96746A992E16}"/>
          </ac:spMkLst>
        </pc:spChg>
      </pc:sldChg>
      <pc:sldChg chg="modSp">
        <pc:chgData name="Jodie Walsh2" userId="8f656482-1ee0-4981-a154-9528d7227717" providerId="ADAL" clId="{AB059A13-E7B8-42F5-9CAD-1368E9823F4F}" dt="2019-07-24T09:38:49.994" v="72" actId="1035"/>
        <pc:sldMkLst>
          <pc:docMk/>
          <pc:sldMk cId="1116332421" sldId="674"/>
        </pc:sldMkLst>
        <pc:spChg chg="mod">
          <ac:chgData name="Jodie Walsh2" userId="8f656482-1ee0-4981-a154-9528d7227717" providerId="ADAL" clId="{AB059A13-E7B8-42F5-9CAD-1368E9823F4F}" dt="2019-07-24T09:38:49.994" v="72" actId="1035"/>
          <ac:spMkLst>
            <pc:docMk/>
            <pc:sldMk cId="1116332421" sldId="674"/>
            <ac:spMk id="6" creationId="{4A9AFD44-C9AA-4D74-A456-96746A992E16}"/>
          </ac:spMkLst>
        </pc:spChg>
      </pc:sldChg>
      <pc:sldChg chg="modSp">
        <pc:chgData name="Jodie Walsh2" userId="8f656482-1ee0-4981-a154-9528d7227717" providerId="ADAL" clId="{AB059A13-E7B8-42F5-9CAD-1368E9823F4F}" dt="2019-07-24T09:36:55.367" v="30" actId="1035"/>
        <pc:sldMkLst>
          <pc:docMk/>
          <pc:sldMk cId="2748950950" sldId="675"/>
        </pc:sldMkLst>
        <pc:spChg chg="mod">
          <ac:chgData name="Jodie Walsh2" userId="8f656482-1ee0-4981-a154-9528d7227717" providerId="ADAL" clId="{AB059A13-E7B8-42F5-9CAD-1368E9823F4F}" dt="2019-07-24T09:36:45.370" v="16" actId="1076"/>
          <ac:spMkLst>
            <pc:docMk/>
            <pc:sldMk cId="2748950950" sldId="675"/>
            <ac:spMk id="5" creationId="{4A90A6D9-6876-4DB0-BE77-1F7DF6FA4AFC}"/>
          </ac:spMkLst>
        </pc:spChg>
        <pc:spChg chg="mod">
          <ac:chgData name="Jodie Walsh2" userId="8f656482-1ee0-4981-a154-9528d7227717" providerId="ADAL" clId="{AB059A13-E7B8-42F5-9CAD-1368E9823F4F}" dt="2019-07-24T09:36:55.367" v="30" actId="1035"/>
          <ac:spMkLst>
            <pc:docMk/>
            <pc:sldMk cId="2748950950" sldId="675"/>
            <ac:spMk id="6" creationId="{4A9AFD44-C9AA-4D74-A456-96746A992E16}"/>
          </ac:spMkLst>
        </pc:spChg>
      </pc:sldChg>
      <pc:sldChg chg="modSp">
        <pc:chgData name="Jodie Walsh2" userId="8f656482-1ee0-4981-a154-9528d7227717" providerId="ADAL" clId="{AB059A13-E7B8-42F5-9CAD-1368E9823F4F}" dt="2019-07-24T09:38:44.946" v="63" actId="1076"/>
        <pc:sldMkLst>
          <pc:docMk/>
          <pc:sldMk cId="3333320445" sldId="677"/>
        </pc:sldMkLst>
        <pc:spChg chg="mod">
          <ac:chgData name="Jodie Walsh2" userId="8f656482-1ee0-4981-a154-9528d7227717" providerId="ADAL" clId="{AB059A13-E7B8-42F5-9CAD-1368E9823F4F}" dt="2019-07-24T09:38:36.050" v="55" actId="1076"/>
          <ac:spMkLst>
            <pc:docMk/>
            <pc:sldMk cId="3333320445" sldId="677"/>
            <ac:spMk id="5" creationId="{4A90A6D9-6876-4DB0-BE77-1F7DF6FA4AFC}"/>
          </ac:spMkLst>
        </pc:spChg>
        <pc:spChg chg="mod">
          <ac:chgData name="Jodie Walsh2" userId="8f656482-1ee0-4981-a154-9528d7227717" providerId="ADAL" clId="{AB059A13-E7B8-42F5-9CAD-1368E9823F4F}" dt="2019-07-24T09:38:40.396" v="62" actId="1035"/>
          <ac:spMkLst>
            <pc:docMk/>
            <pc:sldMk cId="3333320445" sldId="677"/>
            <ac:spMk id="6" creationId="{4A9AFD44-C9AA-4D74-A456-96746A992E16}"/>
          </ac:spMkLst>
        </pc:spChg>
        <pc:spChg chg="mod">
          <ac:chgData name="Jodie Walsh2" userId="8f656482-1ee0-4981-a154-9528d7227717" providerId="ADAL" clId="{AB059A13-E7B8-42F5-9CAD-1368E9823F4F}" dt="2019-07-24T09:38:44.946" v="63" actId="1076"/>
          <ac:spMkLst>
            <pc:docMk/>
            <pc:sldMk cId="3333320445" sldId="677"/>
            <ac:spMk id="8" creationId="{776505A8-DE9E-48E5-BFC5-F14700A3B266}"/>
          </ac:spMkLst>
        </pc:spChg>
      </pc:sldChg>
      <pc:sldChg chg="modSp">
        <pc:chgData name="Jodie Walsh2" userId="8f656482-1ee0-4981-a154-9528d7227717" providerId="ADAL" clId="{AB059A13-E7B8-42F5-9CAD-1368E9823F4F}" dt="2019-07-24T09:37:21.370" v="32" actId="14100"/>
        <pc:sldMkLst>
          <pc:docMk/>
          <pc:sldMk cId="924855530" sldId="765"/>
        </pc:sldMkLst>
        <pc:spChg chg="mod">
          <ac:chgData name="Jodie Walsh2" userId="8f656482-1ee0-4981-a154-9528d7227717" providerId="ADAL" clId="{AB059A13-E7B8-42F5-9CAD-1368E9823F4F}" dt="2019-07-24T09:37:21.370" v="32" actId="14100"/>
          <ac:spMkLst>
            <pc:docMk/>
            <pc:sldMk cId="924855530" sldId="765"/>
            <ac:spMk id="2" creationId="{789DC856-9181-4D60-9F45-5CEA4633A22D}"/>
          </ac:spMkLst>
        </pc:spChg>
      </pc:sldChg>
      <pc:sldChg chg="modSp">
        <pc:chgData name="Jodie Walsh2" userId="8f656482-1ee0-4981-a154-9528d7227717" providerId="ADAL" clId="{AB059A13-E7B8-42F5-9CAD-1368E9823F4F}" dt="2019-07-24T09:37:30.178" v="34" actId="14100"/>
        <pc:sldMkLst>
          <pc:docMk/>
          <pc:sldMk cId="1351604063" sldId="766"/>
        </pc:sldMkLst>
        <pc:spChg chg="mod">
          <ac:chgData name="Jodie Walsh2" userId="8f656482-1ee0-4981-a154-9528d7227717" providerId="ADAL" clId="{AB059A13-E7B8-42F5-9CAD-1368E9823F4F}" dt="2019-07-24T09:37:30.178" v="34" actId="14100"/>
          <ac:spMkLst>
            <pc:docMk/>
            <pc:sldMk cId="1351604063" sldId="766"/>
            <ac:spMk id="5" creationId="{1756236B-91CB-491E-9BF3-398D652D370E}"/>
          </ac:spMkLst>
        </pc:spChg>
      </pc:sldChg>
      <pc:sldChg chg="modSp">
        <pc:chgData name="Jodie Walsh2" userId="8f656482-1ee0-4981-a154-9528d7227717" providerId="ADAL" clId="{AB059A13-E7B8-42F5-9CAD-1368E9823F4F}" dt="2019-07-24T09:38:10.522" v="48" actId="14100"/>
        <pc:sldMkLst>
          <pc:docMk/>
          <pc:sldMk cId="1059423938" sldId="767"/>
        </pc:sldMkLst>
        <pc:spChg chg="mod">
          <ac:chgData name="Jodie Walsh2" userId="8f656482-1ee0-4981-a154-9528d7227717" providerId="ADAL" clId="{AB059A13-E7B8-42F5-9CAD-1368E9823F4F}" dt="2019-07-24T09:38:10.522" v="48" actId="14100"/>
          <ac:spMkLst>
            <pc:docMk/>
            <pc:sldMk cId="1059423938" sldId="767"/>
            <ac:spMk id="2" creationId="{671F338D-1D43-4220-A8EC-C3619DBFFDD8}"/>
          </ac:spMkLst>
        </pc:spChg>
      </pc:sldChg>
      <pc:sldChg chg="modSp">
        <pc:chgData name="Jodie Walsh2" userId="8f656482-1ee0-4981-a154-9528d7227717" providerId="ADAL" clId="{AB059A13-E7B8-42F5-9CAD-1368E9823F4F}" dt="2019-07-24T09:38:18.702" v="54" actId="1035"/>
        <pc:sldMkLst>
          <pc:docMk/>
          <pc:sldMk cId="4096148696" sldId="769"/>
        </pc:sldMkLst>
        <pc:spChg chg="mod">
          <ac:chgData name="Jodie Walsh2" userId="8f656482-1ee0-4981-a154-9528d7227717" providerId="ADAL" clId="{AB059A13-E7B8-42F5-9CAD-1368E9823F4F}" dt="2019-07-24T09:38:18.702" v="54" actId="1035"/>
          <ac:spMkLst>
            <pc:docMk/>
            <pc:sldMk cId="4096148696" sldId="769"/>
            <ac:spMk id="5" creationId="{9107B145-773F-4B39-BC0C-4ACBD6EFF535}"/>
          </ac:spMkLst>
        </pc:spChg>
      </pc:sldChg>
      <pc:sldChg chg="modSp">
        <pc:chgData name="Jodie Walsh2" userId="8f656482-1ee0-4981-a154-9528d7227717" providerId="ADAL" clId="{AB059A13-E7B8-42F5-9CAD-1368E9823F4F}" dt="2019-07-24T09:36:04.014" v="10" actId="1036"/>
        <pc:sldMkLst>
          <pc:docMk/>
          <pc:sldMk cId="1282143292" sldId="771"/>
        </pc:sldMkLst>
        <pc:spChg chg="mod">
          <ac:chgData name="Jodie Walsh2" userId="8f656482-1ee0-4981-a154-9528d7227717" providerId="ADAL" clId="{AB059A13-E7B8-42F5-9CAD-1368E9823F4F}" dt="2019-07-24T09:35:53.363" v="1" actId="1076"/>
          <ac:spMkLst>
            <pc:docMk/>
            <pc:sldMk cId="1282143292" sldId="771"/>
            <ac:spMk id="4" creationId="{67747736-38B3-480F-99DC-198A3506B837}"/>
          </ac:spMkLst>
        </pc:spChg>
        <pc:spChg chg="mod">
          <ac:chgData name="Jodie Walsh2" userId="8f656482-1ee0-4981-a154-9528d7227717" providerId="ADAL" clId="{AB059A13-E7B8-42F5-9CAD-1368E9823F4F}" dt="2019-07-24T09:35:58.667" v="2" actId="1076"/>
          <ac:spMkLst>
            <pc:docMk/>
            <pc:sldMk cId="1282143292" sldId="771"/>
            <ac:spMk id="5" creationId="{FE2987E1-C6DC-4E42-BAB9-4C4311CEEBB3}"/>
          </ac:spMkLst>
        </pc:spChg>
        <pc:spChg chg="mod">
          <ac:chgData name="Jodie Walsh2" userId="8f656482-1ee0-4981-a154-9528d7227717" providerId="ADAL" clId="{AB059A13-E7B8-42F5-9CAD-1368E9823F4F}" dt="2019-07-24T09:36:04.014" v="10" actId="1036"/>
          <ac:spMkLst>
            <pc:docMk/>
            <pc:sldMk cId="1282143292" sldId="771"/>
            <ac:spMk id="6" creationId="{F38EDB98-40DA-4682-9C74-4BB3D31B30A9}"/>
          </ac:spMkLst>
        </pc:spChg>
        <pc:spChg chg="mod">
          <ac:chgData name="Jodie Walsh2" userId="8f656482-1ee0-4981-a154-9528d7227717" providerId="ADAL" clId="{AB059A13-E7B8-42F5-9CAD-1368E9823F4F}" dt="2019-07-24T09:36:04.014" v="10" actId="1036"/>
          <ac:spMkLst>
            <pc:docMk/>
            <pc:sldMk cId="1282143292" sldId="771"/>
            <ac:spMk id="7" creationId="{F5E36795-B18E-4EBF-B113-627AE63A316B}"/>
          </ac:spMkLst>
        </pc:spChg>
      </pc:sldChg>
      <pc:sldChg chg="modSp">
        <pc:chgData name="Jodie Walsh2" userId="8f656482-1ee0-4981-a154-9528d7227717" providerId="ADAL" clId="{AB059A13-E7B8-42F5-9CAD-1368E9823F4F}" dt="2019-07-24T09:39:16.615" v="81" actId="1076"/>
        <pc:sldMkLst>
          <pc:docMk/>
          <pc:sldMk cId="703043190" sldId="772"/>
        </pc:sldMkLst>
        <pc:spChg chg="mod">
          <ac:chgData name="Jodie Walsh2" userId="8f656482-1ee0-4981-a154-9528d7227717" providerId="ADAL" clId="{AB059A13-E7B8-42F5-9CAD-1368E9823F4F}" dt="2019-07-24T09:39:16.615" v="81" actId="1076"/>
          <ac:spMkLst>
            <pc:docMk/>
            <pc:sldMk cId="703043190" sldId="772"/>
            <ac:spMk id="3" creationId="{C38D5786-D84D-47EA-9C5E-CB917DF84A6E}"/>
          </ac:spMkLst>
        </pc:spChg>
      </pc:sldChg>
    </pc:docChg>
  </pc:docChgLst>
  <pc:docChgLst>
    <pc:chgData name="Justine Wilson" userId="S::justine.wilson@sja.org.uk::cd635167-bbd3-4a7f-9fa7-49f7026615ce" providerId="AD" clId="Web-{ABA5716E-1F8B-97A2-5EAF-BF1A2D76BAA3}"/>
  </pc:docChgLst>
  <pc:docChgLst>
    <pc:chgData name="Beth Elger" userId="S::beth.elger@sja.org.uk::bf3d7bc8-8abc-424a-96ba-25300c385cd3" providerId="AD" clId="Web-{A1697C28-187A-25E1-9F48-212567D90BFC}"/>
    <pc:docChg chg="modSld">
      <pc:chgData name="Beth Elger" userId="S::beth.elger@sja.org.uk::bf3d7bc8-8abc-424a-96ba-25300c385cd3" providerId="AD" clId="Web-{A1697C28-187A-25E1-9F48-212567D90BFC}" dt="2019-08-28T09:15:21.230" v="8"/>
      <pc:docMkLst>
        <pc:docMk/>
      </pc:docMkLst>
      <pc:sldChg chg="addSp delSp modSp delAnim">
        <pc:chgData name="Beth Elger" userId="S::beth.elger@sja.org.uk::bf3d7bc8-8abc-424a-96ba-25300c385cd3" providerId="AD" clId="Web-{A1697C28-187A-25E1-9F48-212567D90BFC}" dt="2019-08-28T09:15:21.230" v="8"/>
        <pc:sldMkLst>
          <pc:docMk/>
          <pc:sldMk cId="731881050" sldId="648"/>
        </pc:sldMkLst>
        <pc:spChg chg="add del mod">
          <ac:chgData name="Beth Elger" userId="S::beth.elger@sja.org.uk::bf3d7bc8-8abc-424a-96ba-25300c385cd3" providerId="AD" clId="Web-{A1697C28-187A-25E1-9F48-212567D90BFC}" dt="2019-08-28T09:15:21.230" v="8"/>
          <ac:spMkLst>
            <pc:docMk/>
            <pc:sldMk cId="731881050" sldId="648"/>
            <ac:spMk id="4" creationId="{614E8EAF-0275-4CCB-8FC8-4C03A73D0A83}"/>
          </ac:spMkLst>
        </pc:spChg>
        <pc:spChg chg="add del mod">
          <ac:chgData name="Beth Elger" userId="S::beth.elger@sja.org.uk::bf3d7bc8-8abc-424a-96ba-25300c385cd3" providerId="AD" clId="Web-{A1697C28-187A-25E1-9F48-212567D90BFC}" dt="2019-08-28T09:14:58.073" v="7"/>
          <ac:spMkLst>
            <pc:docMk/>
            <pc:sldMk cId="731881050" sldId="648"/>
            <ac:spMk id="6" creationId="{A8FF7FD3-6C95-41D8-975D-1AB94A367AB8}"/>
          </ac:spMkLst>
        </pc:spChg>
        <pc:picChg chg="del">
          <ac:chgData name="Beth Elger" userId="S::beth.elger@sja.org.uk::bf3d7bc8-8abc-424a-96ba-25300c385cd3" providerId="AD" clId="Web-{A1697C28-187A-25E1-9F48-212567D90BFC}" dt="2019-08-28T09:14:27.885" v="0"/>
          <ac:picMkLst>
            <pc:docMk/>
            <pc:sldMk cId="731881050" sldId="648"/>
            <ac:picMk id="5" creationId="{7269BCB5-3CCB-45EF-92E3-668C784A1E91}"/>
          </ac:picMkLst>
        </pc:picChg>
      </pc:sldChg>
    </pc:docChg>
  </pc:docChgLst>
  <pc:docChgLst>
    <pc:chgData name="Justine Wilson" userId="S::justine.wilson@sja.org.uk::cd635167-bbd3-4a7f-9fa7-49f7026615ce" providerId="AD" clId="Web-{5D13705E-FD47-54C2-30A6-01831C248814}"/>
  </pc:docChgLst>
  <pc:docChgLst>
    <pc:chgData name="Justine Wilson" userId="cd635167-bbd3-4a7f-9fa7-49f7026615ce" providerId="ADAL" clId="{4E91382B-0E3E-41F8-A74A-69B2E916547C}"/>
    <pc:docChg chg="custSel addSld delSld modSld sldOrd">
      <pc:chgData name="Justine Wilson" userId="cd635167-bbd3-4a7f-9fa7-49f7026615ce" providerId="ADAL" clId="{4E91382B-0E3E-41F8-A74A-69B2E916547C}" dt="2019-07-03T16:14:02.034" v="1400" actId="14100"/>
      <pc:docMkLst>
        <pc:docMk/>
      </pc:docMkLst>
      <pc:sldChg chg="delSp modSp">
        <pc:chgData name="Justine Wilson" userId="cd635167-bbd3-4a7f-9fa7-49f7026615ce" providerId="ADAL" clId="{4E91382B-0E3E-41F8-A74A-69B2E916547C}" dt="2019-07-03T11:50:15.735" v="257" actId="20577"/>
        <pc:sldMkLst>
          <pc:docMk/>
          <pc:sldMk cId="3919606703" sldId="639"/>
        </pc:sldMkLst>
        <pc:spChg chg="del">
          <ac:chgData name="Justine Wilson" userId="cd635167-bbd3-4a7f-9fa7-49f7026615ce" providerId="ADAL" clId="{4E91382B-0E3E-41F8-A74A-69B2E916547C}" dt="2019-07-03T11:49:51.493" v="245" actId="478"/>
          <ac:spMkLst>
            <pc:docMk/>
            <pc:sldMk cId="3919606703" sldId="639"/>
            <ac:spMk id="5" creationId="{86BD4315-9B10-4035-B48A-98B838632AEC}"/>
          </ac:spMkLst>
        </pc:spChg>
        <pc:spChg chg="mod">
          <ac:chgData name="Justine Wilson" userId="cd635167-bbd3-4a7f-9fa7-49f7026615ce" providerId="ADAL" clId="{4E91382B-0E3E-41F8-A74A-69B2E916547C}" dt="2019-07-03T11:50:15.735" v="257" actId="20577"/>
          <ac:spMkLst>
            <pc:docMk/>
            <pc:sldMk cId="3919606703" sldId="639"/>
            <ac:spMk id="9" creationId="{E8DB5372-9592-490A-B6F2-BAC765BBFD77}"/>
          </ac:spMkLst>
        </pc:spChg>
      </pc:sldChg>
      <pc:sldChg chg="delSp modSp">
        <pc:chgData name="Justine Wilson" userId="cd635167-bbd3-4a7f-9fa7-49f7026615ce" providerId="ADAL" clId="{4E91382B-0E3E-41F8-A74A-69B2E916547C}" dt="2019-07-03T15:38:02.827" v="1224" actId="20577"/>
        <pc:sldMkLst>
          <pc:docMk/>
          <pc:sldMk cId="558983113" sldId="641"/>
        </pc:sldMkLst>
        <pc:spChg chg="mod">
          <ac:chgData name="Justine Wilson" userId="cd635167-bbd3-4a7f-9fa7-49f7026615ce" providerId="ADAL" clId="{4E91382B-0E3E-41F8-A74A-69B2E916547C}" dt="2019-07-03T15:38:02.827" v="1224" actId="20577"/>
          <ac:spMkLst>
            <pc:docMk/>
            <pc:sldMk cId="558983113" sldId="641"/>
            <ac:spMk id="9" creationId="{0BDBAF73-3264-42FF-BC47-D841998EA8CC}"/>
          </ac:spMkLst>
        </pc:spChg>
        <pc:spChg chg="del">
          <ac:chgData name="Justine Wilson" userId="cd635167-bbd3-4a7f-9fa7-49f7026615ce" providerId="ADAL" clId="{4E91382B-0E3E-41F8-A74A-69B2E916547C}" dt="2019-07-03T11:49:43.835" v="244" actId="478"/>
          <ac:spMkLst>
            <pc:docMk/>
            <pc:sldMk cId="558983113" sldId="641"/>
            <ac:spMk id="10" creationId="{FA11B977-A9E8-4216-B678-CA65A275C2E7}"/>
          </ac:spMkLst>
        </pc:spChg>
      </pc:sldChg>
      <pc:sldChg chg="modSp modNotesTx">
        <pc:chgData name="Justine Wilson" userId="cd635167-bbd3-4a7f-9fa7-49f7026615ce" providerId="ADAL" clId="{4E91382B-0E3E-41F8-A74A-69B2E916547C}" dt="2019-07-03T15:38:58.747" v="1226" actId="14100"/>
        <pc:sldMkLst>
          <pc:docMk/>
          <pc:sldMk cId="731881050" sldId="648"/>
        </pc:sldMkLst>
        <pc:spChg chg="mod">
          <ac:chgData name="Justine Wilson" userId="cd635167-bbd3-4a7f-9fa7-49f7026615ce" providerId="ADAL" clId="{4E91382B-0E3E-41F8-A74A-69B2E916547C}" dt="2019-07-03T15:38:58.747" v="1226" actId="14100"/>
          <ac:spMkLst>
            <pc:docMk/>
            <pc:sldMk cId="731881050" sldId="648"/>
            <ac:spMk id="9" creationId="{49EFF23B-2A98-40AB-AA49-87277F8DD407}"/>
          </ac:spMkLst>
        </pc:spChg>
      </pc:sldChg>
      <pc:sldChg chg="modSp">
        <pc:chgData name="Justine Wilson" userId="cd635167-bbd3-4a7f-9fa7-49f7026615ce" providerId="ADAL" clId="{4E91382B-0E3E-41F8-A74A-69B2E916547C}" dt="2019-07-03T11:43:26.522" v="38" actId="20577"/>
        <pc:sldMkLst>
          <pc:docMk/>
          <pc:sldMk cId="281358155" sldId="656"/>
        </pc:sldMkLst>
        <pc:spChg chg="mod">
          <ac:chgData name="Justine Wilson" userId="cd635167-bbd3-4a7f-9fa7-49f7026615ce" providerId="ADAL" clId="{4E91382B-0E3E-41F8-A74A-69B2E916547C}" dt="2019-07-03T11:43:26.522" v="38" actId="20577"/>
          <ac:spMkLst>
            <pc:docMk/>
            <pc:sldMk cId="281358155" sldId="656"/>
            <ac:spMk id="8" creationId="{B151BFFA-C000-42D8-B32D-9865F53FC1D9}"/>
          </ac:spMkLst>
        </pc:spChg>
      </pc:sldChg>
      <pc:sldChg chg="modSp modNotesTx">
        <pc:chgData name="Justine Wilson" userId="cd635167-bbd3-4a7f-9fa7-49f7026615ce" providerId="ADAL" clId="{4E91382B-0E3E-41F8-A74A-69B2E916547C}" dt="2019-07-03T11:44:28.549" v="76" actId="5793"/>
        <pc:sldMkLst>
          <pc:docMk/>
          <pc:sldMk cId="2391800710" sldId="658"/>
        </pc:sldMkLst>
        <pc:spChg chg="mod">
          <ac:chgData name="Justine Wilson" userId="cd635167-bbd3-4a7f-9fa7-49f7026615ce" providerId="ADAL" clId="{4E91382B-0E3E-41F8-A74A-69B2E916547C}" dt="2019-07-03T11:44:18.263" v="63" actId="20577"/>
          <ac:spMkLst>
            <pc:docMk/>
            <pc:sldMk cId="2391800710" sldId="658"/>
            <ac:spMk id="12" creationId="{DBBCC606-5FDF-4F02-970B-A5224A0F8D9E}"/>
          </ac:spMkLst>
        </pc:spChg>
      </pc:sldChg>
      <pc:sldChg chg="modSp modNotesTx">
        <pc:chgData name="Justine Wilson" userId="cd635167-bbd3-4a7f-9fa7-49f7026615ce" providerId="ADAL" clId="{4E91382B-0E3E-41F8-A74A-69B2E916547C}" dt="2019-07-03T12:00:44.673" v="740" actId="255"/>
        <pc:sldMkLst>
          <pc:docMk/>
          <pc:sldMk cId="2244731157" sldId="662"/>
        </pc:sldMkLst>
        <pc:spChg chg="mod">
          <ac:chgData name="Justine Wilson" userId="cd635167-bbd3-4a7f-9fa7-49f7026615ce" providerId="ADAL" clId="{4E91382B-0E3E-41F8-A74A-69B2E916547C}" dt="2019-07-03T12:00:44.673" v="740" actId="255"/>
          <ac:spMkLst>
            <pc:docMk/>
            <pc:sldMk cId="2244731157" sldId="662"/>
            <ac:spMk id="9" creationId="{0A90C1F9-11F4-4FA0-8955-96815CA4B9D7}"/>
          </ac:spMkLst>
        </pc:spChg>
      </pc:sldChg>
      <pc:sldChg chg="addSp delSp modSp">
        <pc:chgData name="Justine Wilson" userId="cd635167-bbd3-4a7f-9fa7-49f7026615ce" providerId="ADAL" clId="{4E91382B-0E3E-41F8-A74A-69B2E916547C}" dt="2019-07-03T12:01:17.003" v="745" actId="1076"/>
        <pc:sldMkLst>
          <pc:docMk/>
          <pc:sldMk cId="3786769586" sldId="663"/>
        </pc:sldMkLst>
        <pc:spChg chg="add del mod">
          <ac:chgData name="Justine Wilson" userId="cd635167-bbd3-4a7f-9fa7-49f7026615ce" providerId="ADAL" clId="{4E91382B-0E3E-41F8-A74A-69B2E916547C}" dt="2019-07-03T11:59:03.838" v="635" actId="478"/>
          <ac:spMkLst>
            <pc:docMk/>
            <pc:sldMk cId="3786769586" sldId="663"/>
            <ac:spMk id="4" creationId="{C8CCAB27-23AA-465D-9D66-7606D8FE6F44}"/>
          </ac:spMkLst>
        </pc:spChg>
        <pc:spChg chg="mod">
          <ac:chgData name="Justine Wilson" userId="cd635167-bbd3-4a7f-9fa7-49f7026615ce" providerId="ADAL" clId="{4E91382B-0E3E-41F8-A74A-69B2E916547C}" dt="2019-07-03T11:58:57.798" v="633" actId="14100"/>
          <ac:spMkLst>
            <pc:docMk/>
            <pc:sldMk cId="3786769586" sldId="663"/>
            <ac:spMk id="6" creationId="{301E5FB5-59F0-468E-A6BF-98AF6E7D1D41}"/>
          </ac:spMkLst>
        </pc:spChg>
        <pc:spChg chg="del mod">
          <ac:chgData name="Justine Wilson" userId="cd635167-bbd3-4a7f-9fa7-49f7026615ce" providerId="ADAL" clId="{4E91382B-0E3E-41F8-A74A-69B2E916547C}" dt="2019-07-03T11:59:00.108" v="634" actId="478"/>
          <ac:spMkLst>
            <pc:docMk/>
            <pc:sldMk cId="3786769586" sldId="663"/>
            <ac:spMk id="7" creationId="{6396C9D3-2275-4682-9747-6161ED5F81E2}"/>
          </ac:spMkLst>
        </pc:spChg>
        <pc:spChg chg="del">
          <ac:chgData name="Justine Wilson" userId="cd635167-bbd3-4a7f-9fa7-49f7026615ce" providerId="ADAL" clId="{4E91382B-0E3E-41F8-A74A-69B2E916547C}" dt="2019-07-03T11:58:36.469" v="619" actId="478"/>
          <ac:spMkLst>
            <pc:docMk/>
            <pc:sldMk cId="3786769586" sldId="663"/>
            <ac:spMk id="11" creationId="{8E66748A-2A75-44B2-88BE-822A3EB93A11}"/>
          </ac:spMkLst>
        </pc:spChg>
        <pc:spChg chg="mod">
          <ac:chgData name="Justine Wilson" userId="cd635167-bbd3-4a7f-9fa7-49f7026615ce" providerId="ADAL" clId="{4E91382B-0E3E-41F8-A74A-69B2E916547C}" dt="2019-07-03T12:01:09.576" v="743" actId="1076"/>
          <ac:spMkLst>
            <pc:docMk/>
            <pc:sldMk cId="3786769586" sldId="663"/>
            <ac:spMk id="12" creationId="{3C1EC902-A240-4DFD-8BDB-20C50A2A8429}"/>
          </ac:spMkLst>
        </pc:spChg>
        <pc:spChg chg="mod">
          <ac:chgData name="Justine Wilson" userId="cd635167-bbd3-4a7f-9fa7-49f7026615ce" providerId="ADAL" clId="{4E91382B-0E3E-41F8-A74A-69B2E916547C}" dt="2019-07-03T12:01:05.778" v="742" actId="1076"/>
          <ac:spMkLst>
            <pc:docMk/>
            <pc:sldMk cId="3786769586" sldId="663"/>
            <ac:spMk id="13" creationId="{30E423C9-2F0C-482C-85D5-9F01CE7321C7}"/>
          </ac:spMkLst>
        </pc:spChg>
        <pc:spChg chg="mod">
          <ac:chgData name="Justine Wilson" userId="cd635167-bbd3-4a7f-9fa7-49f7026615ce" providerId="ADAL" clId="{4E91382B-0E3E-41F8-A74A-69B2E916547C}" dt="2019-07-03T12:01:13.532" v="744" actId="1076"/>
          <ac:spMkLst>
            <pc:docMk/>
            <pc:sldMk cId="3786769586" sldId="663"/>
            <ac:spMk id="14" creationId="{08FBF618-618C-4989-BA67-8529B33E8B29}"/>
          </ac:spMkLst>
        </pc:spChg>
        <pc:spChg chg="mod">
          <ac:chgData name="Justine Wilson" userId="cd635167-bbd3-4a7f-9fa7-49f7026615ce" providerId="ADAL" clId="{4E91382B-0E3E-41F8-A74A-69B2E916547C}" dt="2019-07-03T12:01:17.003" v="745" actId="1076"/>
          <ac:spMkLst>
            <pc:docMk/>
            <pc:sldMk cId="3786769586" sldId="663"/>
            <ac:spMk id="17" creationId="{1E7A2439-412A-4D73-883C-EECE88E8EC46}"/>
          </ac:spMkLst>
        </pc:spChg>
        <pc:grpChg chg="mod">
          <ac:chgData name="Justine Wilson" userId="cd635167-bbd3-4a7f-9fa7-49f7026615ce" providerId="ADAL" clId="{4E91382B-0E3E-41F8-A74A-69B2E916547C}" dt="2019-07-03T12:01:02.376" v="741" actId="1076"/>
          <ac:grpSpMkLst>
            <pc:docMk/>
            <pc:sldMk cId="3786769586" sldId="663"/>
            <ac:grpSpMk id="19" creationId="{6FB3738D-1C0E-4FD9-9CA4-AEEE2474DE26}"/>
          </ac:grpSpMkLst>
        </pc:grpChg>
      </pc:sldChg>
      <pc:sldChg chg="delSp modSp">
        <pc:chgData name="Justine Wilson" userId="cd635167-bbd3-4a7f-9fa7-49f7026615ce" providerId="ADAL" clId="{4E91382B-0E3E-41F8-A74A-69B2E916547C}" dt="2019-07-03T15:46:27.476" v="1371" actId="20577"/>
        <pc:sldMkLst>
          <pc:docMk/>
          <pc:sldMk cId="867665739" sldId="672"/>
        </pc:sldMkLst>
        <pc:spChg chg="mod">
          <ac:chgData name="Justine Wilson" userId="cd635167-bbd3-4a7f-9fa7-49f7026615ce" providerId="ADAL" clId="{4E91382B-0E3E-41F8-A74A-69B2E916547C}" dt="2019-07-03T15:46:27.476" v="1371" actId="20577"/>
          <ac:spMkLst>
            <pc:docMk/>
            <pc:sldMk cId="867665739" sldId="672"/>
            <ac:spMk id="3" creationId="{C38D5786-D84D-47EA-9C5E-CB917DF84A6E}"/>
          </ac:spMkLst>
        </pc:spChg>
        <pc:spChg chg="del">
          <ac:chgData name="Justine Wilson" userId="cd635167-bbd3-4a7f-9fa7-49f7026615ce" providerId="ADAL" clId="{4E91382B-0E3E-41F8-A74A-69B2E916547C}" dt="2019-07-03T11:44:41.079" v="77" actId="478"/>
          <ac:spMkLst>
            <pc:docMk/>
            <pc:sldMk cId="867665739" sldId="672"/>
            <ac:spMk id="5" creationId="{2E8817D6-556A-4906-8C60-ECB48ED97141}"/>
          </ac:spMkLst>
        </pc:spChg>
        <pc:spChg chg="mod">
          <ac:chgData name="Justine Wilson" userId="cd635167-bbd3-4a7f-9fa7-49f7026615ce" providerId="ADAL" clId="{4E91382B-0E3E-41F8-A74A-69B2E916547C}" dt="2019-07-03T15:37:14.225" v="1211" actId="20577"/>
          <ac:spMkLst>
            <pc:docMk/>
            <pc:sldMk cId="867665739" sldId="672"/>
            <ac:spMk id="8" creationId="{A2C14B9B-B502-4926-AAFA-FC9B36C3694B}"/>
          </ac:spMkLst>
        </pc:spChg>
      </pc:sldChg>
      <pc:sldChg chg="modSp ord modNotesTx">
        <pc:chgData name="Justine Wilson" userId="cd635167-bbd3-4a7f-9fa7-49f7026615ce" providerId="ADAL" clId="{4E91382B-0E3E-41F8-A74A-69B2E916547C}" dt="2019-07-03T16:14:02.034" v="1400" actId="14100"/>
        <pc:sldMkLst>
          <pc:docMk/>
          <pc:sldMk cId="2641040435" sldId="673"/>
        </pc:sldMkLst>
        <pc:spChg chg="mod">
          <ac:chgData name="Justine Wilson" userId="cd635167-bbd3-4a7f-9fa7-49f7026615ce" providerId="ADAL" clId="{4E91382B-0E3E-41F8-A74A-69B2E916547C}" dt="2019-07-03T16:14:02.034" v="1400" actId="14100"/>
          <ac:spMkLst>
            <pc:docMk/>
            <pc:sldMk cId="2641040435" sldId="673"/>
            <ac:spMk id="5" creationId="{4A90A6D9-6876-4DB0-BE77-1F7DF6FA4AFC}"/>
          </ac:spMkLst>
        </pc:spChg>
        <pc:spChg chg="mod">
          <ac:chgData name="Justine Wilson" userId="cd635167-bbd3-4a7f-9fa7-49f7026615ce" providerId="ADAL" clId="{4E91382B-0E3E-41F8-A74A-69B2E916547C}" dt="2019-07-03T11:52:58.274" v="412" actId="1076"/>
          <ac:spMkLst>
            <pc:docMk/>
            <pc:sldMk cId="2641040435" sldId="673"/>
            <ac:spMk id="6" creationId="{4A9AFD44-C9AA-4D74-A456-96746A992E16}"/>
          </ac:spMkLst>
        </pc:spChg>
      </pc:sldChg>
      <pc:sldChg chg="modSp ord">
        <pc:chgData name="Justine Wilson" userId="cd635167-bbd3-4a7f-9fa7-49f7026615ce" providerId="ADAL" clId="{4E91382B-0E3E-41F8-A74A-69B2E916547C}" dt="2019-07-03T16:13:50.745" v="1388" actId="1076"/>
        <pc:sldMkLst>
          <pc:docMk/>
          <pc:sldMk cId="1116332421" sldId="674"/>
        </pc:sldMkLst>
        <pc:spChg chg="mod">
          <ac:chgData name="Justine Wilson" userId="cd635167-bbd3-4a7f-9fa7-49f7026615ce" providerId="ADAL" clId="{4E91382B-0E3E-41F8-A74A-69B2E916547C}" dt="2019-07-03T16:13:47.371" v="1387" actId="14100"/>
          <ac:spMkLst>
            <pc:docMk/>
            <pc:sldMk cId="1116332421" sldId="674"/>
            <ac:spMk id="5" creationId="{4A90A6D9-6876-4DB0-BE77-1F7DF6FA4AFC}"/>
          </ac:spMkLst>
        </pc:spChg>
        <pc:spChg chg="mod">
          <ac:chgData name="Justine Wilson" userId="cd635167-bbd3-4a7f-9fa7-49f7026615ce" providerId="ADAL" clId="{4E91382B-0E3E-41F8-A74A-69B2E916547C}" dt="2019-07-03T16:13:50.745" v="1388" actId="1076"/>
          <ac:spMkLst>
            <pc:docMk/>
            <pc:sldMk cId="1116332421" sldId="674"/>
            <ac:spMk id="6" creationId="{4A9AFD44-C9AA-4D74-A456-96746A992E16}"/>
          </ac:spMkLst>
        </pc:spChg>
      </pc:sldChg>
      <pc:sldChg chg="addSp modSp ord">
        <pc:chgData name="Justine Wilson" userId="cd635167-bbd3-4a7f-9fa7-49f7026615ce" providerId="ADAL" clId="{4E91382B-0E3E-41F8-A74A-69B2E916547C}" dt="2019-07-03T11:49:27.004" v="243" actId="1076"/>
        <pc:sldMkLst>
          <pc:docMk/>
          <pc:sldMk cId="2748950950" sldId="675"/>
        </pc:sldMkLst>
        <pc:spChg chg="mod">
          <ac:chgData name="Justine Wilson" userId="cd635167-bbd3-4a7f-9fa7-49f7026615ce" providerId="ADAL" clId="{4E91382B-0E3E-41F8-A74A-69B2E916547C}" dt="2019-07-03T11:49:27.004" v="243" actId="1076"/>
          <ac:spMkLst>
            <pc:docMk/>
            <pc:sldMk cId="2748950950" sldId="675"/>
            <ac:spMk id="5" creationId="{4A90A6D9-6876-4DB0-BE77-1F7DF6FA4AFC}"/>
          </ac:spMkLst>
        </pc:spChg>
        <pc:spChg chg="mod">
          <ac:chgData name="Justine Wilson" userId="cd635167-bbd3-4a7f-9fa7-49f7026615ce" providerId="ADAL" clId="{4E91382B-0E3E-41F8-A74A-69B2E916547C}" dt="2019-07-03T11:49:24.006" v="242" actId="1076"/>
          <ac:spMkLst>
            <pc:docMk/>
            <pc:sldMk cId="2748950950" sldId="675"/>
            <ac:spMk id="6" creationId="{4A9AFD44-C9AA-4D74-A456-96746A992E16}"/>
          </ac:spMkLst>
        </pc:spChg>
        <pc:spChg chg="mod">
          <ac:chgData name="Justine Wilson" userId="cd635167-bbd3-4a7f-9fa7-49f7026615ce" providerId="ADAL" clId="{4E91382B-0E3E-41F8-A74A-69B2E916547C}" dt="2019-07-03T11:49:10.617" v="239" actId="1076"/>
          <ac:spMkLst>
            <pc:docMk/>
            <pc:sldMk cId="2748950950" sldId="675"/>
            <ac:spMk id="8" creationId="{776505A8-DE9E-48E5-BFC5-F14700A3B266}"/>
          </ac:spMkLst>
        </pc:spChg>
        <pc:picChg chg="add mod">
          <ac:chgData name="Justine Wilson" userId="cd635167-bbd3-4a7f-9fa7-49f7026615ce" providerId="ADAL" clId="{4E91382B-0E3E-41F8-A74A-69B2E916547C}" dt="2019-07-03T11:49:13.849" v="240" actId="14100"/>
          <ac:picMkLst>
            <pc:docMk/>
            <pc:sldMk cId="2748950950" sldId="675"/>
            <ac:picMk id="2" creationId="{5C4A89CA-2160-462D-9E16-41A61A0FC97A}"/>
          </ac:picMkLst>
        </pc:picChg>
      </pc:sldChg>
      <pc:sldChg chg="add ord">
        <pc:chgData name="Justine Wilson" userId="cd635167-bbd3-4a7f-9fa7-49f7026615ce" providerId="ADAL" clId="{4E91382B-0E3E-41F8-A74A-69B2E916547C}" dt="2019-07-03T11:53:28.695" v="429" actId="14100"/>
        <pc:sldMkLst>
          <pc:docMk/>
          <pc:sldMk cId="3333320445" sldId="677"/>
        </pc:sldMkLst>
      </pc:sldChg>
      <pc:sldChg chg="add">
        <pc:chgData name="Justine Wilson" userId="cd635167-bbd3-4a7f-9fa7-49f7026615ce" providerId="ADAL" clId="{4E91382B-0E3E-41F8-A74A-69B2E916547C}" dt="2019-07-03T11:54:29.925" v="433" actId="14100"/>
        <pc:sldMkLst>
          <pc:docMk/>
          <pc:sldMk cId="924855530" sldId="765"/>
        </pc:sldMkLst>
      </pc:sldChg>
      <pc:sldChg chg="add">
        <pc:chgData name="Justine Wilson" userId="cd635167-bbd3-4a7f-9fa7-49f7026615ce" providerId="ADAL" clId="{4E91382B-0E3E-41F8-A74A-69B2E916547C}" dt="2019-07-03T11:54:48.861" v="434" actId="14100"/>
        <pc:sldMkLst>
          <pc:docMk/>
          <pc:sldMk cId="1351604063" sldId="766"/>
        </pc:sldMkLst>
      </pc:sldChg>
      <pc:sldChg chg="modSp add">
        <pc:chgData name="Justine Wilson" userId="cd635167-bbd3-4a7f-9fa7-49f7026615ce" providerId="ADAL" clId="{4E91382B-0E3E-41F8-A74A-69B2E916547C}" dt="2019-07-03T12:04:31.033" v="771" actId="20577"/>
        <pc:sldMkLst>
          <pc:docMk/>
          <pc:sldMk cId="1059423938" sldId="767"/>
        </pc:sldMkLst>
        <pc:spChg chg="mod">
          <ac:chgData name="Justine Wilson" userId="cd635167-bbd3-4a7f-9fa7-49f7026615ce" providerId="ADAL" clId="{4E91382B-0E3E-41F8-A74A-69B2E916547C}" dt="2019-07-03T12:04:31.033" v="771" actId="20577"/>
          <ac:spMkLst>
            <pc:docMk/>
            <pc:sldMk cId="1059423938" sldId="767"/>
            <ac:spMk id="15" creationId="{F877117A-6D44-478B-ADD3-6A0328A6A867}"/>
          </ac:spMkLst>
        </pc:spChg>
      </pc:sldChg>
      <pc:sldChg chg="addSp modSp add">
        <pc:chgData name="Justine Wilson" userId="cd635167-bbd3-4a7f-9fa7-49f7026615ce" providerId="ADAL" clId="{4E91382B-0E3E-41F8-A74A-69B2E916547C}" dt="2019-07-03T15:39:51.846" v="1227" actId="20577"/>
        <pc:sldMkLst>
          <pc:docMk/>
          <pc:sldMk cId="4096148696" sldId="769"/>
        </pc:sldMkLst>
        <pc:spChg chg="mod">
          <ac:chgData name="Justine Wilson" userId="cd635167-bbd3-4a7f-9fa7-49f7026615ce" providerId="ADAL" clId="{4E91382B-0E3E-41F8-A74A-69B2E916547C}" dt="2019-07-03T12:07:11.583" v="876" actId="1076"/>
          <ac:spMkLst>
            <pc:docMk/>
            <pc:sldMk cId="4096148696" sldId="769"/>
            <ac:spMk id="2" creationId="{50C0F450-2897-48A7-BDCC-801531047F8F}"/>
          </ac:spMkLst>
        </pc:spChg>
        <pc:spChg chg="mod">
          <ac:chgData name="Justine Wilson" userId="cd635167-bbd3-4a7f-9fa7-49f7026615ce" providerId="ADAL" clId="{4E91382B-0E3E-41F8-A74A-69B2E916547C}" dt="2019-07-03T12:06:24.372" v="810" actId="14100"/>
          <ac:spMkLst>
            <pc:docMk/>
            <pc:sldMk cId="4096148696" sldId="769"/>
            <ac:spMk id="4" creationId="{81C88558-E112-47CF-8147-AB6CDC114D54}"/>
          </ac:spMkLst>
        </pc:spChg>
        <pc:spChg chg="mod">
          <ac:chgData name="Justine Wilson" userId="cd635167-bbd3-4a7f-9fa7-49f7026615ce" providerId="ADAL" clId="{4E91382B-0E3E-41F8-A74A-69B2E916547C}" dt="2019-07-03T12:09:35.696" v="1041" actId="20577"/>
          <ac:spMkLst>
            <pc:docMk/>
            <pc:sldMk cId="4096148696" sldId="769"/>
            <ac:spMk id="5" creationId="{9107B145-773F-4B39-BC0C-4ACBD6EFF535}"/>
          </ac:spMkLst>
        </pc:spChg>
        <pc:spChg chg="add mod">
          <ac:chgData name="Justine Wilson" userId="cd635167-bbd3-4a7f-9fa7-49f7026615ce" providerId="ADAL" clId="{4E91382B-0E3E-41F8-A74A-69B2E916547C}" dt="2019-07-03T12:09:21.571" v="1025" actId="20577"/>
          <ac:spMkLst>
            <pc:docMk/>
            <pc:sldMk cId="4096148696" sldId="769"/>
            <ac:spMk id="6" creationId="{AE9F88DB-B12F-4393-8405-874A9A1DDAFF}"/>
          </ac:spMkLst>
        </pc:spChg>
        <pc:spChg chg="add mod">
          <ac:chgData name="Justine Wilson" userId="cd635167-bbd3-4a7f-9fa7-49f7026615ce" providerId="ADAL" clId="{4E91382B-0E3E-41F8-A74A-69B2E916547C}" dt="2019-07-03T15:39:51.846" v="1227" actId="20577"/>
          <ac:spMkLst>
            <pc:docMk/>
            <pc:sldMk cId="4096148696" sldId="769"/>
            <ac:spMk id="7" creationId="{F9423B47-C78A-4FD0-8E78-A5D627798831}"/>
          </ac:spMkLst>
        </pc:spChg>
      </pc:sldChg>
      <pc:sldChg chg="addSp modSp add modNotesTx">
        <pc:chgData name="Justine Wilson" userId="cd635167-bbd3-4a7f-9fa7-49f7026615ce" providerId="ADAL" clId="{4E91382B-0E3E-41F8-A74A-69B2E916547C}" dt="2019-07-03T15:35:18.110" v="1191" actId="20577"/>
        <pc:sldMkLst>
          <pc:docMk/>
          <pc:sldMk cId="1282143292" sldId="771"/>
        </pc:sldMkLst>
        <pc:spChg chg="mod">
          <ac:chgData name="Justine Wilson" userId="cd635167-bbd3-4a7f-9fa7-49f7026615ce" providerId="ADAL" clId="{4E91382B-0E3E-41F8-A74A-69B2E916547C}" dt="2019-07-03T15:32:49.404" v="1140" actId="1076"/>
          <ac:spMkLst>
            <pc:docMk/>
            <pc:sldMk cId="1282143292" sldId="771"/>
            <ac:spMk id="2" creationId="{995A239F-C01F-4095-9B07-B4755B5E9953}"/>
          </ac:spMkLst>
        </pc:spChg>
        <pc:spChg chg="mod">
          <ac:chgData name="Justine Wilson" userId="cd635167-bbd3-4a7f-9fa7-49f7026615ce" providerId="ADAL" clId="{4E91382B-0E3E-41F8-A74A-69B2E916547C}" dt="2019-07-03T15:31:42.983" v="1098" actId="14100"/>
          <ac:spMkLst>
            <pc:docMk/>
            <pc:sldMk cId="1282143292" sldId="771"/>
            <ac:spMk id="4" creationId="{67747736-38B3-480F-99DC-198A3506B837}"/>
          </ac:spMkLst>
        </pc:spChg>
        <pc:spChg chg="mod">
          <ac:chgData name="Justine Wilson" userId="cd635167-bbd3-4a7f-9fa7-49f7026615ce" providerId="ADAL" clId="{4E91382B-0E3E-41F8-A74A-69B2E916547C}" dt="2019-07-03T15:31:54.150" v="1105" actId="5793"/>
          <ac:spMkLst>
            <pc:docMk/>
            <pc:sldMk cId="1282143292" sldId="771"/>
            <ac:spMk id="5" creationId="{FE2987E1-C6DC-4E42-BAB9-4C4311CEEBB3}"/>
          </ac:spMkLst>
        </pc:spChg>
        <pc:spChg chg="add mod">
          <ac:chgData name="Justine Wilson" userId="cd635167-bbd3-4a7f-9fa7-49f7026615ce" providerId="ADAL" clId="{4E91382B-0E3E-41F8-A74A-69B2E916547C}" dt="2019-07-03T15:32:54.228" v="1141" actId="1076"/>
          <ac:spMkLst>
            <pc:docMk/>
            <pc:sldMk cId="1282143292" sldId="771"/>
            <ac:spMk id="6" creationId="{F38EDB98-40DA-4682-9C74-4BB3D31B30A9}"/>
          </ac:spMkLst>
        </pc:spChg>
      </pc:sldChg>
      <pc:sldChg chg="add ord">
        <pc:chgData name="Justine Wilson" userId="cd635167-bbd3-4a7f-9fa7-49f7026615ce" providerId="ADAL" clId="{4E91382B-0E3E-41F8-A74A-69B2E916547C}" dt="2019-07-03T15:48:33.374" v="1373" actId="14100"/>
        <pc:sldMkLst>
          <pc:docMk/>
          <pc:sldMk cId="703043190" sldId="772"/>
        </pc:sldMkLst>
      </pc:sldChg>
    </pc:docChg>
  </pc:docChgLst>
  <pc:docChgLst>
    <pc:chgData name="Jodie Walsh2" userId="8f656482-1ee0-4981-a154-9528d7227717" providerId="ADAL" clId="{6A28B717-57B8-48B3-A299-4E67663CD99A}"/>
  </pc:docChgLst>
  <pc:docChgLst>
    <pc:chgData name="Jodie Walsh2" userId="8f656482-1ee0-4981-a154-9528d7227717" providerId="ADAL" clId="{767ACA27-1EE7-4B02-82EF-FD3A16C9AB62}"/>
  </pc:docChgLst>
  <pc:docChgLst>
    <pc:chgData name="Beth Elger" userId="bf3d7bc8-8abc-424a-96ba-25300c385cd3" providerId="ADAL" clId="{F9A726A3-2B43-42AD-8C27-036DD86C5F6B}"/>
    <pc:docChg chg="custSel modSld">
      <pc:chgData name="Beth Elger" userId="bf3d7bc8-8abc-424a-96ba-25300c385cd3" providerId="ADAL" clId="{F9A726A3-2B43-42AD-8C27-036DD86C5F6B}" dt="2019-08-28T09:24:03.309" v="15" actId="1076"/>
      <pc:docMkLst>
        <pc:docMk/>
      </pc:docMkLst>
      <pc:sldChg chg="addSp modSp">
        <pc:chgData name="Beth Elger" userId="bf3d7bc8-8abc-424a-96ba-25300c385cd3" providerId="ADAL" clId="{F9A726A3-2B43-42AD-8C27-036DD86C5F6B}" dt="2019-08-28T09:24:03.309" v="15" actId="1076"/>
        <pc:sldMkLst>
          <pc:docMk/>
          <pc:sldMk cId="731881050" sldId="648"/>
        </pc:sldMkLst>
        <pc:spChg chg="add mod">
          <ac:chgData name="Beth Elger" userId="bf3d7bc8-8abc-424a-96ba-25300c385cd3" providerId="ADAL" clId="{F9A726A3-2B43-42AD-8C27-036DD86C5F6B}" dt="2019-08-28T09:24:03.309" v="15" actId="1076"/>
          <ac:spMkLst>
            <pc:docMk/>
            <pc:sldMk cId="731881050" sldId="648"/>
            <ac:spMk id="3" creationId="{05C6FD36-4563-4961-9A8F-1FF308259831}"/>
          </ac:spMkLst>
        </pc:spChg>
      </pc:sldChg>
      <pc:sldChg chg="addSp delSp modSp delAnim">
        <pc:chgData name="Beth Elger" userId="bf3d7bc8-8abc-424a-96ba-25300c385cd3" providerId="ADAL" clId="{F9A726A3-2B43-42AD-8C27-036DD86C5F6B}" dt="2019-08-28T09:23:49.609" v="14" actId="1076"/>
        <pc:sldMkLst>
          <pc:docMk/>
          <pc:sldMk cId="3407651718" sldId="752"/>
        </pc:sldMkLst>
        <pc:spChg chg="add del mod">
          <ac:chgData name="Beth Elger" userId="bf3d7bc8-8abc-424a-96ba-25300c385cd3" providerId="ADAL" clId="{F9A726A3-2B43-42AD-8C27-036DD86C5F6B}" dt="2019-08-28T09:22:38.864" v="4" actId="478"/>
          <ac:spMkLst>
            <pc:docMk/>
            <pc:sldMk cId="3407651718" sldId="752"/>
            <ac:spMk id="3" creationId="{BC305DC5-295D-44D5-BF26-ADADD5161C75}"/>
          </ac:spMkLst>
        </pc:spChg>
        <pc:spChg chg="add mod">
          <ac:chgData name="Beth Elger" userId="bf3d7bc8-8abc-424a-96ba-25300c385cd3" providerId="ADAL" clId="{F9A726A3-2B43-42AD-8C27-036DD86C5F6B}" dt="2019-08-28T09:23:49.609" v="14" actId="1076"/>
          <ac:spMkLst>
            <pc:docMk/>
            <pc:sldMk cId="3407651718" sldId="752"/>
            <ac:spMk id="5" creationId="{66B76E73-EAF1-42ED-9404-761AF6FE4CDC}"/>
          </ac:spMkLst>
        </pc:spChg>
        <pc:spChg chg="mod">
          <ac:chgData name="Beth Elger" userId="bf3d7bc8-8abc-424a-96ba-25300c385cd3" providerId="ADAL" clId="{F9A726A3-2B43-42AD-8C27-036DD86C5F6B}" dt="2019-08-28T09:23:07.909" v="9" actId="14100"/>
          <ac:spMkLst>
            <pc:docMk/>
            <pc:sldMk cId="3407651718" sldId="752"/>
            <ac:spMk id="10" creationId="{7842D887-9EB6-42E6-AD6B-B7C49D46C012}"/>
          </ac:spMkLst>
        </pc:spChg>
        <pc:picChg chg="del">
          <ac:chgData name="Beth Elger" userId="bf3d7bc8-8abc-424a-96ba-25300c385cd3" providerId="ADAL" clId="{F9A726A3-2B43-42AD-8C27-036DD86C5F6B}" dt="2019-08-28T09:22:35.245" v="3" actId="478"/>
          <ac:picMkLst>
            <pc:docMk/>
            <pc:sldMk cId="3407651718" sldId="752"/>
            <ac:picMk id="12" creationId="{FF406B48-5B68-4024-9C93-28B75B691DBD}"/>
          </ac:picMkLst>
        </pc:picChg>
      </pc:sldChg>
    </pc:docChg>
  </pc:docChgLst>
  <pc:docChgLst>
    <pc:chgData name="Elsa Stuart" userId="1036faa4-45e7-40bb-895e-6c47aba8630b" providerId="ADAL" clId="{1AE3CA10-C02A-451E-8568-0FAF16CC219D}"/>
    <pc:docChg chg="custSel modSld">
      <pc:chgData name="Elsa Stuart" userId="1036faa4-45e7-40bb-895e-6c47aba8630b" providerId="ADAL" clId="{1AE3CA10-C02A-451E-8568-0FAF16CC219D}" dt="2019-07-19T14:50:50.675" v="23"/>
      <pc:docMkLst>
        <pc:docMk/>
      </pc:docMkLst>
      <pc:sldChg chg="addCm modCm">
        <pc:chgData name="Elsa Stuart" userId="1036faa4-45e7-40bb-895e-6c47aba8630b" providerId="ADAL" clId="{1AE3CA10-C02A-451E-8568-0FAF16CC219D}" dt="2019-07-19T14:29:24.889" v="11"/>
        <pc:sldMkLst>
          <pc:docMk/>
          <pc:sldMk cId="3919606703" sldId="639"/>
        </pc:sldMkLst>
      </pc:sldChg>
      <pc:sldChg chg="addCm modCm">
        <pc:chgData name="Elsa Stuart" userId="1036faa4-45e7-40bb-895e-6c47aba8630b" providerId="ADAL" clId="{1AE3CA10-C02A-451E-8568-0FAF16CC219D}" dt="2019-07-19T14:27:53.561" v="9"/>
        <pc:sldMkLst>
          <pc:docMk/>
          <pc:sldMk cId="558983113" sldId="641"/>
        </pc:sldMkLst>
      </pc:sldChg>
      <pc:sldChg chg="addCm modCm">
        <pc:chgData name="Elsa Stuart" userId="1036faa4-45e7-40bb-895e-6c47aba8630b" providerId="ADAL" clId="{1AE3CA10-C02A-451E-8568-0FAF16CC219D}" dt="2019-07-19T13:16:32.483" v="1"/>
        <pc:sldMkLst>
          <pc:docMk/>
          <pc:sldMk cId="281358155" sldId="656"/>
        </pc:sldMkLst>
      </pc:sldChg>
      <pc:sldChg chg="addCm modCm">
        <pc:chgData name="Elsa Stuart" userId="1036faa4-45e7-40bb-895e-6c47aba8630b" providerId="ADAL" clId="{1AE3CA10-C02A-451E-8568-0FAF16CC219D}" dt="2019-07-19T14:25:44.874" v="7"/>
        <pc:sldMkLst>
          <pc:docMk/>
          <pc:sldMk cId="2391800710" sldId="658"/>
        </pc:sldMkLst>
      </pc:sldChg>
      <pc:sldChg chg="addCm modCm">
        <pc:chgData name="Elsa Stuart" userId="1036faa4-45e7-40bb-895e-6c47aba8630b" providerId="ADAL" clId="{1AE3CA10-C02A-451E-8568-0FAF16CC219D}" dt="2019-07-19T14:39:44.655" v="16"/>
        <pc:sldMkLst>
          <pc:docMk/>
          <pc:sldMk cId="3786769586" sldId="663"/>
        </pc:sldMkLst>
      </pc:sldChg>
      <pc:sldChg chg="addCm modCm">
        <pc:chgData name="Elsa Stuart" userId="1036faa4-45e7-40bb-895e-6c47aba8630b" providerId="ADAL" clId="{1AE3CA10-C02A-451E-8568-0FAF16CC219D}" dt="2019-07-19T14:50:50.675" v="23"/>
        <pc:sldMkLst>
          <pc:docMk/>
          <pc:sldMk cId="889993964" sldId="664"/>
        </pc:sldMkLst>
      </pc:sldChg>
      <pc:sldChg chg="addCm modCm">
        <pc:chgData name="Elsa Stuart" userId="1036faa4-45e7-40bb-895e-6c47aba8630b" providerId="ADAL" clId="{1AE3CA10-C02A-451E-8568-0FAF16CC219D}" dt="2019-07-19T14:36:28.874" v="14"/>
        <pc:sldMkLst>
          <pc:docMk/>
          <pc:sldMk cId="924855530" sldId="765"/>
        </pc:sldMkLst>
      </pc:sldChg>
      <pc:sldChg chg="addCm modCm">
        <pc:chgData name="Elsa Stuart" userId="1036faa4-45e7-40bb-895e-6c47aba8630b" providerId="ADAL" clId="{1AE3CA10-C02A-451E-8568-0FAF16CC219D}" dt="2019-07-19T14:24:02.030" v="5"/>
        <pc:sldMkLst>
          <pc:docMk/>
          <pc:sldMk cId="1282143292" sldId="771"/>
        </pc:sldMkLst>
      </pc:sldChg>
    </pc:docChg>
  </pc:docChgLst>
  <pc:docChgLst>
    <pc:chgData name="Justine Wilson" userId="cd635167-bbd3-4a7f-9fa7-49f7026615ce" providerId="ADAL" clId="{252162A1-B25F-4328-B878-1890FF19FF03}"/>
    <pc:docChg chg="custSel modSld">
      <pc:chgData name="Justine Wilson" userId="cd635167-bbd3-4a7f-9fa7-49f7026615ce" providerId="ADAL" clId="{252162A1-B25F-4328-B878-1890FF19FF03}" dt="2019-07-23T17:29:50.749" v="331" actId="20577"/>
      <pc:docMkLst>
        <pc:docMk/>
      </pc:docMkLst>
      <pc:sldChg chg="modSp delCm">
        <pc:chgData name="Justine Wilson" userId="cd635167-bbd3-4a7f-9fa7-49f7026615ce" providerId="ADAL" clId="{252162A1-B25F-4328-B878-1890FF19FF03}" dt="2019-07-23T17:24:40.183" v="33" actId="20577"/>
        <pc:sldMkLst>
          <pc:docMk/>
          <pc:sldMk cId="3919606703" sldId="639"/>
        </pc:sldMkLst>
        <pc:spChg chg="mod">
          <ac:chgData name="Justine Wilson" userId="cd635167-bbd3-4a7f-9fa7-49f7026615ce" providerId="ADAL" clId="{252162A1-B25F-4328-B878-1890FF19FF03}" dt="2019-07-23T17:24:40.183" v="33" actId="20577"/>
          <ac:spMkLst>
            <pc:docMk/>
            <pc:sldMk cId="3919606703" sldId="639"/>
            <ac:spMk id="9" creationId="{E8DB5372-9592-490A-B6F2-BAC765BBFD77}"/>
          </ac:spMkLst>
        </pc:spChg>
      </pc:sldChg>
      <pc:sldChg chg="modSp delCm">
        <pc:chgData name="Justine Wilson" userId="cd635167-bbd3-4a7f-9fa7-49f7026615ce" providerId="ADAL" clId="{252162A1-B25F-4328-B878-1890FF19FF03}" dt="2019-07-23T17:24:21.059" v="25" actId="20577"/>
        <pc:sldMkLst>
          <pc:docMk/>
          <pc:sldMk cId="558983113" sldId="641"/>
        </pc:sldMkLst>
        <pc:spChg chg="mod">
          <ac:chgData name="Justine Wilson" userId="cd635167-bbd3-4a7f-9fa7-49f7026615ce" providerId="ADAL" clId="{252162A1-B25F-4328-B878-1890FF19FF03}" dt="2019-07-23T17:24:17.281" v="24" actId="20577"/>
          <ac:spMkLst>
            <pc:docMk/>
            <pc:sldMk cId="558983113" sldId="641"/>
            <ac:spMk id="9" creationId="{0BDBAF73-3264-42FF-BC47-D841998EA8CC}"/>
          </ac:spMkLst>
        </pc:spChg>
      </pc:sldChg>
      <pc:sldChg chg="modSp delCm">
        <pc:chgData name="Justine Wilson" userId="cd635167-bbd3-4a7f-9fa7-49f7026615ce" providerId="ADAL" clId="{252162A1-B25F-4328-B878-1890FF19FF03}" dt="2019-07-23T17:18:56.382" v="5" actId="20577"/>
        <pc:sldMkLst>
          <pc:docMk/>
          <pc:sldMk cId="281358155" sldId="656"/>
        </pc:sldMkLst>
        <pc:spChg chg="mod">
          <ac:chgData name="Justine Wilson" userId="cd635167-bbd3-4a7f-9fa7-49f7026615ce" providerId="ADAL" clId="{252162A1-B25F-4328-B878-1890FF19FF03}" dt="2019-07-23T17:18:56.382" v="5" actId="20577"/>
          <ac:spMkLst>
            <pc:docMk/>
            <pc:sldMk cId="281358155" sldId="656"/>
            <ac:spMk id="8" creationId="{B151BFFA-C000-42D8-B32D-9865F53FC1D9}"/>
          </ac:spMkLst>
        </pc:spChg>
      </pc:sldChg>
      <pc:sldChg chg="addSp modSp addCm delCm">
        <pc:chgData name="Justine Wilson" userId="cd635167-bbd3-4a7f-9fa7-49f7026615ce" providerId="ADAL" clId="{252162A1-B25F-4328-B878-1890FF19FF03}" dt="2019-07-23T17:27:51.464" v="96" actId="20577"/>
        <pc:sldMkLst>
          <pc:docMk/>
          <pc:sldMk cId="3786769586" sldId="663"/>
        </pc:sldMkLst>
        <pc:spChg chg="add mod">
          <ac:chgData name="Justine Wilson" userId="cd635167-bbd3-4a7f-9fa7-49f7026615ce" providerId="ADAL" clId="{252162A1-B25F-4328-B878-1890FF19FF03}" dt="2019-07-23T17:27:37.843" v="93" actId="20577"/>
          <ac:spMkLst>
            <pc:docMk/>
            <pc:sldMk cId="3786769586" sldId="663"/>
            <ac:spMk id="3" creationId="{F98903AD-F408-453F-91D4-713617A5EDF1}"/>
          </ac:spMkLst>
        </pc:spChg>
        <pc:spChg chg="mod">
          <ac:chgData name="Justine Wilson" userId="cd635167-bbd3-4a7f-9fa7-49f7026615ce" providerId="ADAL" clId="{252162A1-B25F-4328-B878-1890FF19FF03}" dt="2019-07-23T17:27:43.767" v="94" actId="1076"/>
          <ac:spMkLst>
            <pc:docMk/>
            <pc:sldMk cId="3786769586" sldId="663"/>
            <ac:spMk id="13" creationId="{30E423C9-2F0C-482C-85D5-9F01CE7321C7}"/>
          </ac:spMkLst>
        </pc:spChg>
        <pc:spChg chg="mod">
          <ac:chgData name="Justine Wilson" userId="cd635167-bbd3-4a7f-9fa7-49f7026615ce" providerId="ADAL" clId="{252162A1-B25F-4328-B878-1890FF19FF03}" dt="2019-07-23T17:27:09.894" v="65" actId="1076"/>
          <ac:spMkLst>
            <pc:docMk/>
            <pc:sldMk cId="3786769586" sldId="663"/>
            <ac:spMk id="14" creationId="{08FBF618-618C-4989-BA67-8529B33E8B29}"/>
          </ac:spMkLst>
        </pc:spChg>
        <pc:spChg chg="mod">
          <ac:chgData name="Justine Wilson" userId="cd635167-bbd3-4a7f-9fa7-49f7026615ce" providerId="ADAL" clId="{252162A1-B25F-4328-B878-1890FF19FF03}" dt="2019-07-23T17:27:15.198" v="66" actId="1076"/>
          <ac:spMkLst>
            <pc:docMk/>
            <pc:sldMk cId="3786769586" sldId="663"/>
            <ac:spMk id="17" creationId="{1E7A2439-412A-4D73-883C-EECE88E8EC46}"/>
          </ac:spMkLst>
        </pc:spChg>
      </pc:sldChg>
      <pc:sldChg chg="modSp delCm">
        <pc:chgData name="Justine Wilson" userId="cd635167-bbd3-4a7f-9fa7-49f7026615ce" providerId="ADAL" clId="{252162A1-B25F-4328-B878-1890FF19FF03}" dt="2019-07-23T17:29:50.749" v="331" actId="20577"/>
        <pc:sldMkLst>
          <pc:docMk/>
          <pc:sldMk cId="889993964" sldId="664"/>
        </pc:sldMkLst>
        <pc:spChg chg="mod">
          <ac:chgData name="Justine Wilson" userId="cd635167-bbd3-4a7f-9fa7-49f7026615ce" providerId="ADAL" clId="{252162A1-B25F-4328-B878-1890FF19FF03}" dt="2019-07-23T17:29:50.749" v="331" actId="20577"/>
          <ac:spMkLst>
            <pc:docMk/>
            <pc:sldMk cId="889993964" sldId="664"/>
            <ac:spMk id="8" creationId="{4E819D45-0C0B-43A7-84A6-489978381130}"/>
          </ac:spMkLst>
        </pc:spChg>
      </pc:sldChg>
      <pc:sldChg chg="modSp delCm">
        <pc:chgData name="Justine Wilson" userId="cd635167-bbd3-4a7f-9fa7-49f7026615ce" providerId="ADAL" clId="{252162A1-B25F-4328-B878-1890FF19FF03}" dt="2019-07-23T17:26:05.548" v="51" actId="20577"/>
        <pc:sldMkLst>
          <pc:docMk/>
          <pc:sldMk cId="924855530" sldId="765"/>
        </pc:sldMkLst>
        <pc:spChg chg="mod">
          <ac:chgData name="Justine Wilson" userId="cd635167-bbd3-4a7f-9fa7-49f7026615ce" providerId="ADAL" clId="{252162A1-B25F-4328-B878-1890FF19FF03}" dt="2019-07-23T17:25:58.116" v="50" actId="1076"/>
          <ac:spMkLst>
            <pc:docMk/>
            <pc:sldMk cId="924855530" sldId="765"/>
            <ac:spMk id="9" creationId="{D86E116D-5370-4E90-B3C6-AE67E7181E6B}"/>
          </ac:spMkLst>
        </pc:spChg>
        <pc:spChg chg="mod">
          <ac:chgData name="Justine Wilson" userId="cd635167-bbd3-4a7f-9fa7-49f7026615ce" providerId="ADAL" clId="{252162A1-B25F-4328-B878-1890FF19FF03}" dt="2019-07-23T17:25:42.298" v="46" actId="1076"/>
          <ac:spMkLst>
            <pc:docMk/>
            <pc:sldMk cId="924855530" sldId="765"/>
            <ac:spMk id="11" creationId="{A453D062-777C-4468-BDE2-487559E5435C}"/>
          </ac:spMkLst>
        </pc:spChg>
        <pc:picChg chg="mod">
          <ac:chgData name="Justine Wilson" userId="cd635167-bbd3-4a7f-9fa7-49f7026615ce" providerId="ADAL" clId="{252162A1-B25F-4328-B878-1890FF19FF03}" dt="2019-07-23T17:25:55.042" v="49" actId="1076"/>
          <ac:picMkLst>
            <pc:docMk/>
            <pc:sldMk cId="924855530" sldId="765"/>
            <ac:picMk id="10" creationId="{DA88E552-A519-4A89-86E1-5FBF68B24377}"/>
          </ac:picMkLst>
        </pc:picChg>
        <pc:picChg chg="mod">
          <ac:chgData name="Justine Wilson" userId="cd635167-bbd3-4a7f-9fa7-49f7026615ce" providerId="ADAL" clId="{252162A1-B25F-4328-B878-1890FF19FF03}" dt="2019-07-23T17:25:44.896" v="47" actId="1076"/>
          <ac:picMkLst>
            <pc:docMk/>
            <pc:sldMk cId="924855530" sldId="765"/>
            <ac:picMk id="12" creationId="{BA0E858F-E178-4C88-B414-90FEA96306A9}"/>
          </ac:picMkLst>
        </pc:picChg>
      </pc:sldChg>
      <pc:sldChg chg="modSp">
        <pc:chgData name="Justine Wilson" userId="cd635167-bbd3-4a7f-9fa7-49f7026615ce" providerId="ADAL" clId="{252162A1-B25F-4328-B878-1890FF19FF03}" dt="2019-07-23T17:26:15.153" v="52" actId="1076"/>
        <pc:sldMkLst>
          <pc:docMk/>
          <pc:sldMk cId="1351604063" sldId="766"/>
        </pc:sldMkLst>
        <pc:spChg chg="mod">
          <ac:chgData name="Justine Wilson" userId="cd635167-bbd3-4a7f-9fa7-49f7026615ce" providerId="ADAL" clId="{252162A1-B25F-4328-B878-1890FF19FF03}" dt="2019-07-23T17:26:15.153" v="52" actId="1076"/>
          <ac:spMkLst>
            <pc:docMk/>
            <pc:sldMk cId="1351604063" sldId="766"/>
            <ac:spMk id="11" creationId="{2D1EEC16-429F-4AF8-B7AB-5333DDD5F900}"/>
          </ac:spMkLst>
        </pc:spChg>
      </pc:sldChg>
      <pc:sldChg chg="delCm modNotesTx">
        <pc:chgData name="Justine Wilson" userId="cd635167-bbd3-4a7f-9fa7-49f7026615ce" providerId="ADAL" clId="{252162A1-B25F-4328-B878-1890FF19FF03}" dt="2019-07-23T17:23:58.567" v="17" actId="20577"/>
        <pc:sldMkLst>
          <pc:docMk/>
          <pc:sldMk cId="1282143292" sldId="771"/>
        </pc:sldMkLst>
      </pc:sldChg>
    </pc:docChg>
  </pc:docChgLst>
  <pc:docChgLst>
    <pc:chgData name="Jodie Walsh2" userId="8f656482-1ee0-4981-a154-9528d7227717" providerId="ADAL" clId="{FF930461-9BAE-4C6B-8CC1-34D1AC34D448}"/>
    <pc:docChg chg="undo custSel modSld modMainMaster">
      <pc:chgData name="Jodie Walsh2" userId="8f656482-1ee0-4981-a154-9528d7227717" providerId="ADAL" clId="{FF930461-9BAE-4C6B-8CC1-34D1AC34D448}" dt="2019-07-04T11:36:54.923" v="458" actId="1035"/>
      <pc:docMkLst>
        <pc:docMk/>
      </pc:docMkLst>
      <pc:sldChg chg="modSp">
        <pc:chgData name="Jodie Walsh2" userId="8f656482-1ee0-4981-a154-9528d7227717" providerId="ADAL" clId="{FF930461-9BAE-4C6B-8CC1-34D1AC34D448}" dt="2019-07-04T11:19:46.233" v="76" actId="1035"/>
        <pc:sldMkLst>
          <pc:docMk/>
          <pc:sldMk cId="3919606703" sldId="639"/>
        </pc:sldMkLst>
        <pc:spChg chg="mod">
          <ac:chgData name="Jodie Walsh2" userId="8f656482-1ee0-4981-a154-9528d7227717" providerId="ADAL" clId="{FF930461-9BAE-4C6B-8CC1-34D1AC34D448}" dt="2019-07-04T11:19:46.233" v="76" actId="1035"/>
          <ac:spMkLst>
            <pc:docMk/>
            <pc:sldMk cId="3919606703" sldId="639"/>
            <ac:spMk id="7" creationId="{00000000-0000-0000-0000-000000000000}"/>
          </ac:spMkLst>
        </pc:spChg>
        <pc:spChg chg="mod">
          <ac:chgData name="Jodie Walsh2" userId="8f656482-1ee0-4981-a154-9528d7227717" providerId="ADAL" clId="{FF930461-9BAE-4C6B-8CC1-34D1AC34D448}" dt="2019-07-04T11:19:46.233" v="76" actId="1035"/>
          <ac:spMkLst>
            <pc:docMk/>
            <pc:sldMk cId="3919606703" sldId="639"/>
            <ac:spMk id="8" creationId="{4B0435CA-F059-4E7C-8E86-388A249E42D9}"/>
          </ac:spMkLst>
        </pc:spChg>
        <pc:spChg chg="mod">
          <ac:chgData name="Jodie Walsh2" userId="8f656482-1ee0-4981-a154-9528d7227717" providerId="ADAL" clId="{FF930461-9BAE-4C6B-8CC1-34D1AC34D448}" dt="2019-07-04T11:19:46.233" v="76" actId="1035"/>
          <ac:spMkLst>
            <pc:docMk/>
            <pc:sldMk cId="3919606703" sldId="639"/>
            <ac:spMk id="9" creationId="{E8DB5372-9592-490A-B6F2-BAC765BBFD77}"/>
          </ac:spMkLst>
        </pc:spChg>
        <pc:spChg chg="mod">
          <ac:chgData name="Jodie Walsh2" userId="8f656482-1ee0-4981-a154-9528d7227717" providerId="ADAL" clId="{FF930461-9BAE-4C6B-8CC1-34D1AC34D448}" dt="2019-07-04T11:19:46.233" v="76" actId="1035"/>
          <ac:spMkLst>
            <pc:docMk/>
            <pc:sldMk cId="3919606703" sldId="639"/>
            <ac:spMk id="11" creationId="{6EFB0546-06AC-4E93-B211-5B58BD99AA62}"/>
          </ac:spMkLst>
        </pc:spChg>
        <pc:spChg chg="mod">
          <ac:chgData name="Jodie Walsh2" userId="8f656482-1ee0-4981-a154-9528d7227717" providerId="ADAL" clId="{FF930461-9BAE-4C6B-8CC1-34D1AC34D448}" dt="2019-07-04T11:19:46.233" v="76" actId="1035"/>
          <ac:spMkLst>
            <pc:docMk/>
            <pc:sldMk cId="3919606703" sldId="639"/>
            <ac:spMk id="12" creationId="{015FB0E0-ED5F-4B79-B09F-3535336A2CB7}"/>
          </ac:spMkLst>
        </pc:spChg>
      </pc:sldChg>
      <pc:sldChg chg="modSp">
        <pc:chgData name="Jodie Walsh2" userId="8f656482-1ee0-4981-a154-9528d7227717" providerId="ADAL" clId="{FF930461-9BAE-4C6B-8CC1-34D1AC34D448}" dt="2019-07-04T11:19:46.233" v="76" actId="1035"/>
        <pc:sldMkLst>
          <pc:docMk/>
          <pc:sldMk cId="558983113" sldId="641"/>
        </pc:sldMkLst>
        <pc:spChg chg="mod">
          <ac:chgData name="Jodie Walsh2" userId="8f656482-1ee0-4981-a154-9528d7227717" providerId="ADAL" clId="{FF930461-9BAE-4C6B-8CC1-34D1AC34D448}" dt="2019-07-04T11:19:46.233" v="76" actId="1035"/>
          <ac:spMkLst>
            <pc:docMk/>
            <pc:sldMk cId="558983113" sldId="641"/>
            <ac:spMk id="9" creationId="{0BDBAF73-3264-42FF-BC47-D841998EA8CC}"/>
          </ac:spMkLst>
        </pc:spChg>
        <pc:spChg chg="mod">
          <ac:chgData name="Jodie Walsh2" userId="8f656482-1ee0-4981-a154-9528d7227717" providerId="ADAL" clId="{FF930461-9BAE-4C6B-8CC1-34D1AC34D448}" dt="2019-07-04T11:19:46.233" v="76" actId="1035"/>
          <ac:spMkLst>
            <pc:docMk/>
            <pc:sldMk cId="558983113" sldId="641"/>
            <ac:spMk id="13" creationId="{840FB928-0CAB-47E7-932D-2DAEAE10EE59}"/>
          </ac:spMkLst>
        </pc:spChg>
        <pc:spChg chg="mod">
          <ac:chgData name="Jodie Walsh2" userId="8f656482-1ee0-4981-a154-9528d7227717" providerId="ADAL" clId="{FF930461-9BAE-4C6B-8CC1-34D1AC34D448}" dt="2019-07-04T11:19:46.233" v="76" actId="1035"/>
          <ac:spMkLst>
            <pc:docMk/>
            <pc:sldMk cId="558983113" sldId="641"/>
            <ac:spMk id="14" creationId="{00000000-0000-0000-0000-000000000000}"/>
          </ac:spMkLst>
        </pc:spChg>
        <pc:spChg chg="mod">
          <ac:chgData name="Jodie Walsh2" userId="8f656482-1ee0-4981-a154-9528d7227717" providerId="ADAL" clId="{FF930461-9BAE-4C6B-8CC1-34D1AC34D448}" dt="2019-07-04T11:19:46.233" v="76" actId="1035"/>
          <ac:spMkLst>
            <pc:docMk/>
            <pc:sldMk cId="558983113" sldId="641"/>
            <ac:spMk id="15" creationId="{53AFE9AE-A1CB-4FEF-93FA-73B055F21843}"/>
          </ac:spMkLst>
        </pc:spChg>
        <pc:spChg chg="mod">
          <ac:chgData name="Jodie Walsh2" userId="8f656482-1ee0-4981-a154-9528d7227717" providerId="ADAL" clId="{FF930461-9BAE-4C6B-8CC1-34D1AC34D448}" dt="2019-07-04T11:19:46.233" v="76" actId="1035"/>
          <ac:spMkLst>
            <pc:docMk/>
            <pc:sldMk cId="558983113" sldId="641"/>
            <ac:spMk id="16" creationId="{9A5AB9C2-3202-4E19-87E6-1CB064538F33}"/>
          </ac:spMkLst>
        </pc:spChg>
        <pc:picChg chg="mod">
          <ac:chgData name="Jodie Walsh2" userId="8f656482-1ee0-4981-a154-9528d7227717" providerId="ADAL" clId="{FF930461-9BAE-4C6B-8CC1-34D1AC34D448}" dt="2019-07-04T11:19:46.233" v="76" actId="1035"/>
          <ac:picMkLst>
            <pc:docMk/>
            <pc:sldMk cId="558983113" sldId="641"/>
            <ac:picMk id="4" creationId="{C35B4190-32DB-45F8-8A70-B02C0E96FFDD}"/>
          </ac:picMkLst>
        </pc:picChg>
      </pc:sldChg>
      <pc:sldChg chg="modSp">
        <pc:chgData name="Jodie Walsh2" userId="8f656482-1ee0-4981-a154-9528d7227717" providerId="ADAL" clId="{FF930461-9BAE-4C6B-8CC1-34D1AC34D448}" dt="2019-07-04T11:19:46.233" v="76" actId="1035"/>
        <pc:sldMkLst>
          <pc:docMk/>
          <pc:sldMk cId="731881050" sldId="648"/>
        </pc:sldMkLst>
        <pc:spChg chg="mod">
          <ac:chgData name="Jodie Walsh2" userId="8f656482-1ee0-4981-a154-9528d7227717" providerId="ADAL" clId="{FF930461-9BAE-4C6B-8CC1-34D1AC34D448}" dt="2019-07-04T11:19:46.233" v="76" actId="1035"/>
          <ac:spMkLst>
            <pc:docMk/>
            <pc:sldMk cId="731881050" sldId="648"/>
            <ac:spMk id="9" creationId="{49EFF23B-2A98-40AB-AA49-87277F8DD407}"/>
          </ac:spMkLst>
        </pc:spChg>
        <pc:picChg chg="mod">
          <ac:chgData name="Jodie Walsh2" userId="8f656482-1ee0-4981-a154-9528d7227717" providerId="ADAL" clId="{FF930461-9BAE-4C6B-8CC1-34D1AC34D448}" dt="2019-07-04T11:19:46.233" v="76" actId="1035"/>
          <ac:picMkLst>
            <pc:docMk/>
            <pc:sldMk cId="731881050" sldId="648"/>
            <ac:picMk id="5" creationId="{7269BCB5-3CCB-45EF-92E3-668C784A1E91}"/>
          </ac:picMkLst>
        </pc:picChg>
      </pc:sldChg>
      <pc:sldChg chg="modSp">
        <pc:chgData name="Jodie Walsh2" userId="8f656482-1ee0-4981-a154-9528d7227717" providerId="ADAL" clId="{FF930461-9BAE-4C6B-8CC1-34D1AC34D448}" dt="2019-07-04T11:19:46.233" v="76" actId="1035"/>
        <pc:sldMkLst>
          <pc:docMk/>
          <pc:sldMk cId="3199948157" sldId="652"/>
        </pc:sldMkLst>
        <pc:grpChg chg="mod">
          <ac:chgData name="Jodie Walsh2" userId="8f656482-1ee0-4981-a154-9528d7227717" providerId="ADAL" clId="{FF930461-9BAE-4C6B-8CC1-34D1AC34D448}" dt="2019-07-04T11:19:46.233" v="76" actId="1035"/>
          <ac:grpSpMkLst>
            <pc:docMk/>
            <pc:sldMk cId="3199948157" sldId="652"/>
            <ac:grpSpMk id="7" creationId="{461E208C-0A75-4782-AB9C-099320769C4E}"/>
          </ac:grpSpMkLst>
        </pc:grpChg>
        <pc:picChg chg="mod">
          <ac:chgData name="Jodie Walsh2" userId="8f656482-1ee0-4981-a154-9528d7227717" providerId="ADAL" clId="{FF930461-9BAE-4C6B-8CC1-34D1AC34D448}" dt="2019-07-04T11:19:46.233" v="76" actId="1035"/>
          <ac:picMkLst>
            <pc:docMk/>
            <pc:sldMk cId="3199948157" sldId="652"/>
            <ac:picMk id="6" creationId="{548836A6-B552-453B-B706-A0B7D05E2D69}"/>
          </ac:picMkLst>
        </pc:picChg>
      </pc:sldChg>
      <pc:sldChg chg="modSp">
        <pc:chgData name="Jodie Walsh2" userId="8f656482-1ee0-4981-a154-9528d7227717" providerId="ADAL" clId="{FF930461-9BAE-4C6B-8CC1-34D1AC34D448}" dt="2019-07-04T11:19:46.233" v="76" actId="1035"/>
        <pc:sldMkLst>
          <pc:docMk/>
          <pc:sldMk cId="281358155" sldId="656"/>
        </pc:sldMkLst>
        <pc:spChg chg="mod">
          <ac:chgData name="Jodie Walsh2" userId="8f656482-1ee0-4981-a154-9528d7227717" providerId="ADAL" clId="{FF930461-9BAE-4C6B-8CC1-34D1AC34D448}" dt="2019-07-04T11:19:46.233" v="76" actId="1035"/>
          <ac:spMkLst>
            <pc:docMk/>
            <pc:sldMk cId="281358155" sldId="656"/>
            <ac:spMk id="3" creationId="{93794C2F-C34E-403C-B119-9DD05EF79227}"/>
          </ac:spMkLst>
        </pc:spChg>
        <pc:spChg chg="mod">
          <ac:chgData name="Jodie Walsh2" userId="8f656482-1ee0-4981-a154-9528d7227717" providerId="ADAL" clId="{FF930461-9BAE-4C6B-8CC1-34D1AC34D448}" dt="2019-07-04T11:19:46.233" v="76" actId="1035"/>
          <ac:spMkLst>
            <pc:docMk/>
            <pc:sldMk cId="281358155" sldId="656"/>
            <ac:spMk id="8" creationId="{B151BFFA-C000-42D8-B32D-9865F53FC1D9}"/>
          </ac:spMkLst>
        </pc:spChg>
      </pc:sldChg>
      <pc:sldChg chg="modSp">
        <pc:chgData name="Jodie Walsh2" userId="8f656482-1ee0-4981-a154-9528d7227717" providerId="ADAL" clId="{FF930461-9BAE-4C6B-8CC1-34D1AC34D448}" dt="2019-07-04T11:19:46.233" v="76" actId="1035"/>
        <pc:sldMkLst>
          <pc:docMk/>
          <pc:sldMk cId="2096618169" sldId="657"/>
        </pc:sldMkLst>
        <pc:spChg chg="mod">
          <ac:chgData name="Jodie Walsh2" userId="8f656482-1ee0-4981-a154-9528d7227717" providerId="ADAL" clId="{FF930461-9BAE-4C6B-8CC1-34D1AC34D448}" dt="2019-07-04T11:19:46.233" v="76" actId="1035"/>
          <ac:spMkLst>
            <pc:docMk/>
            <pc:sldMk cId="2096618169" sldId="657"/>
            <ac:spMk id="3" creationId="{93794C2F-C34E-403C-B119-9DD05EF79227}"/>
          </ac:spMkLst>
        </pc:spChg>
        <pc:spChg chg="mod">
          <ac:chgData name="Jodie Walsh2" userId="8f656482-1ee0-4981-a154-9528d7227717" providerId="ADAL" clId="{FF930461-9BAE-4C6B-8CC1-34D1AC34D448}" dt="2019-07-04T11:19:46.233" v="76" actId="1035"/>
          <ac:spMkLst>
            <pc:docMk/>
            <pc:sldMk cId="2096618169" sldId="657"/>
            <ac:spMk id="5" creationId="{104EEABA-3F2F-48AD-80BC-D63D6737D21F}"/>
          </ac:spMkLst>
        </pc:spChg>
        <pc:spChg chg="mod">
          <ac:chgData name="Jodie Walsh2" userId="8f656482-1ee0-4981-a154-9528d7227717" providerId="ADAL" clId="{FF930461-9BAE-4C6B-8CC1-34D1AC34D448}" dt="2019-07-04T11:19:46.233" v="76" actId="1035"/>
          <ac:spMkLst>
            <pc:docMk/>
            <pc:sldMk cId="2096618169" sldId="657"/>
            <ac:spMk id="6" creationId="{483D521A-DCA0-43CC-A2A5-B5A42E6DC2E4}"/>
          </ac:spMkLst>
        </pc:spChg>
        <pc:picChg chg="mod">
          <ac:chgData name="Jodie Walsh2" userId="8f656482-1ee0-4981-a154-9528d7227717" providerId="ADAL" clId="{FF930461-9BAE-4C6B-8CC1-34D1AC34D448}" dt="2019-07-04T11:19:46.233" v="76" actId="1035"/>
          <ac:picMkLst>
            <pc:docMk/>
            <pc:sldMk cId="2096618169" sldId="657"/>
            <ac:picMk id="7" creationId="{4F2C1593-E37D-4648-93E5-5F8874D297E8}"/>
          </ac:picMkLst>
        </pc:picChg>
        <pc:picChg chg="mod">
          <ac:chgData name="Jodie Walsh2" userId="8f656482-1ee0-4981-a154-9528d7227717" providerId="ADAL" clId="{FF930461-9BAE-4C6B-8CC1-34D1AC34D448}" dt="2019-07-04T11:19:46.233" v="76" actId="1035"/>
          <ac:picMkLst>
            <pc:docMk/>
            <pc:sldMk cId="2096618169" sldId="657"/>
            <ac:picMk id="8" creationId="{04267805-D15C-4138-B06D-C22DA89C08C8}"/>
          </ac:picMkLst>
        </pc:picChg>
      </pc:sldChg>
      <pc:sldChg chg="modSp">
        <pc:chgData name="Jodie Walsh2" userId="8f656482-1ee0-4981-a154-9528d7227717" providerId="ADAL" clId="{FF930461-9BAE-4C6B-8CC1-34D1AC34D448}" dt="2019-07-04T11:19:46.233" v="76" actId="1035"/>
        <pc:sldMkLst>
          <pc:docMk/>
          <pc:sldMk cId="2391800710" sldId="658"/>
        </pc:sldMkLst>
        <pc:spChg chg="mod">
          <ac:chgData name="Jodie Walsh2" userId="8f656482-1ee0-4981-a154-9528d7227717" providerId="ADAL" clId="{FF930461-9BAE-4C6B-8CC1-34D1AC34D448}" dt="2019-07-04T11:19:46.233" v="76" actId="1035"/>
          <ac:spMkLst>
            <pc:docMk/>
            <pc:sldMk cId="2391800710" sldId="658"/>
            <ac:spMk id="3" creationId="{AD8F08A0-A202-4B85-BA61-089B7D6EC6FE}"/>
          </ac:spMkLst>
        </pc:spChg>
        <pc:spChg chg="mod">
          <ac:chgData name="Jodie Walsh2" userId="8f656482-1ee0-4981-a154-9528d7227717" providerId="ADAL" clId="{FF930461-9BAE-4C6B-8CC1-34D1AC34D448}" dt="2019-07-04T11:19:46.233" v="76" actId="1035"/>
          <ac:spMkLst>
            <pc:docMk/>
            <pc:sldMk cId="2391800710" sldId="658"/>
            <ac:spMk id="11" creationId="{F088079F-396B-407D-8FEC-38700DBFE730}"/>
          </ac:spMkLst>
        </pc:spChg>
        <pc:spChg chg="mod">
          <ac:chgData name="Jodie Walsh2" userId="8f656482-1ee0-4981-a154-9528d7227717" providerId="ADAL" clId="{FF930461-9BAE-4C6B-8CC1-34D1AC34D448}" dt="2019-07-04T11:19:46.233" v="76" actId="1035"/>
          <ac:spMkLst>
            <pc:docMk/>
            <pc:sldMk cId="2391800710" sldId="658"/>
            <ac:spMk id="12" creationId="{DBBCC606-5FDF-4F02-970B-A5224A0F8D9E}"/>
          </ac:spMkLst>
        </pc:spChg>
        <pc:picChg chg="mod">
          <ac:chgData name="Jodie Walsh2" userId="8f656482-1ee0-4981-a154-9528d7227717" providerId="ADAL" clId="{FF930461-9BAE-4C6B-8CC1-34D1AC34D448}" dt="2019-07-04T11:19:46.233" v="76" actId="1035"/>
          <ac:picMkLst>
            <pc:docMk/>
            <pc:sldMk cId="2391800710" sldId="658"/>
            <ac:picMk id="7" creationId="{B69783B4-BD7B-4CEA-9344-DFB3938ED52B}"/>
          </ac:picMkLst>
        </pc:picChg>
      </pc:sldChg>
      <pc:sldChg chg="modSp">
        <pc:chgData name="Jodie Walsh2" userId="8f656482-1ee0-4981-a154-9528d7227717" providerId="ADAL" clId="{FF930461-9BAE-4C6B-8CC1-34D1AC34D448}" dt="2019-07-04T11:19:46.233" v="76" actId="1035"/>
        <pc:sldMkLst>
          <pc:docMk/>
          <pc:sldMk cId="4151067866" sldId="661"/>
        </pc:sldMkLst>
        <pc:spChg chg="mod">
          <ac:chgData name="Jodie Walsh2" userId="8f656482-1ee0-4981-a154-9528d7227717" providerId="ADAL" clId="{FF930461-9BAE-4C6B-8CC1-34D1AC34D448}" dt="2019-07-04T11:19:46.233" v="76" actId="1035"/>
          <ac:spMkLst>
            <pc:docMk/>
            <pc:sldMk cId="4151067866" sldId="661"/>
            <ac:spMk id="3" creationId="{943C5755-1004-4C3D-A745-364DA312BC62}"/>
          </ac:spMkLst>
        </pc:spChg>
        <pc:picChg chg="mod">
          <ac:chgData name="Jodie Walsh2" userId="8f656482-1ee0-4981-a154-9528d7227717" providerId="ADAL" clId="{FF930461-9BAE-4C6B-8CC1-34D1AC34D448}" dt="2019-07-04T11:19:46.233" v="76" actId="1035"/>
          <ac:picMkLst>
            <pc:docMk/>
            <pc:sldMk cId="4151067866" sldId="661"/>
            <ac:picMk id="2" creationId="{A6ED4C9B-9E48-4671-8A56-57060FE7E58B}"/>
          </ac:picMkLst>
        </pc:picChg>
        <pc:picChg chg="mod">
          <ac:chgData name="Jodie Walsh2" userId="8f656482-1ee0-4981-a154-9528d7227717" providerId="ADAL" clId="{FF930461-9BAE-4C6B-8CC1-34D1AC34D448}" dt="2019-07-04T11:19:46.233" v="76" actId="1035"/>
          <ac:picMkLst>
            <pc:docMk/>
            <pc:sldMk cId="4151067866" sldId="661"/>
            <ac:picMk id="10" creationId="{166E012E-0E1C-4DA1-8866-5C451F1270EA}"/>
          </ac:picMkLst>
        </pc:picChg>
        <pc:picChg chg="mod">
          <ac:chgData name="Jodie Walsh2" userId="8f656482-1ee0-4981-a154-9528d7227717" providerId="ADAL" clId="{FF930461-9BAE-4C6B-8CC1-34D1AC34D448}" dt="2019-07-04T11:19:46.233" v="76" actId="1035"/>
          <ac:picMkLst>
            <pc:docMk/>
            <pc:sldMk cId="4151067866" sldId="661"/>
            <ac:picMk id="12" creationId="{25479B37-7144-405B-92EA-A99369EA5E3D}"/>
          </ac:picMkLst>
        </pc:picChg>
        <pc:picChg chg="mod">
          <ac:chgData name="Jodie Walsh2" userId="8f656482-1ee0-4981-a154-9528d7227717" providerId="ADAL" clId="{FF930461-9BAE-4C6B-8CC1-34D1AC34D448}" dt="2019-07-04T11:19:46.233" v="76" actId="1035"/>
          <ac:picMkLst>
            <pc:docMk/>
            <pc:sldMk cId="4151067866" sldId="661"/>
            <ac:picMk id="13" creationId="{FAB3F2EC-0998-4B2E-892E-ADBE08AE52A0}"/>
          </ac:picMkLst>
        </pc:picChg>
      </pc:sldChg>
      <pc:sldChg chg="modSp">
        <pc:chgData name="Jodie Walsh2" userId="8f656482-1ee0-4981-a154-9528d7227717" providerId="ADAL" clId="{FF930461-9BAE-4C6B-8CC1-34D1AC34D448}" dt="2019-07-04T11:19:46.233" v="76" actId="1035"/>
        <pc:sldMkLst>
          <pc:docMk/>
          <pc:sldMk cId="2244731157" sldId="662"/>
        </pc:sldMkLst>
        <pc:spChg chg="mod">
          <ac:chgData name="Jodie Walsh2" userId="8f656482-1ee0-4981-a154-9528d7227717" providerId="ADAL" clId="{FF930461-9BAE-4C6B-8CC1-34D1AC34D448}" dt="2019-07-04T11:19:46.233" v="76" actId="1035"/>
          <ac:spMkLst>
            <pc:docMk/>
            <pc:sldMk cId="2244731157" sldId="662"/>
            <ac:spMk id="6" creationId="{301E5FB5-59F0-468E-A6BF-98AF6E7D1D41}"/>
          </ac:spMkLst>
        </pc:spChg>
        <pc:spChg chg="mod">
          <ac:chgData name="Jodie Walsh2" userId="8f656482-1ee0-4981-a154-9528d7227717" providerId="ADAL" clId="{FF930461-9BAE-4C6B-8CC1-34D1AC34D448}" dt="2019-07-04T11:19:46.233" v="76" actId="1035"/>
          <ac:spMkLst>
            <pc:docMk/>
            <pc:sldMk cId="2244731157" sldId="662"/>
            <ac:spMk id="7" creationId="{6396C9D3-2275-4682-9747-6161ED5F81E2}"/>
          </ac:spMkLst>
        </pc:spChg>
        <pc:spChg chg="mod">
          <ac:chgData name="Jodie Walsh2" userId="8f656482-1ee0-4981-a154-9528d7227717" providerId="ADAL" clId="{FF930461-9BAE-4C6B-8CC1-34D1AC34D448}" dt="2019-07-04T11:19:46.233" v="76" actId="1035"/>
          <ac:spMkLst>
            <pc:docMk/>
            <pc:sldMk cId="2244731157" sldId="662"/>
            <ac:spMk id="9" creationId="{0A90C1F9-11F4-4FA0-8955-96815CA4B9D7}"/>
          </ac:spMkLst>
        </pc:spChg>
        <pc:spChg chg="mod">
          <ac:chgData name="Jodie Walsh2" userId="8f656482-1ee0-4981-a154-9528d7227717" providerId="ADAL" clId="{FF930461-9BAE-4C6B-8CC1-34D1AC34D448}" dt="2019-07-04T11:19:46.233" v="76" actId="1035"/>
          <ac:spMkLst>
            <pc:docMk/>
            <pc:sldMk cId="2244731157" sldId="662"/>
            <ac:spMk id="10" creationId="{A1C7F42E-1346-462F-9514-5EEFFF782A8D}"/>
          </ac:spMkLst>
        </pc:spChg>
        <pc:spChg chg="mod">
          <ac:chgData name="Jodie Walsh2" userId="8f656482-1ee0-4981-a154-9528d7227717" providerId="ADAL" clId="{FF930461-9BAE-4C6B-8CC1-34D1AC34D448}" dt="2019-07-04T11:19:46.233" v="76" actId="1035"/>
          <ac:spMkLst>
            <pc:docMk/>
            <pc:sldMk cId="2244731157" sldId="662"/>
            <ac:spMk id="11" creationId="{8E66748A-2A75-44B2-88BE-822A3EB93A11}"/>
          </ac:spMkLst>
        </pc:spChg>
        <pc:grpChg chg="mod">
          <ac:chgData name="Jodie Walsh2" userId="8f656482-1ee0-4981-a154-9528d7227717" providerId="ADAL" clId="{FF930461-9BAE-4C6B-8CC1-34D1AC34D448}" dt="2019-07-04T11:19:46.233" v="76" actId="1035"/>
          <ac:grpSpMkLst>
            <pc:docMk/>
            <pc:sldMk cId="2244731157" sldId="662"/>
            <ac:grpSpMk id="16" creationId="{9308EB91-86A8-488D-B4A5-C0B3450AF299}"/>
          </ac:grpSpMkLst>
        </pc:grpChg>
      </pc:sldChg>
      <pc:sldChg chg="modSp">
        <pc:chgData name="Jodie Walsh2" userId="8f656482-1ee0-4981-a154-9528d7227717" providerId="ADAL" clId="{FF930461-9BAE-4C6B-8CC1-34D1AC34D448}" dt="2019-07-04T11:24:16.358" v="178" actId="1076"/>
        <pc:sldMkLst>
          <pc:docMk/>
          <pc:sldMk cId="3786769586" sldId="663"/>
        </pc:sldMkLst>
        <pc:spChg chg="mod">
          <ac:chgData name="Jodie Walsh2" userId="8f656482-1ee0-4981-a154-9528d7227717" providerId="ADAL" clId="{FF930461-9BAE-4C6B-8CC1-34D1AC34D448}" dt="2019-07-04T11:19:46.233" v="76" actId="1076"/>
          <ac:spMkLst>
            <pc:docMk/>
            <pc:sldMk cId="3786769586" sldId="663"/>
            <ac:spMk id="2" creationId="{61376E73-5C78-4A06-91ED-3E22F5BD88FE}"/>
          </ac:spMkLst>
        </pc:spChg>
        <pc:spChg chg="mod">
          <ac:chgData name="Jodie Walsh2" userId="8f656482-1ee0-4981-a154-9528d7227717" providerId="ADAL" clId="{FF930461-9BAE-4C6B-8CC1-34D1AC34D448}" dt="2019-07-04T11:24:16.358" v="178" actId="1076"/>
          <ac:spMkLst>
            <pc:docMk/>
            <pc:sldMk cId="3786769586" sldId="663"/>
            <ac:spMk id="6" creationId="{301E5FB5-59F0-468E-A6BF-98AF6E7D1D41}"/>
          </ac:spMkLst>
        </pc:spChg>
        <pc:spChg chg="mod">
          <ac:chgData name="Jodie Walsh2" userId="8f656482-1ee0-4981-a154-9528d7227717" providerId="ADAL" clId="{FF930461-9BAE-4C6B-8CC1-34D1AC34D448}" dt="2019-07-04T11:19:46.233" v="76" actId="1076"/>
          <ac:spMkLst>
            <pc:docMk/>
            <pc:sldMk cId="3786769586" sldId="663"/>
            <ac:spMk id="12" creationId="{3C1EC902-A240-4DFD-8BDB-20C50A2A8429}"/>
          </ac:spMkLst>
        </pc:spChg>
        <pc:spChg chg="mod">
          <ac:chgData name="Jodie Walsh2" userId="8f656482-1ee0-4981-a154-9528d7227717" providerId="ADAL" clId="{FF930461-9BAE-4C6B-8CC1-34D1AC34D448}" dt="2019-07-04T11:19:46.233" v="76" actId="1076"/>
          <ac:spMkLst>
            <pc:docMk/>
            <pc:sldMk cId="3786769586" sldId="663"/>
            <ac:spMk id="13" creationId="{30E423C9-2F0C-482C-85D5-9F01CE7321C7}"/>
          </ac:spMkLst>
        </pc:spChg>
        <pc:spChg chg="mod">
          <ac:chgData name="Jodie Walsh2" userId="8f656482-1ee0-4981-a154-9528d7227717" providerId="ADAL" clId="{FF930461-9BAE-4C6B-8CC1-34D1AC34D448}" dt="2019-07-04T11:19:46.233" v="76" actId="1076"/>
          <ac:spMkLst>
            <pc:docMk/>
            <pc:sldMk cId="3786769586" sldId="663"/>
            <ac:spMk id="14" creationId="{08FBF618-618C-4989-BA67-8529B33E8B29}"/>
          </ac:spMkLst>
        </pc:spChg>
        <pc:spChg chg="mod">
          <ac:chgData name="Jodie Walsh2" userId="8f656482-1ee0-4981-a154-9528d7227717" providerId="ADAL" clId="{FF930461-9BAE-4C6B-8CC1-34D1AC34D448}" dt="2019-07-04T11:19:46.233" v="76" actId="1076"/>
          <ac:spMkLst>
            <pc:docMk/>
            <pc:sldMk cId="3786769586" sldId="663"/>
            <ac:spMk id="17" creationId="{1E7A2439-412A-4D73-883C-EECE88E8EC46}"/>
          </ac:spMkLst>
        </pc:spChg>
        <pc:grpChg chg="mod">
          <ac:chgData name="Jodie Walsh2" userId="8f656482-1ee0-4981-a154-9528d7227717" providerId="ADAL" clId="{FF930461-9BAE-4C6B-8CC1-34D1AC34D448}" dt="2019-07-04T11:19:46.233" v="76" actId="1076"/>
          <ac:grpSpMkLst>
            <pc:docMk/>
            <pc:sldMk cId="3786769586" sldId="663"/>
            <ac:grpSpMk id="19" creationId="{6FB3738D-1C0E-4FD9-9CA4-AEEE2474DE26}"/>
          </ac:grpSpMkLst>
        </pc:grpChg>
      </pc:sldChg>
      <pc:sldChg chg="modSp">
        <pc:chgData name="Jodie Walsh2" userId="8f656482-1ee0-4981-a154-9528d7227717" providerId="ADAL" clId="{FF930461-9BAE-4C6B-8CC1-34D1AC34D448}" dt="2019-07-04T11:19:46.233" v="76" actId="1035"/>
        <pc:sldMkLst>
          <pc:docMk/>
          <pc:sldMk cId="889993964" sldId="664"/>
        </pc:sldMkLst>
        <pc:spChg chg="mod">
          <ac:chgData name="Jodie Walsh2" userId="8f656482-1ee0-4981-a154-9528d7227717" providerId="ADAL" clId="{FF930461-9BAE-4C6B-8CC1-34D1AC34D448}" dt="2019-07-04T11:19:46.233" v="76" actId="1035"/>
          <ac:spMkLst>
            <pc:docMk/>
            <pc:sldMk cId="889993964" sldId="664"/>
            <ac:spMk id="3" creationId="{290AEBBA-781E-46DA-89CE-54A43652EA55}"/>
          </ac:spMkLst>
        </pc:spChg>
        <pc:grpChg chg="mod">
          <ac:chgData name="Jodie Walsh2" userId="8f656482-1ee0-4981-a154-9528d7227717" providerId="ADAL" clId="{FF930461-9BAE-4C6B-8CC1-34D1AC34D448}" dt="2019-07-04T11:19:46.233" v="76" actId="1035"/>
          <ac:grpSpMkLst>
            <pc:docMk/>
            <pc:sldMk cId="889993964" sldId="664"/>
            <ac:grpSpMk id="9" creationId="{F5E4CE80-BE88-4CD0-854F-D0947A20049E}"/>
          </ac:grpSpMkLst>
        </pc:grpChg>
      </pc:sldChg>
      <pc:sldChg chg="modSp">
        <pc:chgData name="Jodie Walsh2" userId="8f656482-1ee0-4981-a154-9528d7227717" providerId="ADAL" clId="{FF930461-9BAE-4C6B-8CC1-34D1AC34D448}" dt="2019-07-04T11:19:46.233" v="76" actId="1035"/>
        <pc:sldMkLst>
          <pc:docMk/>
          <pc:sldMk cId="2981126906" sldId="670"/>
        </pc:sldMkLst>
        <pc:spChg chg="mod">
          <ac:chgData name="Jodie Walsh2" userId="8f656482-1ee0-4981-a154-9528d7227717" providerId="ADAL" clId="{FF930461-9BAE-4C6B-8CC1-34D1AC34D448}" dt="2019-07-04T11:19:46.233" v="76" actId="1035"/>
          <ac:spMkLst>
            <pc:docMk/>
            <pc:sldMk cId="2981126906" sldId="670"/>
            <ac:spMk id="3" creationId="{B5B446F9-1E49-4338-9D55-B65B1D6B88D2}"/>
          </ac:spMkLst>
        </pc:spChg>
        <pc:spChg chg="mod">
          <ac:chgData name="Jodie Walsh2" userId="8f656482-1ee0-4981-a154-9528d7227717" providerId="ADAL" clId="{FF930461-9BAE-4C6B-8CC1-34D1AC34D448}" dt="2019-07-04T11:19:46.233" v="76" actId="1035"/>
          <ac:spMkLst>
            <pc:docMk/>
            <pc:sldMk cId="2981126906" sldId="670"/>
            <ac:spMk id="8" creationId="{C1EE67B9-850B-4F6B-8B4A-70F5A44C5F97}"/>
          </ac:spMkLst>
        </pc:spChg>
        <pc:spChg chg="mod">
          <ac:chgData name="Jodie Walsh2" userId="8f656482-1ee0-4981-a154-9528d7227717" providerId="ADAL" clId="{FF930461-9BAE-4C6B-8CC1-34D1AC34D448}" dt="2019-07-04T11:19:46.233" v="76" actId="1035"/>
          <ac:spMkLst>
            <pc:docMk/>
            <pc:sldMk cId="2981126906" sldId="670"/>
            <ac:spMk id="34" creationId="{DC2226B4-6AF0-4046-9E42-4FE15B44F410}"/>
          </ac:spMkLst>
        </pc:spChg>
        <pc:spChg chg="mod">
          <ac:chgData name="Jodie Walsh2" userId="8f656482-1ee0-4981-a154-9528d7227717" providerId="ADAL" clId="{FF930461-9BAE-4C6B-8CC1-34D1AC34D448}" dt="2019-07-04T11:19:46.233" v="76" actId="1035"/>
          <ac:spMkLst>
            <pc:docMk/>
            <pc:sldMk cId="2981126906" sldId="670"/>
            <ac:spMk id="35" creationId="{0C8A8E66-2869-4A59-9ED5-91E151645389}"/>
          </ac:spMkLst>
        </pc:spChg>
        <pc:spChg chg="mod">
          <ac:chgData name="Jodie Walsh2" userId="8f656482-1ee0-4981-a154-9528d7227717" providerId="ADAL" clId="{FF930461-9BAE-4C6B-8CC1-34D1AC34D448}" dt="2019-07-04T11:19:46.233" v="76" actId="1035"/>
          <ac:spMkLst>
            <pc:docMk/>
            <pc:sldMk cId="2981126906" sldId="670"/>
            <ac:spMk id="36" creationId="{5BA5147C-6418-49D8-80C2-B8E21FAEA792}"/>
          </ac:spMkLst>
        </pc:spChg>
        <pc:spChg chg="mod">
          <ac:chgData name="Jodie Walsh2" userId="8f656482-1ee0-4981-a154-9528d7227717" providerId="ADAL" clId="{FF930461-9BAE-4C6B-8CC1-34D1AC34D448}" dt="2019-07-04T11:19:46.233" v="76" actId="1035"/>
          <ac:spMkLst>
            <pc:docMk/>
            <pc:sldMk cId="2981126906" sldId="670"/>
            <ac:spMk id="37" creationId="{85B0B897-77FC-41B1-B465-C3986B4035D7}"/>
          </ac:spMkLst>
        </pc:spChg>
        <pc:spChg chg="mod">
          <ac:chgData name="Jodie Walsh2" userId="8f656482-1ee0-4981-a154-9528d7227717" providerId="ADAL" clId="{FF930461-9BAE-4C6B-8CC1-34D1AC34D448}" dt="2019-07-04T11:19:46.233" v="76" actId="1035"/>
          <ac:spMkLst>
            <pc:docMk/>
            <pc:sldMk cId="2981126906" sldId="670"/>
            <ac:spMk id="39" creationId="{5E2E818A-3863-4886-950B-5C90C0306C1E}"/>
          </ac:spMkLst>
        </pc:spChg>
        <pc:spChg chg="mod">
          <ac:chgData name="Jodie Walsh2" userId="8f656482-1ee0-4981-a154-9528d7227717" providerId="ADAL" clId="{FF930461-9BAE-4C6B-8CC1-34D1AC34D448}" dt="2019-07-04T11:19:46.233" v="76" actId="1035"/>
          <ac:spMkLst>
            <pc:docMk/>
            <pc:sldMk cId="2981126906" sldId="670"/>
            <ac:spMk id="40" creationId="{3BF4A1BE-B6BD-40E4-9178-24ACB06B3B25}"/>
          </ac:spMkLst>
        </pc:spChg>
        <pc:spChg chg="mod">
          <ac:chgData name="Jodie Walsh2" userId="8f656482-1ee0-4981-a154-9528d7227717" providerId="ADAL" clId="{FF930461-9BAE-4C6B-8CC1-34D1AC34D448}" dt="2019-07-04T11:19:46.233" v="76" actId="1035"/>
          <ac:spMkLst>
            <pc:docMk/>
            <pc:sldMk cId="2981126906" sldId="670"/>
            <ac:spMk id="41" creationId="{B0EA070D-71B4-4984-AB69-B884E8CBB7A8}"/>
          </ac:spMkLst>
        </pc:spChg>
        <pc:spChg chg="mod">
          <ac:chgData name="Jodie Walsh2" userId="8f656482-1ee0-4981-a154-9528d7227717" providerId="ADAL" clId="{FF930461-9BAE-4C6B-8CC1-34D1AC34D448}" dt="2019-07-04T11:19:46.233" v="76" actId="1035"/>
          <ac:spMkLst>
            <pc:docMk/>
            <pc:sldMk cId="2981126906" sldId="670"/>
            <ac:spMk id="42" creationId="{7CEDFA86-3524-4116-B226-20D1BA8EED61}"/>
          </ac:spMkLst>
        </pc:spChg>
        <pc:spChg chg="mod">
          <ac:chgData name="Jodie Walsh2" userId="8f656482-1ee0-4981-a154-9528d7227717" providerId="ADAL" clId="{FF930461-9BAE-4C6B-8CC1-34D1AC34D448}" dt="2019-07-04T11:19:46.233" v="76" actId="1035"/>
          <ac:spMkLst>
            <pc:docMk/>
            <pc:sldMk cId="2981126906" sldId="670"/>
            <ac:spMk id="43" creationId="{BB903F10-EE57-4457-AD7E-661E8C1C2A63}"/>
          </ac:spMkLst>
        </pc:spChg>
        <pc:spChg chg="mod">
          <ac:chgData name="Jodie Walsh2" userId="8f656482-1ee0-4981-a154-9528d7227717" providerId="ADAL" clId="{FF930461-9BAE-4C6B-8CC1-34D1AC34D448}" dt="2019-07-04T11:19:46.233" v="76" actId="1035"/>
          <ac:spMkLst>
            <pc:docMk/>
            <pc:sldMk cId="2981126906" sldId="670"/>
            <ac:spMk id="44" creationId="{E6A3E7EB-2044-4513-B866-80F47C4F312F}"/>
          </ac:spMkLst>
        </pc:spChg>
        <pc:picChg chg="mod">
          <ac:chgData name="Jodie Walsh2" userId="8f656482-1ee0-4981-a154-9528d7227717" providerId="ADAL" clId="{FF930461-9BAE-4C6B-8CC1-34D1AC34D448}" dt="2019-07-04T11:19:46.233" v="76" actId="1035"/>
          <ac:picMkLst>
            <pc:docMk/>
            <pc:sldMk cId="2981126906" sldId="670"/>
            <ac:picMk id="32" creationId="{F5B0BEBE-9D5C-4E35-A44A-F15B06941650}"/>
          </ac:picMkLst>
        </pc:picChg>
        <pc:picChg chg="mod">
          <ac:chgData name="Jodie Walsh2" userId="8f656482-1ee0-4981-a154-9528d7227717" providerId="ADAL" clId="{FF930461-9BAE-4C6B-8CC1-34D1AC34D448}" dt="2019-07-04T11:19:46.233" v="76" actId="1035"/>
          <ac:picMkLst>
            <pc:docMk/>
            <pc:sldMk cId="2981126906" sldId="670"/>
            <ac:picMk id="33" creationId="{4420D1DF-794B-445D-943B-5BD3E0277AE0}"/>
          </ac:picMkLst>
        </pc:picChg>
        <pc:picChg chg="mod">
          <ac:chgData name="Jodie Walsh2" userId="8f656482-1ee0-4981-a154-9528d7227717" providerId="ADAL" clId="{FF930461-9BAE-4C6B-8CC1-34D1AC34D448}" dt="2019-07-04T11:19:46.233" v="76" actId="1035"/>
          <ac:picMkLst>
            <pc:docMk/>
            <pc:sldMk cId="2981126906" sldId="670"/>
            <ac:picMk id="38" creationId="{D220D200-8B14-4B49-A901-33AD064AED46}"/>
          </ac:picMkLst>
        </pc:picChg>
      </pc:sldChg>
      <pc:sldChg chg="modSp">
        <pc:chgData name="Jodie Walsh2" userId="8f656482-1ee0-4981-a154-9528d7227717" providerId="ADAL" clId="{FF930461-9BAE-4C6B-8CC1-34D1AC34D448}" dt="2019-07-04T11:19:46.233" v="76" actId="1035"/>
        <pc:sldMkLst>
          <pc:docMk/>
          <pc:sldMk cId="3414698314" sldId="671"/>
        </pc:sldMkLst>
        <pc:spChg chg="mod">
          <ac:chgData name="Jodie Walsh2" userId="8f656482-1ee0-4981-a154-9528d7227717" providerId="ADAL" clId="{FF930461-9BAE-4C6B-8CC1-34D1AC34D448}" dt="2019-07-04T11:19:46.233" v="76" actId="1035"/>
          <ac:spMkLst>
            <pc:docMk/>
            <pc:sldMk cId="3414698314" sldId="671"/>
            <ac:spMk id="6" creationId="{EA7F3B9D-D5A3-4B6B-B3D6-8015C46F1F75}"/>
          </ac:spMkLst>
        </pc:spChg>
        <pc:spChg chg="mod">
          <ac:chgData name="Jodie Walsh2" userId="8f656482-1ee0-4981-a154-9528d7227717" providerId="ADAL" clId="{FF930461-9BAE-4C6B-8CC1-34D1AC34D448}" dt="2019-07-04T11:19:46.233" v="76" actId="1035"/>
          <ac:spMkLst>
            <pc:docMk/>
            <pc:sldMk cId="3414698314" sldId="671"/>
            <ac:spMk id="8" creationId="{87CA8391-864D-40D3-94F5-9F99EDE136E5}"/>
          </ac:spMkLst>
        </pc:spChg>
        <pc:picChg chg="mod">
          <ac:chgData name="Jodie Walsh2" userId="8f656482-1ee0-4981-a154-9528d7227717" providerId="ADAL" clId="{FF930461-9BAE-4C6B-8CC1-34D1AC34D448}" dt="2019-07-04T11:19:46.233" v="76" actId="1035"/>
          <ac:picMkLst>
            <pc:docMk/>
            <pc:sldMk cId="3414698314" sldId="671"/>
            <ac:picMk id="7" creationId="{D72EA3E0-6CFA-48BD-9253-A38CA65B750B}"/>
          </ac:picMkLst>
        </pc:picChg>
      </pc:sldChg>
      <pc:sldChg chg="modSp">
        <pc:chgData name="Jodie Walsh2" userId="8f656482-1ee0-4981-a154-9528d7227717" providerId="ADAL" clId="{FF930461-9BAE-4C6B-8CC1-34D1AC34D448}" dt="2019-07-04T11:19:46.233" v="76" actId="1035"/>
        <pc:sldMkLst>
          <pc:docMk/>
          <pc:sldMk cId="867665739" sldId="672"/>
        </pc:sldMkLst>
        <pc:spChg chg="mod">
          <ac:chgData name="Jodie Walsh2" userId="8f656482-1ee0-4981-a154-9528d7227717" providerId="ADAL" clId="{FF930461-9BAE-4C6B-8CC1-34D1AC34D448}" dt="2019-07-04T11:19:46.233" v="76" actId="1035"/>
          <ac:spMkLst>
            <pc:docMk/>
            <pc:sldMk cId="867665739" sldId="672"/>
            <ac:spMk id="3" creationId="{C38D5786-D84D-47EA-9C5E-CB917DF84A6E}"/>
          </ac:spMkLst>
        </pc:spChg>
        <pc:spChg chg="mod">
          <ac:chgData name="Jodie Walsh2" userId="8f656482-1ee0-4981-a154-9528d7227717" providerId="ADAL" clId="{FF930461-9BAE-4C6B-8CC1-34D1AC34D448}" dt="2019-07-04T11:19:46.233" v="76" actId="1035"/>
          <ac:spMkLst>
            <pc:docMk/>
            <pc:sldMk cId="867665739" sldId="672"/>
            <ac:spMk id="6" creationId="{C6087C6A-56C7-4382-AB80-EC5ACA4942F3}"/>
          </ac:spMkLst>
        </pc:spChg>
        <pc:spChg chg="mod">
          <ac:chgData name="Jodie Walsh2" userId="8f656482-1ee0-4981-a154-9528d7227717" providerId="ADAL" clId="{FF930461-9BAE-4C6B-8CC1-34D1AC34D448}" dt="2019-07-04T11:19:46.233" v="76" actId="1035"/>
          <ac:spMkLst>
            <pc:docMk/>
            <pc:sldMk cId="867665739" sldId="672"/>
            <ac:spMk id="8" creationId="{A2C14B9B-B502-4926-AAFA-FC9B36C3694B}"/>
          </ac:spMkLst>
        </pc:spChg>
        <pc:graphicFrameChg chg="mod">
          <ac:chgData name="Jodie Walsh2" userId="8f656482-1ee0-4981-a154-9528d7227717" providerId="ADAL" clId="{FF930461-9BAE-4C6B-8CC1-34D1AC34D448}" dt="2019-07-04T11:19:46.233" v="76" actId="1035"/>
          <ac:graphicFrameMkLst>
            <pc:docMk/>
            <pc:sldMk cId="867665739" sldId="672"/>
            <ac:graphicFrameMk id="7" creationId="{4A18B845-0DCC-4A1B-B32B-4651EEF9B277}"/>
          </ac:graphicFrameMkLst>
        </pc:graphicFrameChg>
        <pc:picChg chg="mod">
          <ac:chgData name="Jodie Walsh2" userId="8f656482-1ee0-4981-a154-9528d7227717" providerId="ADAL" clId="{FF930461-9BAE-4C6B-8CC1-34D1AC34D448}" dt="2019-07-04T11:19:46.233" v="76" actId="1035"/>
          <ac:picMkLst>
            <pc:docMk/>
            <pc:sldMk cId="867665739" sldId="672"/>
            <ac:picMk id="10" creationId="{081D47FD-1770-45FE-8ABA-F9C3DE244E2E}"/>
          </ac:picMkLst>
        </pc:picChg>
      </pc:sldChg>
      <pc:sldChg chg="modSp">
        <pc:chgData name="Jodie Walsh2" userId="8f656482-1ee0-4981-a154-9528d7227717" providerId="ADAL" clId="{FF930461-9BAE-4C6B-8CC1-34D1AC34D448}" dt="2019-07-04T11:36:40.426" v="452" actId="14100"/>
        <pc:sldMkLst>
          <pc:docMk/>
          <pc:sldMk cId="2641040435" sldId="673"/>
        </pc:sldMkLst>
        <pc:spChg chg="mod">
          <ac:chgData name="Jodie Walsh2" userId="8f656482-1ee0-4981-a154-9528d7227717" providerId="ADAL" clId="{FF930461-9BAE-4C6B-8CC1-34D1AC34D448}" dt="2019-07-04T11:36:40.426" v="452" actId="14100"/>
          <ac:spMkLst>
            <pc:docMk/>
            <pc:sldMk cId="2641040435" sldId="673"/>
            <ac:spMk id="5" creationId="{4A90A6D9-6876-4DB0-BE77-1F7DF6FA4AFC}"/>
          </ac:spMkLst>
        </pc:spChg>
        <pc:spChg chg="mod">
          <ac:chgData name="Jodie Walsh2" userId="8f656482-1ee0-4981-a154-9528d7227717" providerId="ADAL" clId="{FF930461-9BAE-4C6B-8CC1-34D1AC34D448}" dt="2019-07-04T11:36:36.684" v="451" actId="1076"/>
          <ac:spMkLst>
            <pc:docMk/>
            <pc:sldMk cId="2641040435" sldId="673"/>
            <ac:spMk id="6" creationId="{4A9AFD44-C9AA-4D74-A456-96746A992E16}"/>
          </ac:spMkLst>
        </pc:spChg>
        <pc:spChg chg="mod">
          <ac:chgData name="Jodie Walsh2" userId="8f656482-1ee0-4981-a154-9528d7227717" providerId="ADAL" clId="{FF930461-9BAE-4C6B-8CC1-34D1AC34D448}" dt="2019-07-04T11:19:46.233" v="76" actId="14100"/>
          <ac:spMkLst>
            <pc:docMk/>
            <pc:sldMk cId="2641040435" sldId="673"/>
            <ac:spMk id="8" creationId="{23883655-EC3C-40EF-A4EF-49C7D29DBEF0}"/>
          </ac:spMkLst>
        </pc:spChg>
      </pc:sldChg>
      <pc:sldChg chg="modSp">
        <pc:chgData name="Jodie Walsh2" userId="8f656482-1ee0-4981-a154-9528d7227717" providerId="ADAL" clId="{FF930461-9BAE-4C6B-8CC1-34D1AC34D448}" dt="2019-07-04T11:36:27.723" v="450" actId="1036"/>
        <pc:sldMkLst>
          <pc:docMk/>
          <pc:sldMk cId="1116332421" sldId="674"/>
        </pc:sldMkLst>
        <pc:spChg chg="mod">
          <ac:chgData name="Jodie Walsh2" userId="8f656482-1ee0-4981-a154-9528d7227717" providerId="ADAL" clId="{FF930461-9BAE-4C6B-8CC1-34D1AC34D448}" dt="2019-07-04T11:36:22.907" v="443" actId="1076"/>
          <ac:spMkLst>
            <pc:docMk/>
            <pc:sldMk cId="1116332421" sldId="674"/>
            <ac:spMk id="5" creationId="{4A90A6D9-6876-4DB0-BE77-1F7DF6FA4AFC}"/>
          </ac:spMkLst>
        </pc:spChg>
        <pc:spChg chg="mod">
          <ac:chgData name="Jodie Walsh2" userId="8f656482-1ee0-4981-a154-9528d7227717" providerId="ADAL" clId="{FF930461-9BAE-4C6B-8CC1-34D1AC34D448}" dt="2019-07-04T11:36:27.723" v="450" actId="1036"/>
          <ac:spMkLst>
            <pc:docMk/>
            <pc:sldMk cId="1116332421" sldId="674"/>
            <ac:spMk id="6" creationId="{4A9AFD44-C9AA-4D74-A456-96746A992E16}"/>
          </ac:spMkLst>
        </pc:spChg>
        <pc:spChg chg="mod">
          <ac:chgData name="Jodie Walsh2" userId="8f656482-1ee0-4981-a154-9528d7227717" providerId="ADAL" clId="{FF930461-9BAE-4C6B-8CC1-34D1AC34D448}" dt="2019-07-04T11:19:46.233" v="76" actId="1036"/>
          <ac:spMkLst>
            <pc:docMk/>
            <pc:sldMk cId="1116332421" sldId="674"/>
            <ac:spMk id="7" creationId="{99A057B0-0A2A-45C1-AF1B-B92CB7BB4389}"/>
          </ac:spMkLst>
        </pc:spChg>
      </pc:sldChg>
      <pc:sldChg chg="modSp">
        <pc:chgData name="Jodie Walsh2" userId="8f656482-1ee0-4981-a154-9528d7227717" providerId="ADAL" clId="{FF930461-9BAE-4C6B-8CC1-34D1AC34D448}" dt="2019-07-04T11:19:46.233" v="76" actId="1035"/>
        <pc:sldMkLst>
          <pc:docMk/>
          <pc:sldMk cId="2748950950" sldId="675"/>
        </pc:sldMkLst>
        <pc:spChg chg="mod">
          <ac:chgData name="Jodie Walsh2" userId="8f656482-1ee0-4981-a154-9528d7227717" providerId="ADAL" clId="{FF930461-9BAE-4C6B-8CC1-34D1AC34D448}" dt="2019-07-04T11:19:46.233" v="76" actId="1035"/>
          <ac:spMkLst>
            <pc:docMk/>
            <pc:sldMk cId="2748950950" sldId="675"/>
            <ac:spMk id="5" creationId="{4A90A6D9-6876-4DB0-BE77-1F7DF6FA4AFC}"/>
          </ac:spMkLst>
        </pc:spChg>
        <pc:spChg chg="mod">
          <ac:chgData name="Jodie Walsh2" userId="8f656482-1ee0-4981-a154-9528d7227717" providerId="ADAL" clId="{FF930461-9BAE-4C6B-8CC1-34D1AC34D448}" dt="2019-07-04T11:19:46.233" v="76" actId="1035"/>
          <ac:spMkLst>
            <pc:docMk/>
            <pc:sldMk cId="2748950950" sldId="675"/>
            <ac:spMk id="6" creationId="{4A9AFD44-C9AA-4D74-A456-96746A992E16}"/>
          </ac:spMkLst>
        </pc:spChg>
        <pc:spChg chg="mod">
          <ac:chgData name="Jodie Walsh2" userId="8f656482-1ee0-4981-a154-9528d7227717" providerId="ADAL" clId="{FF930461-9BAE-4C6B-8CC1-34D1AC34D448}" dt="2019-07-04T11:19:46.233" v="76" actId="1035"/>
          <ac:spMkLst>
            <pc:docMk/>
            <pc:sldMk cId="2748950950" sldId="675"/>
            <ac:spMk id="8" creationId="{776505A8-DE9E-48E5-BFC5-F14700A3B266}"/>
          </ac:spMkLst>
        </pc:spChg>
        <pc:picChg chg="mod modCrop">
          <ac:chgData name="Jodie Walsh2" userId="8f656482-1ee0-4981-a154-9528d7227717" providerId="ADAL" clId="{FF930461-9BAE-4C6B-8CC1-34D1AC34D448}" dt="2019-07-04T11:19:46.233" v="76" actId="1035"/>
          <ac:picMkLst>
            <pc:docMk/>
            <pc:sldMk cId="2748950950" sldId="675"/>
            <ac:picMk id="2" creationId="{5C4A89CA-2160-462D-9E16-41A61A0FC97A}"/>
          </ac:picMkLst>
        </pc:picChg>
      </pc:sldChg>
      <pc:sldChg chg="modSp">
        <pc:chgData name="Jodie Walsh2" userId="8f656482-1ee0-4981-a154-9528d7227717" providerId="ADAL" clId="{FF930461-9BAE-4C6B-8CC1-34D1AC34D448}" dt="2019-07-04T11:36:54.923" v="458" actId="1035"/>
        <pc:sldMkLst>
          <pc:docMk/>
          <pc:sldMk cId="3333320445" sldId="677"/>
        </pc:sldMkLst>
        <pc:spChg chg="mod">
          <ac:chgData name="Jodie Walsh2" userId="8f656482-1ee0-4981-a154-9528d7227717" providerId="ADAL" clId="{FF930461-9BAE-4C6B-8CC1-34D1AC34D448}" dt="2019-07-04T11:19:46.233" v="76" actId="1035"/>
          <ac:spMkLst>
            <pc:docMk/>
            <pc:sldMk cId="3333320445" sldId="677"/>
            <ac:spMk id="5" creationId="{4A90A6D9-6876-4DB0-BE77-1F7DF6FA4AFC}"/>
          </ac:spMkLst>
        </pc:spChg>
        <pc:spChg chg="mod">
          <ac:chgData name="Jodie Walsh2" userId="8f656482-1ee0-4981-a154-9528d7227717" providerId="ADAL" clId="{FF930461-9BAE-4C6B-8CC1-34D1AC34D448}" dt="2019-07-04T11:36:54.923" v="458" actId="1035"/>
          <ac:spMkLst>
            <pc:docMk/>
            <pc:sldMk cId="3333320445" sldId="677"/>
            <ac:spMk id="6" creationId="{4A9AFD44-C9AA-4D74-A456-96746A992E16}"/>
          </ac:spMkLst>
        </pc:spChg>
        <pc:spChg chg="mod">
          <ac:chgData name="Jodie Walsh2" userId="8f656482-1ee0-4981-a154-9528d7227717" providerId="ADAL" clId="{FF930461-9BAE-4C6B-8CC1-34D1AC34D448}" dt="2019-07-04T11:19:46.233" v="76" actId="1035"/>
          <ac:spMkLst>
            <pc:docMk/>
            <pc:sldMk cId="3333320445" sldId="677"/>
            <ac:spMk id="8" creationId="{776505A8-DE9E-48E5-BFC5-F14700A3B266}"/>
          </ac:spMkLst>
        </pc:spChg>
        <pc:picChg chg="mod">
          <ac:chgData name="Jodie Walsh2" userId="8f656482-1ee0-4981-a154-9528d7227717" providerId="ADAL" clId="{FF930461-9BAE-4C6B-8CC1-34D1AC34D448}" dt="2019-07-04T11:19:46.233" v="76" actId="1035"/>
          <ac:picMkLst>
            <pc:docMk/>
            <pc:sldMk cId="3333320445" sldId="677"/>
            <ac:picMk id="2" creationId="{5C4A89CA-2160-462D-9E16-41A61A0FC97A}"/>
          </ac:picMkLst>
        </pc:picChg>
      </pc:sldChg>
      <pc:sldChg chg="addSp delSp modSp">
        <pc:chgData name="Jodie Walsh2" userId="8f656482-1ee0-4981-a154-9528d7227717" providerId="ADAL" clId="{FF930461-9BAE-4C6B-8CC1-34D1AC34D448}" dt="2019-07-04T11:36:05.659" v="442" actId="14100"/>
        <pc:sldMkLst>
          <pc:docMk/>
          <pc:sldMk cId="924855530" sldId="765"/>
        </pc:sldMkLst>
        <pc:spChg chg="mod">
          <ac:chgData name="Jodie Walsh2" userId="8f656482-1ee0-4981-a154-9528d7227717" providerId="ADAL" clId="{FF930461-9BAE-4C6B-8CC1-34D1AC34D448}" dt="2019-07-04T11:36:05.659" v="442" actId="14100"/>
          <ac:spMkLst>
            <pc:docMk/>
            <pc:sldMk cId="924855530" sldId="765"/>
            <ac:spMk id="2" creationId="{789DC856-9181-4D60-9F45-5CEA4633A22D}"/>
          </ac:spMkLst>
        </pc:spChg>
        <pc:spChg chg="mod">
          <ac:chgData name="Jodie Walsh2" userId="8f656482-1ee0-4981-a154-9528d7227717" providerId="ADAL" clId="{FF930461-9BAE-4C6B-8CC1-34D1AC34D448}" dt="2019-07-04T11:21:22.720" v="140" actId="255"/>
          <ac:spMkLst>
            <pc:docMk/>
            <pc:sldMk cId="924855530" sldId="765"/>
            <ac:spMk id="4" creationId="{BE4EE0F6-F4D4-44AB-A6F5-EEC56BE57042}"/>
          </ac:spMkLst>
        </pc:spChg>
        <pc:spChg chg="mod">
          <ac:chgData name="Jodie Walsh2" userId="8f656482-1ee0-4981-a154-9528d7227717" providerId="ADAL" clId="{FF930461-9BAE-4C6B-8CC1-34D1AC34D448}" dt="2019-07-04T11:21:22.720" v="140" actId="255"/>
          <ac:spMkLst>
            <pc:docMk/>
            <pc:sldMk cId="924855530" sldId="765"/>
            <ac:spMk id="6" creationId="{7253E0C2-C8B1-4E08-BE00-140272FA331F}"/>
          </ac:spMkLst>
        </pc:spChg>
        <pc:spChg chg="mod">
          <ac:chgData name="Jodie Walsh2" userId="8f656482-1ee0-4981-a154-9528d7227717" providerId="ADAL" clId="{FF930461-9BAE-4C6B-8CC1-34D1AC34D448}" dt="2019-07-04T11:21:22.720" v="140" actId="255"/>
          <ac:spMkLst>
            <pc:docMk/>
            <pc:sldMk cId="924855530" sldId="765"/>
            <ac:spMk id="8" creationId="{C0C3F58B-F28F-428D-8687-5B70059B7054}"/>
          </ac:spMkLst>
        </pc:spChg>
        <pc:spChg chg="mod">
          <ac:chgData name="Jodie Walsh2" userId="8f656482-1ee0-4981-a154-9528d7227717" providerId="ADAL" clId="{FF930461-9BAE-4C6B-8CC1-34D1AC34D448}" dt="2019-07-04T11:21:22.720" v="140" actId="255"/>
          <ac:spMkLst>
            <pc:docMk/>
            <pc:sldMk cId="924855530" sldId="765"/>
            <ac:spMk id="9" creationId="{D86E116D-5370-4E90-B3C6-AE67E7181E6B}"/>
          </ac:spMkLst>
        </pc:spChg>
        <pc:spChg chg="mod">
          <ac:chgData name="Jodie Walsh2" userId="8f656482-1ee0-4981-a154-9528d7227717" providerId="ADAL" clId="{FF930461-9BAE-4C6B-8CC1-34D1AC34D448}" dt="2019-07-04T11:21:22.720" v="140" actId="255"/>
          <ac:spMkLst>
            <pc:docMk/>
            <pc:sldMk cId="924855530" sldId="765"/>
            <ac:spMk id="11" creationId="{A453D062-777C-4468-BDE2-487559E5435C}"/>
          </ac:spMkLst>
        </pc:spChg>
        <pc:spChg chg="add del">
          <ac:chgData name="Jodie Walsh2" userId="8f656482-1ee0-4981-a154-9528d7227717" providerId="ADAL" clId="{FF930461-9BAE-4C6B-8CC1-34D1AC34D448}" dt="2019-07-04T11:21:28.707" v="142" actId="14100"/>
          <ac:spMkLst>
            <pc:docMk/>
            <pc:sldMk cId="924855530" sldId="765"/>
            <ac:spMk id="14" creationId="{BC9DCCBA-8E7E-4C91-A80E-08A2E7B1E690}"/>
          </ac:spMkLst>
        </pc:spChg>
        <pc:picChg chg="mod">
          <ac:chgData name="Jodie Walsh2" userId="8f656482-1ee0-4981-a154-9528d7227717" providerId="ADAL" clId="{FF930461-9BAE-4C6B-8CC1-34D1AC34D448}" dt="2019-07-04T11:22:18.931" v="151" actId="1076"/>
          <ac:picMkLst>
            <pc:docMk/>
            <pc:sldMk cId="924855530" sldId="765"/>
            <ac:picMk id="5" creationId="{F06F15D8-44E4-49E5-B97F-991D76744523}"/>
          </ac:picMkLst>
        </pc:picChg>
        <pc:picChg chg="mod">
          <ac:chgData name="Jodie Walsh2" userId="8f656482-1ee0-4981-a154-9528d7227717" providerId="ADAL" clId="{FF930461-9BAE-4C6B-8CC1-34D1AC34D448}" dt="2019-07-04T11:20:59.485" v="124" actId="1038"/>
          <ac:picMkLst>
            <pc:docMk/>
            <pc:sldMk cId="924855530" sldId="765"/>
            <ac:picMk id="7" creationId="{C97CA2AA-788C-488B-A1C6-78A11F29E79D}"/>
          </ac:picMkLst>
        </pc:picChg>
        <pc:picChg chg="mod">
          <ac:chgData name="Jodie Walsh2" userId="8f656482-1ee0-4981-a154-9528d7227717" providerId="ADAL" clId="{FF930461-9BAE-4C6B-8CC1-34D1AC34D448}" dt="2019-07-04T11:21:04.458" v="137" actId="1037"/>
          <ac:picMkLst>
            <pc:docMk/>
            <pc:sldMk cId="924855530" sldId="765"/>
            <ac:picMk id="10" creationId="{DA88E552-A519-4A89-86E1-5FBF68B24377}"/>
          </ac:picMkLst>
        </pc:picChg>
        <pc:picChg chg="mod">
          <ac:chgData name="Jodie Walsh2" userId="8f656482-1ee0-4981-a154-9528d7227717" providerId="ADAL" clId="{FF930461-9BAE-4C6B-8CC1-34D1AC34D448}" dt="2019-07-04T11:21:04.458" v="137" actId="1037"/>
          <ac:picMkLst>
            <pc:docMk/>
            <pc:sldMk cId="924855530" sldId="765"/>
            <ac:picMk id="12" creationId="{BA0E858F-E178-4C88-B414-90FEA96306A9}"/>
          </ac:picMkLst>
        </pc:picChg>
        <pc:cxnChg chg="add del mod">
          <ac:chgData name="Jodie Walsh2" userId="8f656482-1ee0-4981-a154-9528d7227717" providerId="ADAL" clId="{FF930461-9BAE-4C6B-8CC1-34D1AC34D448}" dt="2019-07-04T11:21:08.462" v="138" actId="478"/>
          <ac:cxnSpMkLst>
            <pc:docMk/>
            <pc:sldMk cId="924855530" sldId="765"/>
            <ac:cxnSpMk id="13" creationId="{FAD74E9C-AF48-4EEC-BBBC-A1F95CBDCBE1}"/>
          </ac:cxnSpMkLst>
        </pc:cxnChg>
        <pc:cxnChg chg="add del mod">
          <ac:chgData name="Jodie Walsh2" userId="8f656482-1ee0-4981-a154-9528d7227717" providerId="ADAL" clId="{FF930461-9BAE-4C6B-8CC1-34D1AC34D448}" dt="2019-07-04T11:22:34.800" v="152" actId="478"/>
          <ac:cxnSpMkLst>
            <pc:docMk/>
            <pc:sldMk cId="924855530" sldId="765"/>
            <ac:cxnSpMk id="16" creationId="{900B1640-8732-442A-B484-F547355EF3DD}"/>
          </ac:cxnSpMkLst>
        </pc:cxnChg>
      </pc:sldChg>
      <pc:sldChg chg="addSp delSp modSp">
        <pc:chgData name="Jodie Walsh2" userId="8f656482-1ee0-4981-a154-9528d7227717" providerId="ADAL" clId="{FF930461-9BAE-4C6B-8CC1-34D1AC34D448}" dt="2019-07-04T11:35:58.396" v="435" actId="20577"/>
        <pc:sldMkLst>
          <pc:docMk/>
          <pc:sldMk cId="1351604063" sldId="766"/>
        </pc:sldMkLst>
        <pc:spChg chg="del mod">
          <ac:chgData name="Jodie Walsh2" userId="8f656482-1ee0-4981-a154-9528d7227717" providerId="ADAL" clId="{FF930461-9BAE-4C6B-8CC1-34D1AC34D448}" dt="2019-07-04T11:16:50.165" v="22" actId="478"/>
          <ac:spMkLst>
            <pc:docMk/>
            <pc:sldMk cId="1351604063" sldId="766"/>
            <ac:spMk id="2" creationId="{00000000-0000-0000-0000-000000000000}"/>
          </ac:spMkLst>
        </pc:spChg>
        <pc:spChg chg="add del mod">
          <ac:chgData name="Jodie Walsh2" userId="8f656482-1ee0-4981-a154-9528d7227717" providerId="ADAL" clId="{FF930461-9BAE-4C6B-8CC1-34D1AC34D448}" dt="2019-07-04T11:17:27.028" v="26" actId="20577"/>
          <ac:spMkLst>
            <pc:docMk/>
            <pc:sldMk cId="1351604063" sldId="766"/>
            <ac:spMk id="4" creationId="{33088E97-B052-4E1A-8CD9-DB38FAB2EC99}"/>
          </ac:spMkLst>
        </pc:spChg>
        <pc:spChg chg="add mod">
          <ac:chgData name="Jodie Walsh2" userId="8f656482-1ee0-4981-a154-9528d7227717" providerId="ADAL" clId="{FF930461-9BAE-4C6B-8CC1-34D1AC34D448}" dt="2019-07-04T11:35:58.396" v="435" actId="20577"/>
          <ac:spMkLst>
            <pc:docMk/>
            <pc:sldMk cId="1351604063" sldId="766"/>
            <ac:spMk id="5" creationId="{1756236B-91CB-491E-9BF3-398D652D370E}"/>
          </ac:spMkLst>
        </pc:spChg>
        <pc:spChg chg="mod">
          <ac:chgData name="Jodie Walsh2" userId="8f656482-1ee0-4981-a154-9528d7227717" providerId="ADAL" clId="{FF930461-9BAE-4C6B-8CC1-34D1AC34D448}" dt="2019-07-04T11:27:42.673" v="214" actId="1076"/>
          <ac:spMkLst>
            <pc:docMk/>
            <pc:sldMk cId="1351604063" sldId="766"/>
            <ac:spMk id="8" creationId="{AD8F6D05-965F-4F78-BC62-DB2E0C0068E5}"/>
          </ac:spMkLst>
        </pc:spChg>
        <pc:spChg chg="mod">
          <ac:chgData name="Jodie Walsh2" userId="8f656482-1ee0-4981-a154-9528d7227717" providerId="ADAL" clId="{FF930461-9BAE-4C6B-8CC1-34D1AC34D448}" dt="2019-07-04T11:27:42.673" v="214" actId="1076"/>
          <ac:spMkLst>
            <pc:docMk/>
            <pc:sldMk cId="1351604063" sldId="766"/>
            <ac:spMk id="9" creationId="{389DC461-D46D-4D59-A86B-0161078DD146}"/>
          </ac:spMkLst>
        </pc:spChg>
        <pc:spChg chg="mod">
          <ac:chgData name="Jodie Walsh2" userId="8f656482-1ee0-4981-a154-9528d7227717" providerId="ADAL" clId="{FF930461-9BAE-4C6B-8CC1-34D1AC34D448}" dt="2019-07-04T11:27:42.673" v="214" actId="1076"/>
          <ac:spMkLst>
            <pc:docMk/>
            <pc:sldMk cId="1351604063" sldId="766"/>
            <ac:spMk id="10" creationId="{CD5CEE9F-FAFD-4A34-8C5E-DEA909EE4CE9}"/>
          </ac:spMkLst>
        </pc:spChg>
        <pc:spChg chg="mod">
          <ac:chgData name="Jodie Walsh2" userId="8f656482-1ee0-4981-a154-9528d7227717" providerId="ADAL" clId="{FF930461-9BAE-4C6B-8CC1-34D1AC34D448}" dt="2019-07-04T11:27:42.673" v="214" actId="1076"/>
          <ac:spMkLst>
            <pc:docMk/>
            <pc:sldMk cId="1351604063" sldId="766"/>
            <ac:spMk id="11" creationId="{2D1EEC16-429F-4AF8-B7AB-5333DDD5F900}"/>
          </ac:spMkLst>
        </pc:spChg>
        <pc:spChg chg="mod">
          <ac:chgData name="Jodie Walsh2" userId="8f656482-1ee0-4981-a154-9528d7227717" providerId="ADAL" clId="{FF930461-9BAE-4C6B-8CC1-34D1AC34D448}" dt="2019-07-04T11:27:42.673" v="214" actId="1076"/>
          <ac:spMkLst>
            <pc:docMk/>
            <pc:sldMk cId="1351604063" sldId="766"/>
            <ac:spMk id="12" creationId="{77D5F5ED-78FA-4B88-AB56-7CD864999359}"/>
          </ac:spMkLst>
        </pc:spChg>
        <pc:spChg chg="add del">
          <ac:chgData name="Jodie Walsh2" userId="8f656482-1ee0-4981-a154-9528d7227717" providerId="ADAL" clId="{FF930461-9BAE-4C6B-8CC1-34D1AC34D448}" dt="2019-07-04T11:16:45.657" v="21" actId="20577"/>
          <ac:spMkLst>
            <pc:docMk/>
            <pc:sldMk cId="1351604063" sldId="766"/>
            <ac:spMk id="15" creationId="{380C21E3-C310-4A39-BD25-7F786256659A}"/>
          </ac:spMkLst>
        </pc:spChg>
        <pc:picChg chg="mod">
          <ac:chgData name="Jodie Walsh2" userId="8f656482-1ee0-4981-a154-9528d7227717" providerId="ADAL" clId="{FF930461-9BAE-4C6B-8CC1-34D1AC34D448}" dt="2019-07-04T11:27:42.673" v="214" actId="1076"/>
          <ac:picMkLst>
            <pc:docMk/>
            <pc:sldMk cId="1351604063" sldId="766"/>
            <ac:picMk id="13" creationId="{425FC930-5BA8-4C2C-8463-858C2E509A1D}"/>
          </ac:picMkLst>
        </pc:picChg>
        <pc:picChg chg="mod">
          <ac:chgData name="Jodie Walsh2" userId="8f656482-1ee0-4981-a154-9528d7227717" providerId="ADAL" clId="{FF930461-9BAE-4C6B-8CC1-34D1AC34D448}" dt="2019-07-04T11:27:42.673" v="214" actId="1076"/>
          <ac:picMkLst>
            <pc:docMk/>
            <pc:sldMk cId="1351604063" sldId="766"/>
            <ac:picMk id="14" creationId="{5150D2CD-53C9-4644-B707-33FF470B066A}"/>
          </ac:picMkLst>
        </pc:picChg>
        <pc:cxnChg chg="add del mod">
          <ac:chgData name="Jodie Walsh2" userId="8f656482-1ee0-4981-a154-9528d7227717" providerId="ADAL" clId="{FF930461-9BAE-4C6B-8CC1-34D1AC34D448}" dt="2019-07-04T11:24:00.249" v="177" actId="478"/>
          <ac:cxnSpMkLst>
            <pc:docMk/>
            <pc:sldMk cId="1351604063" sldId="766"/>
            <ac:cxnSpMk id="7" creationId="{3E36687A-0F4A-4C97-85B8-1EF68FA32493}"/>
          </ac:cxnSpMkLst>
        </pc:cxnChg>
      </pc:sldChg>
      <pc:sldChg chg="addSp delSp modSp">
        <pc:chgData name="Jodie Walsh2" userId="8f656482-1ee0-4981-a154-9528d7227717" providerId="ADAL" clId="{FF930461-9BAE-4C6B-8CC1-34D1AC34D448}" dt="2019-07-04T11:29:55.072" v="325" actId="1036"/>
        <pc:sldMkLst>
          <pc:docMk/>
          <pc:sldMk cId="1059423938" sldId="767"/>
        </pc:sldMkLst>
        <pc:spChg chg="mod">
          <ac:chgData name="Jodie Walsh2" userId="8f656482-1ee0-4981-a154-9528d7227717" providerId="ADAL" clId="{FF930461-9BAE-4C6B-8CC1-34D1AC34D448}" dt="2019-07-04T11:27:57.609" v="216" actId="1076"/>
          <ac:spMkLst>
            <pc:docMk/>
            <pc:sldMk cId="1059423938" sldId="767"/>
            <ac:spMk id="2" creationId="{671F338D-1D43-4220-A8EC-C3619DBFFDD8}"/>
          </ac:spMkLst>
        </pc:spChg>
        <pc:spChg chg="mod">
          <ac:chgData name="Jodie Walsh2" userId="8f656482-1ee0-4981-a154-9528d7227717" providerId="ADAL" clId="{FF930461-9BAE-4C6B-8CC1-34D1AC34D448}" dt="2019-07-04T11:28:04.356" v="217" actId="1076"/>
          <ac:spMkLst>
            <pc:docMk/>
            <pc:sldMk cId="1059423938" sldId="767"/>
            <ac:spMk id="14" creationId="{320A64AF-469C-4066-A3DE-A206C05E5EBB}"/>
          </ac:spMkLst>
        </pc:spChg>
        <pc:spChg chg="mod">
          <ac:chgData name="Jodie Walsh2" userId="8f656482-1ee0-4981-a154-9528d7227717" providerId="ADAL" clId="{FF930461-9BAE-4C6B-8CC1-34D1AC34D448}" dt="2019-07-04T11:28:12.731" v="221" actId="1076"/>
          <ac:spMkLst>
            <pc:docMk/>
            <pc:sldMk cId="1059423938" sldId="767"/>
            <ac:spMk id="15" creationId="{F877117A-6D44-478B-ADD3-6A0328A6A867}"/>
          </ac:spMkLst>
        </pc:spChg>
        <pc:spChg chg="mod">
          <ac:chgData name="Jodie Walsh2" userId="8f656482-1ee0-4981-a154-9528d7227717" providerId="ADAL" clId="{FF930461-9BAE-4C6B-8CC1-34D1AC34D448}" dt="2019-07-04T11:28:55.711" v="259" actId="1035"/>
          <ac:spMkLst>
            <pc:docMk/>
            <pc:sldMk cId="1059423938" sldId="767"/>
            <ac:spMk id="16" creationId="{2BBE7B3E-B217-42B7-A2B4-3C53448835E8}"/>
          </ac:spMkLst>
        </pc:spChg>
        <pc:spChg chg="mod">
          <ac:chgData name="Jodie Walsh2" userId="8f656482-1ee0-4981-a154-9528d7227717" providerId="ADAL" clId="{FF930461-9BAE-4C6B-8CC1-34D1AC34D448}" dt="2019-07-04T11:29:55.072" v="325" actId="1036"/>
          <ac:spMkLst>
            <pc:docMk/>
            <pc:sldMk cId="1059423938" sldId="767"/>
            <ac:spMk id="17" creationId="{3B06DAB4-2DDC-4137-9201-11A8B452C5B7}"/>
          </ac:spMkLst>
        </pc:spChg>
        <pc:spChg chg="mod">
          <ac:chgData name="Jodie Walsh2" userId="8f656482-1ee0-4981-a154-9528d7227717" providerId="ADAL" clId="{FF930461-9BAE-4C6B-8CC1-34D1AC34D448}" dt="2019-07-04T11:29:55.072" v="325" actId="1036"/>
          <ac:spMkLst>
            <pc:docMk/>
            <pc:sldMk cId="1059423938" sldId="767"/>
            <ac:spMk id="18" creationId="{EECC9C81-EDB1-453C-B20A-43BEDB2AFF87}"/>
          </ac:spMkLst>
        </pc:spChg>
        <pc:spChg chg="mod">
          <ac:chgData name="Jodie Walsh2" userId="8f656482-1ee0-4981-a154-9528d7227717" providerId="ADAL" clId="{FF930461-9BAE-4C6B-8CC1-34D1AC34D448}" dt="2019-07-04T11:29:55.072" v="325" actId="1036"/>
          <ac:spMkLst>
            <pc:docMk/>
            <pc:sldMk cId="1059423938" sldId="767"/>
            <ac:spMk id="19" creationId="{95AB78C9-B23B-4C58-82B0-4580622CC13A}"/>
          </ac:spMkLst>
        </pc:spChg>
        <pc:picChg chg="mod">
          <ac:chgData name="Jodie Walsh2" userId="8f656482-1ee0-4981-a154-9528d7227717" providerId="ADAL" clId="{FF930461-9BAE-4C6B-8CC1-34D1AC34D448}" dt="2019-07-04T11:28:18.157" v="224" actId="1076"/>
          <ac:picMkLst>
            <pc:docMk/>
            <pc:sldMk cId="1059423938" sldId="767"/>
            <ac:picMk id="6" creationId="{7018CC93-8755-4FA0-B7D0-03951776A0FC}"/>
          </ac:picMkLst>
        </pc:picChg>
        <pc:picChg chg="mod">
          <ac:chgData name="Jodie Walsh2" userId="8f656482-1ee0-4981-a154-9528d7227717" providerId="ADAL" clId="{FF930461-9BAE-4C6B-8CC1-34D1AC34D448}" dt="2019-07-04T11:28:36.923" v="251" actId="14100"/>
          <ac:picMkLst>
            <pc:docMk/>
            <pc:sldMk cId="1059423938" sldId="767"/>
            <ac:picMk id="8" creationId="{69B27AB2-651A-4481-AE62-A5E877C77F5B}"/>
          </ac:picMkLst>
        </pc:picChg>
        <pc:picChg chg="mod">
          <ac:chgData name="Jodie Walsh2" userId="8f656482-1ee0-4981-a154-9528d7227717" providerId="ADAL" clId="{FF930461-9BAE-4C6B-8CC1-34D1AC34D448}" dt="2019-07-04T11:28:08.835" v="220" actId="1076"/>
          <ac:picMkLst>
            <pc:docMk/>
            <pc:sldMk cId="1059423938" sldId="767"/>
            <ac:picMk id="10" creationId="{0C284E63-92D5-41F0-A01B-072FF1855B02}"/>
          </ac:picMkLst>
        </pc:picChg>
        <pc:picChg chg="mod">
          <ac:chgData name="Jodie Walsh2" userId="8f656482-1ee0-4981-a154-9528d7227717" providerId="ADAL" clId="{FF930461-9BAE-4C6B-8CC1-34D1AC34D448}" dt="2019-07-04T11:29:55.072" v="325" actId="1036"/>
          <ac:picMkLst>
            <pc:docMk/>
            <pc:sldMk cId="1059423938" sldId="767"/>
            <ac:picMk id="12" creationId="{1E8382A0-3EC1-41A2-9558-325BEE5160A7}"/>
          </ac:picMkLst>
        </pc:picChg>
        <pc:picChg chg="mod">
          <ac:chgData name="Jodie Walsh2" userId="8f656482-1ee0-4981-a154-9528d7227717" providerId="ADAL" clId="{FF930461-9BAE-4C6B-8CC1-34D1AC34D448}" dt="2019-07-04T11:29:55.072" v="325" actId="1036"/>
          <ac:picMkLst>
            <pc:docMk/>
            <pc:sldMk cId="1059423938" sldId="767"/>
            <ac:picMk id="13" creationId="{C4949FE0-FDF1-400E-A50F-7EE379EFEF88}"/>
          </ac:picMkLst>
        </pc:picChg>
        <pc:cxnChg chg="add del mod">
          <ac:chgData name="Jodie Walsh2" userId="8f656482-1ee0-4981-a154-9528d7227717" providerId="ADAL" clId="{FF930461-9BAE-4C6B-8CC1-34D1AC34D448}" dt="2019-07-04T11:29:50.768" v="315" actId="1036"/>
          <ac:cxnSpMkLst>
            <pc:docMk/>
            <pc:sldMk cId="1059423938" sldId="767"/>
            <ac:cxnSpMk id="4" creationId="{1BC93CD1-4B20-4FD6-A84B-FB55392E0C80}"/>
          </ac:cxnSpMkLst>
        </pc:cxnChg>
        <pc:cxnChg chg="add del mod">
          <ac:chgData name="Jodie Walsh2" userId="8f656482-1ee0-4981-a154-9528d7227717" providerId="ADAL" clId="{FF930461-9BAE-4C6B-8CC1-34D1AC34D448}" dt="2019-07-04T11:29:50.768" v="315" actId="1036"/>
          <ac:cxnSpMkLst>
            <pc:docMk/>
            <pc:sldMk cId="1059423938" sldId="767"/>
            <ac:cxnSpMk id="7" creationId="{BEB5FE3D-810F-4D06-BAA7-8882C44DC782}"/>
          </ac:cxnSpMkLst>
        </pc:cxnChg>
      </pc:sldChg>
      <pc:sldChg chg="addSp delSp modSp">
        <pc:chgData name="Jodie Walsh2" userId="8f656482-1ee0-4981-a154-9528d7227717" providerId="ADAL" clId="{FF930461-9BAE-4C6B-8CC1-34D1AC34D448}" dt="2019-07-04T11:35:42.186" v="428" actId="1076"/>
        <pc:sldMkLst>
          <pc:docMk/>
          <pc:sldMk cId="4096148696" sldId="769"/>
        </pc:sldMkLst>
        <pc:spChg chg="del mod">
          <ac:chgData name="Jodie Walsh2" userId="8f656482-1ee0-4981-a154-9528d7227717" providerId="ADAL" clId="{FF930461-9BAE-4C6B-8CC1-34D1AC34D448}" dt="2019-07-04T11:29:58.681" v="326" actId="478"/>
          <ac:spMkLst>
            <pc:docMk/>
            <pc:sldMk cId="4096148696" sldId="769"/>
            <ac:spMk id="2" creationId="{50C0F450-2897-48A7-BDCC-801531047F8F}"/>
          </ac:spMkLst>
        </pc:spChg>
        <pc:spChg chg="mod">
          <ac:chgData name="Jodie Walsh2" userId="8f656482-1ee0-4981-a154-9528d7227717" providerId="ADAL" clId="{FF930461-9BAE-4C6B-8CC1-34D1AC34D448}" dt="2019-07-04T11:19:46.233" v="76" actId="1076"/>
          <ac:spMkLst>
            <pc:docMk/>
            <pc:sldMk cId="4096148696" sldId="769"/>
            <ac:spMk id="4" creationId="{81C88558-E112-47CF-8147-AB6CDC114D54}"/>
          </ac:spMkLst>
        </pc:spChg>
        <pc:spChg chg="mod">
          <ac:chgData name="Jodie Walsh2" userId="8f656482-1ee0-4981-a154-9528d7227717" providerId="ADAL" clId="{FF930461-9BAE-4C6B-8CC1-34D1AC34D448}" dt="2019-07-04T11:30:18.327" v="328" actId="14100"/>
          <ac:spMkLst>
            <pc:docMk/>
            <pc:sldMk cId="4096148696" sldId="769"/>
            <ac:spMk id="5" creationId="{9107B145-773F-4B39-BC0C-4ACBD6EFF535}"/>
          </ac:spMkLst>
        </pc:spChg>
        <pc:spChg chg="mod">
          <ac:chgData name="Jodie Walsh2" userId="8f656482-1ee0-4981-a154-9528d7227717" providerId="ADAL" clId="{FF930461-9BAE-4C6B-8CC1-34D1AC34D448}" dt="2019-07-04T11:33:29.358" v="408" actId="1076"/>
          <ac:spMkLst>
            <pc:docMk/>
            <pc:sldMk cId="4096148696" sldId="769"/>
            <ac:spMk id="6" creationId="{AE9F88DB-B12F-4393-8405-874A9A1DDAFF}"/>
          </ac:spMkLst>
        </pc:spChg>
        <pc:spChg chg="del mod">
          <ac:chgData name="Jodie Walsh2" userId="8f656482-1ee0-4981-a154-9528d7227717" providerId="ADAL" clId="{FF930461-9BAE-4C6B-8CC1-34D1AC34D448}" dt="2019-07-04T11:30:49.405" v="338" actId="478"/>
          <ac:spMkLst>
            <pc:docMk/>
            <pc:sldMk cId="4096148696" sldId="769"/>
            <ac:spMk id="7" creationId="{F9423B47-C78A-4FD0-8E78-A5D627798831}"/>
          </ac:spMkLst>
        </pc:spChg>
        <pc:spChg chg="add mod">
          <ac:chgData name="Jodie Walsh2" userId="8f656482-1ee0-4981-a154-9528d7227717" providerId="ADAL" clId="{FF930461-9BAE-4C6B-8CC1-34D1AC34D448}" dt="2019-07-04T11:33:37.434" v="412" actId="1076"/>
          <ac:spMkLst>
            <pc:docMk/>
            <pc:sldMk cId="4096148696" sldId="769"/>
            <ac:spMk id="8" creationId="{1CE7104E-5179-4EB0-BFA7-82BD4A2785DF}"/>
          </ac:spMkLst>
        </pc:spChg>
        <pc:spChg chg="add mod">
          <ac:chgData name="Jodie Walsh2" userId="8f656482-1ee0-4981-a154-9528d7227717" providerId="ADAL" clId="{FF930461-9BAE-4C6B-8CC1-34D1AC34D448}" dt="2019-07-04T11:33:29.358" v="408" actId="1076"/>
          <ac:spMkLst>
            <pc:docMk/>
            <pc:sldMk cId="4096148696" sldId="769"/>
            <ac:spMk id="9" creationId="{8F356506-7D58-434A-97FC-4CE1D0B87C5D}"/>
          </ac:spMkLst>
        </pc:spChg>
        <pc:spChg chg="add mod">
          <ac:chgData name="Jodie Walsh2" userId="8f656482-1ee0-4981-a154-9528d7227717" providerId="ADAL" clId="{FF930461-9BAE-4C6B-8CC1-34D1AC34D448}" dt="2019-07-04T11:33:32.651" v="409" actId="1076"/>
          <ac:spMkLst>
            <pc:docMk/>
            <pc:sldMk cId="4096148696" sldId="769"/>
            <ac:spMk id="10" creationId="{79FEB3A5-EB74-4CF2-9C7B-49C123886C55}"/>
          </ac:spMkLst>
        </pc:spChg>
        <pc:spChg chg="add mod">
          <ac:chgData name="Jodie Walsh2" userId="8f656482-1ee0-4981-a154-9528d7227717" providerId="ADAL" clId="{FF930461-9BAE-4C6B-8CC1-34D1AC34D448}" dt="2019-07-04T11:33:35.979" v="411" actId="1076"/>
          <ac:spMkLst>
            <pc:docMk/>
            <pc:sldMk cId="4096148696" sldId="769"/>
            <ac:spMk id="11" creationId="{977CDA03-7E0E-4A7C-9B9D-7042DD1FF688}"/>
          </ac:spMkLst>
        </pc:spChg>
        <pc:spChg chg="add mod">
          <ac:chgData name="Jodie Walsh2" userId="8f656482-1ee0-4981-a154-9528d7227717" providerId="ADAL" clId="{FF930461-9BAE-4C6B-8CC1-34D1AC34D448}" dt="2019-07-04T11:33:34.558" v="410" actId="1076"/>
          <ac:spMkLst>
            <pc:docMk/>
            <pc:sldMk cId="4096148696" sldId="769"/>
            <ac:spMk id="12" creationId="{B0A9B819-290F-4ED0-87F4-B5B8C35DFDB9}"/>
          </ac:spMkLst>
        </pc:spChg>
        <pc:spChg chg="add mod">
          <ac:chgData name="Jodie Walsh2" userId="8f656482-1ee0-4981-a154-9528d7227717" providerId="ADAL" clId="{FF930461-9BAE-4C6B-8CC1-34D1AC34D448}" dt="2019-07-04T11:33:39.723" v="413" actId="1076"/>
          <ac:spMkLst>
            <pc:docMk/>
            <pc:sldMk cId="4096148696" sldId="769"/>
            <ac:spMk id="13" creationId="{A2F648E2-86E4-4F88-8CB7-CA70C1063AD1}"/>
          </ac:spMkLst>
        </pc:spChg>
        <pc:spChg chg="add mod">
          <ac:chgData name="Jodie Walsh2" userId="8f656482-1ee0-4981-a154-9528d7227717" providerId="ADAL" clId="{FF930461-9BAE-4C6B-8CC1-34D1AC34D448}" dt="2019-07-04T11:33:29.358" v="408" actId="1076"/>
          <ac:spMkLst>
            <pc:docMk/>
            <pc:sldMk cId="4096148696" sldId="769"/>
            <ac:spMk id="14" creationId="{540E2CE3-DC83-4E41-A1A0-84B002FB7BE3}"/>
          </ac:spMkLst>
        </pc:spChg>
        <pc:spChg chg="add mod">
          <ac:chgData name="Jodie Walsh2" userId="8f656482-1ee0-4981-a154-9528d7227717" providerId="ADAL" clId="{FF930461-9BAE-4C6B-8CC1-34D1AC34D448}" dt="2019-07-04T11:33:29.358" v="408" actId="1076"/>
          <ac:spMkLst>
            <pc:docMk/>
            <pc:sldMk cId="4096148696" sldId="769"/>
            <ac:spMk id="15" creationId="{B7A39442-EBB6-460D-B452-ED451C789DAE}"/>
          </ac:spMkLst>
        </pc:spChg>
        <pc:spChg chg="add mod">
          <ac:chgData name="Jodie Walsh2" userId="8f656482-1ee0-4981-a154-9528d7227717" providerId="ADAL" clId="{FF930461-9BAE-4C6B-8CC1-34D1AC34D448}" dt="2019-07-04T11:34:43.498" v="418" actId="1076"/>
          <ac:spMkLst>
            <pc:docMk/>
            <pc:sldMk cId="4096148696" sldId="769"/>
            <ac:spMk id="16" creationId="{55973E45-9DCC-41AE-9008-3D0E66B962AE}"/>
          </ac:spMkLst>
        </pc:spChg>
        <pc:picChg chg="add del mod">
          <ac:chgData name="Jodie Walsh2" userId="8f656482-1ee0-4981-a154-9528d7227717" providerId="ADAL" clId="{FF930461-9BAE-4C6B-8CC1-34D1AC34D448}" dt="2019-07-04T11:35:18.496" v="423" actId="478"/>
          <ac:picMkLst>
            <pc:docMk/>
            <pc:sldMk cId="4096148696" sldId="769"/>
            <ac:picMk id="1026" creationId="{C13BA43D-3945-4AEA-ACC9-D55DCAFE7C58}"/>
          </ac:picMkLst>
        </pc:picChg>
        <pc:picChg chg="add mod">
          <ac:chgData name="Jodie Walsh2" userId="8f656482-1ee0-4981-a154-9528d7227717" providerId="ADAL" clId="{FF930461-9BAE-4C6B-8CC1-34D1AC34D448}" dt="2019-07-04T11:35:42.186" v="428" actId="1076"/>
          <ac:picMkLst>
            <pc:docMk/>
            <pc:sldMk cId="4096148696" sldId="769"/>
            <ac:picMk id="1028" creationId="{80F340DE-1A37-4D6C-9613-DD2A5C331E32}"/>
          </ac:picMkLst>
        </pc:picChg>
      </pc:sldChg>
      <pc:sldChg chg="addSp delSp modSp">
        <pc:chgData name="Jodie Walsh2" userId="8f656482-1ee0-4981-a154-9528d7227717" providerId="ADAL" clId="{FF930461-9BAE-4C6B-8CC1-34D1AC34D448}" dt="2019-07-04T11:19:46.233" v="76" actId="1035"/>
        <pc:sldMkLst>
          <pc:docMk/>
          <pc:sldMk cId="1282143292" sldId="771"/>
        </pc:sldMkLst>
        <pc:spChg chg="del">
          <ac:chgData name="Jodie Walsh2" userId="8f656482-1ee0-4981-a154-9528d7227717" providerId="ADAL" clId="{FF930461-9BAE-4C6B-8CC1-34D1AC34D448}" dt="2019-07-04T11:11:45.766" v="0" actId="478"/>
          <ac:spMkLst>
            <pc:docMk/>
            <pc:sldMk cId="1282143292" sldId="771"/>
            <ac:spMk id="2" creationId="{995A239F-C01F-4095-9B07-B4755B5E9953}"/>
          </ac:spMkLst>
        </pc:spChg>
        <pc:spChg chg="mod">
          <ac:chgData name="Jodie Walsh2" userId="8f656482-1ee0-4981-a154-9528d7227717" providerId="ADAL" clId="{FF930461-9BAE-4C6B-8CC1-34D1AC34D448}" dt="2019-07-04T11:19:46.233" v="76" actId="1035"/>
          <ac:spMkLst>
            <pc:docMk/>
            <pc:sldMk cId="1282143292" sldId="771"/>
            <ac:spMk id="4" creationId="{67747736-38B3-480F-99DC-198A3506B837}"/>
          </ac:spMkLst>
        </pc:spChg>
        <pc:spChg chg="mod">
          <ac:chgData name="Jodie Walsh2" userId="8f656482-1ee0-4981-a154-9528d7227717" providerId="ADAL" clId="{FF930461-9BAE-4C6B-8CC1-34D1AC34D448}" dt="2019-07-04T11:19:46.233" v="76" actId="1035"/>
          <ac:spMkLst>
            <pc:docMk/>
            <pc:sldMk cId="1282143292" sldId="771"/>
            <ac:spMk id="5" creationId="{FE2987E1-C6DC-4E42-BAB9-4C4311CEEBB3}"/>
          </ac:spMkLst>
        </pc:spChg>
        <pc:spChg chg="mod">
          <ac:chgData name="Jodie Walsh2" userId="8f656482-1ee0-4981-a154-9528d7227717" providerId="ADAL" clId="{FF930461-9BAE-4C6B-8CC1-34D1AC34D448}" dt="2019-07-04T11:19:46.233" v="76" actId="1035"/>
          <ac:spMkLst>
            <pc:docMk/>
            <pc:sldMk cId="1282143292" sldId="771"/>
            <ac:spMk id="6" creationId="{F38EDB98-40DA-4682-9C74-4BB3D31B30A9}"/>
          </ac:spMkLst>
        </pc:spChg>
        <pc:spChg chg="add mod">
          <ac:chgData name="Jodie Walsh2" userId="8f656482-1ee0-4981-a154-9528d7227717" providerId="ADAL" clId="{FF930461-9BAE-4C6B-8CC1-34D1AC34D448}" dt="2019-07-04T11:19:46.233" v="76" actId="1035"/>
          <ac:spMkLst>
            <pc:docMk/>
            <pc:sldMk cId="1282143292" sldId="771"/>
            <ac:spMk id="7" creationId="{F5E36795-B18E-4EBF-B113-627AE63A316B}"/>
          </ac:spMkLst>
        </pc:spChg>
      </pc:sldChg>
      <pc:sldChg chg="modSp">
        <pc:chgData name="Jodie Walsh2" userId="8f656482-1ee0-4981-a154-9528d7227717" providerId="ADAL" clId="{FF930461-9BAE-4C6B-8CC1-34D1AC34D448}" dt="2019-07-04T11:19:46.233" v="76" actId="1035"/>
        <pc:sldMkLst>
          <pc:docMk/>
          <pc:sldMk cId="703043190" sldId="772"/>
        </pc:sldMkLst>
        <pc:spChg chg="mod">
          <ac:chgData name="Jodie Walsh2" userId="8f656482-1ee0-4981-a154-9528d7227717" providerId="ADAL" clId="{FF930461-9BAE-4C6B-8CC1-34D1AC34D448}" dt="2019-07-04T11:19:46.233" v="76" actId="1035"/>
          <ac:spMkLst>
            <pc:docMk/>
            <pc:sldMk cId="703043190" sldId="772"/>
            <ac:spMk id="3" creationId="{C38D5786-D84D-47EA-9C5E-CB917DF84A6E}"/>
          </ac:spMkLst>
        </pc:spChg>
        <pc:spChg chg="mod">
          <ac:chgData name="Jodie Walsh2" userId="8f656482-1ee0-4981-a154-9528d7227717" providerId="ADAL" clId="{FF930461-9BAE-4C6B-8CC1-34D1AC34D448}" dt="2019-07-04T11:19:46.233" v="76" actId="1035"/>
          <ac:spMkLst>
            <pc:docMk/>
            <pc:sldMk cId="703043190" sldId="772"/>
            <ac:spMk id="6" creationId="{C6087C6A-56C7-4382-AB80-EC5ACA4942F3}"/>
          </ac:spMkLst>
        </pc:spChg>
        <pc:spChg chg="mod">
          <ac:chgData name="Jodie Walsh2" userId="8f656482-1ee0-4981-a154-9528d7227717" providerId="ADAL" clId="{FF930461-9BAE-4C6B-8CC1-34D1AC34D448}" dt="2019-07-04T11:19:46.233" v="76" actId="1035"/>
          <ac:spMkLst>
            <pc:docMk/>
            <pc:sldMk cId="703043190" sldId="772"/>
            <ac:spMk id="8" creationId="{A2C14B9B-B502-4926-AAFA-FC9B36C3694B}"/>
          </ac:spMkLst>
        </pc:spChg>
        <pc:graphicFrameChg chg="mod">
          <ac:chgData name="Jodie Walsh2" userId="8f656482-1ee0-4981-a154-9528d7227717" providerId="ADAL" clId="{FF930461-9BAE-4C6B-8CC1-34D1AC34D448}" dt="2019-07-04T11:19:46.233" v="76" actId="1035"/>
          <ac:graphicFrameMkLst>
            <pc:docMk/>
            <pc:sldMk cId="703043190" sldId="772"/>
            <ac:graphicFrameMk id="7" creationId="{4A18B845-0DCC-4A1B-B32B-4651EEF9B277}"/>
          </ac:graphicFrameMkLst>
        </pc:graphicFrameChg>
        <pc:picChg chg="mod">
          <ac:chgData name="Jodie Walsh2" userId="8f656482-1ee0-4981-a154-9528d7227717" providerId="ADAL" clId="{FF930461-9BAE-4C6B-8CC1-34D1AC34D448}" dt="2019-07-04T11:19:46.233" v="76" actId="1035"/>
          <ac:picMkLst>
            <pc:docMk/>
            <pc:sldMk cId="703043190" sldId="772"/>
            <ac:picMk id="10" creationId="{081D47FD-1770-45FE-8ABA-F9C3DE244E2E}"/>
          </ac:picMkLst>
        </pc:picChg>
      </pc:sldChg>
      <pc:sldMasterChg chg="modSp modSldLayout">
        <pc:chgData name="Jodie Walsh2" userId="8f656482-1ee0-4981-a154-9528d7227717" providerId="ADAL" clId="{FF930461-9BAE-4C6B-8CC1-34D1AC34D448}" dt="2019-07-04T11:19:46.233" v="76" actId="1035"/>
        <pc:sldMasterMkLst>
          <pc:docMk/>
          <pc:sldMasterMk cId="342227967" sldId="2147483648"/>
        </pc:sldMasterMkLst>
        <pc:grpChg chg="mod">
          <ac:chgData name="Jodie Walsh2" userId="8f656482-1ee0-4981-a154-9528d7227717" providerId="ADAL" clId="{FF930461-9BAE-4C6B-8CC1-34D1AC34D448}" dt="2019-07-04T11:19:46.233" v="76" actId="1035"/>
          <ac:grpSpMkLst>
            <pc:docMk/>
            <pc:sldMasterMk cId="342227967" sldId="2147483648"/>
            <ac:grpSpMk id="2" creationId="{7A0DC2E5-E07A-4039-BD24-0A8EFE96CA72}"/>
          </ac:grpSpMkLst>
        </pc:grpChg>
        <pc:picChg chg="mod">
          <ac:chgData name="Jodie Walsh2" userId="8f656482-1ee0-4981-a154-9528d7227717" providerId="ADAL" clId="{FF930461-9BAE-4C6B-8CC1-34D1AC34D448}" dt="2019-07-04T11:19:46.233" v="76" actId="1035"/>
          <ac:picMkLst>
            <pc:docMk/>
            <pc:sldMasterMk cId="342227967" sldId="2147483648"/>
            <ac:picMk id="5" creationId="{00000000-0000-0000-0000-000000000000}"/>
          </ac:picMkLst>
        </pc:picChg>
        <pc:sldLayoutChg chg="modSp">
          <pc:chgData name="Jodie Walsh2" userId="8f656482-1ee0-4981-a154-9528d7227717" providerId="ADAL" clId="{FF930461-9BAE-4C6B-8CC1-34D1AC34D448}" dt="2019-07-04T11:19:46.233" v="76" actId="1035"/>
          <pc:sldLayoutMkLst>
            <pc:docMk/>
            <pc:sldMasterMk cId="342227967" sldId="2147483648"/>
            <pc:sldLayoutMk cId="253812764" sldId="2147483650"/>
          </pc:sldLayoutMkLst>
          <pc:spChg chg="mod">
            <ac:chgData name="Jodie Walsh2" userId="8f656482-1ee0-4981-a154-9528d7227717" providerId="ADAL" clId="{FF930461-9BAE-4C6B-8CC1-34D1AC34D448}" dt="2019-07-04T11:19:46.233" v="76" actId="1035"/>
            <ac:spMkLst>
              <pc:docMk/>
              <pc:sldMasterMk cId="342227967" sldId="2147483648"/>
              <pc:sldLayoutMk cId="253812764" sldId="2147483650"/>
              <ac:spMk id="3" creationId="{BFC1E360-0609-4BEF-AF7C-C2C0E9A6FBCE}"/>
            </ac:spMkLst>
          </pc:spChg>
          <pc:spChg chg="mod">
            <ac:chgData name="Jodie Walsh2" userId="8f656482-1ee0-4981-a154-9528d7227717" providerId="ADAL" clId="{FF930461-9BAE-4C6B-8CC1-34D1AC34D448}" dt="2019-07-04T11:19:46.233" v="76" actId="1035"/>
            <ac:spMkLst>
              <pc:docMk/>
              <pc:sldMasterMk cId="342227967" sldId="2147483648"/>
              <pc:sldLayoutMk cId="253812764" sldId="2147483650"/>
              <ac:spMk id="4" creationId="{BFC1E360-0609-4BEF-AF7C-C2C0E9A6FBCE}"/>
            </ac:spMkLst>
          </pc:spChg>
          <pc:spChg chg="mod">
            <ac:chgData name="Jodie Walsh2" userId="8f656482-1ee0-4981-a154-9528d7227717" providerId="ADAL" clId="{FF930461-9BAE-4C6B-8CC1-34D1AC34D448}" dt="2019-07-04T11:19:46.233" v="76" actId="1035"/>
            <ac:spMkLst>
              <pc:docMk/>
              <pc:sldMasterMk cId="342227967" sldId="2147483648"/>
              <pc:sldLayoutMk cId="253812764" sldId="2147483650"/>
              <ac:spMk id="6" creationId="{EDD9E706-3D6E-4B8D-82F2-37B52804ECD0}"/>
            </ac:spMkLst>
          </pc:spChg>
          <pc:spChg chg="mod">
            <ac:chgData name="Jodie Walsh2" userId="8f656482-1ee0-4981-a154-9528d7227717" providerId="ADAL" clId="{FF930461-9BAE-4C6B-8CC1-34D1AC34D448}" dt="2019-07-04T11:19:46.233" v="76" actId="1035"/>
            <ac:spMkLst>
              <pc:docMk/>
              <pc:sldMasterMk cId="342227967" sldId="2147483648"/>
              <pc:sldLayoutMk cId="253812764" sldId="2147483650"/>
              <ac:spMk id="11" creationId="{6F566C60-6C34-4596-98B7-F2465D9F2361}"/>
            </ac:spMkLst>
          </pc:spChg>
          <pc:grpChg chg="mod">
            <ac:chgData name="Jodie Walsh2" userId="8f656482-1ee0-4981-a154-9528d7227717" providerId="ADAL" clId="{FF930461-9BAE-4C6B-8CC1-34D1AC34D448}" dt="2019-07-04T11:19:46.233" v="76" actId="1035"/>
            <ac:grpSpMkLst>
              <pc:docMk/>
              <pc:sldMasterMk cId="342227967" sldId="2147483648"/>
              <pc:sldLayoutMk cId="253812764" sldId="2147483650"/>
              <ac:grpSpMk id="12" creationId="{9DD859F5-06F4-4AE1-A647-FEA79B07EB90}"/>
            </ac:grpSpMkLst>
          </pc:grpChg>
        </pc:sldLayoutChg>
        <pc:sldLayoutChg chg="modSp">
          <pc:chgData name="Jodie Walsh2" userId="8f656482-1ee0-4981-a154-9528d7227717" providerId="ADAL" clId="{FF930461-9BAE-4C6B-8CC1-34D1AC34D448}" dt="2019-07-04T11:19:46.233" v="76" actId="1035"/>
          <pc:sldLayoutMkLst>
            <pc:docMk/>
            <pc:sldMasterMk cId="342227967" sldId="2147483648"/>
            <pc:sldLayoutMk cId="2361423932" sldId="2147483655"/>
          </pc:sldLayoutMkLst>
          <pc:spChg chg="mod">
            <ac:chgData name="Jodie Walsh2" userId="8f656482-1ee0-4981-a154-9528d7227717" providerId="ADAL" clId="{FF930461-9BAE-4C6B-8CC1-34D1AC34D448}" dt="2019-07-04T11:19:46.233" v="76" actId="1035"/>
            <ac:spMkLst>
              <pc:docMk/>
              <pc:sldMasterMk cId="342227967" sldId="2147483648"/>
              <pc:sldLayoutMk cId="2361423932" sldId="2147483655"/>
              <ac:spMk id="4" creationId="{3DB9D070-92E3-4330-A7F1-F9F680CEADDD}"/>
            </ac:spMkLst>
          </pc:spChg>
          <pc:spChg chg="mod">
            <ac:chgData name="Jodie Walsh2" userId="8f656482-1ee0-4981-a154-9528d7227717" providerId="ADAL" clId="{FF930461-9BAE-4C6B-8CC1-34D1AC34D448}" dt="2019-07-04T11:19:46.233" v="76" actId="1035"/>
            <ac:spMkLst>
              <pc:docMk/>
              <pc:sldMasterMk cId="342227967" sldId="2147483648"/>
              <pc:sldLayoutMk cId="2361423932" sldId="2147483655"/>
              <ac:spMk id="6" creationId="{00000000-0000-0000-0000-000000000000}"/>
            </ac:spMkLst>
          </pc:spChg>
          <pc:spChg chg="mod">
            <ac:chgData name="Jodie Walsh2" userId="8f656482-1ee0-4981-a154-9528d7227717" providerId="ADAL" clId="{FF930461-9BAE-4C6B-8CC1-34D1AC34D448}" dt="2019-07-04T11:19:46.233" v="76" actId="1035"/>
            <ac:spMkLst>
              <pc:docMk/>
              <pc:sldMasterMk cId="342227967" sldId="2147483648"/>
              <pc:sldLayoutMk cId="2361423932" sldId="2147483655"/>
              <ac:spMk id="7" creationId="{00000000-0000-0000-0000-000000000000}"/>
            </ac:spMkLst>
          </pc:spChg>
          <pc:spChg chg="mod">
            <ac:chgData name="Jodie Walsh2" userId="8f656482-1ee0-4981-a154-9528d7227717" providerId="ADAL" clId="{FF930461-9BAE-4C6B-8CC1-34D1AC34D448}" dt="2019-07-04T11:19:46.233" v="76" actId="1035"/>
            <ac:spMkLst>
              <pc:docMk/>
              <pc:sldMasterMk cId="342227967" sldId="2147483648"/>
              <pc:sldLayoutMk cId="2361423932" sldId="2147483655"/>
              <ac:spMk id="8" creationId="{00000000-0000-0000-0000-000000000000}"/>
            </ac:spMkLst>
          </pc:spChg>
          <pc:spChg chg="mod">
            <ac:chgData name="Jodie Walsh2" userId="8f656482-1ee0-4981-a154-9528d7227717" providerId="ADAL" clId="{FF930461-9BAE-4C6B-8CC1-34D1AC34D448}" dt="2019-07-04T11:19:46.233" v="76" actId="1035"/>
            <ac:spMkLst>
              <pc:docMk/>
              <pc:sldMasterMk cId="342227967" sldId="2147483648"/>
              <pc:sldLayoutMk cId="2361423932" sldId="2147483655"/>
              <ac:spMk id="10" creationId="{EDF9E748-348C-4856-977E-690C332EE0C6}"/>
            </ac:spMkLst>
          </pc:spChg>
          <pc:spChg chg="mod">
            <ac:chgData name="Jodie Walsh2" userId="8f656482-1ee0-4981-a154-9528d7227717" providerId="ADAL" clId="{FF930461-9BAE-4C6B-8CC1-34D1AC34D448}" dt="2019-07-04T11:19:46.233" v="76" actId="1035"/>
            <ac:spMkLst>
              <pc:docMk/>
              <pc:sldMasterMk cId="342227967" sldId="2147483648"/>
              <pc:sldLayoutMk cId="2361423932" sldId="2147483655"/>
              <ac:spMk id="13" creationId="{0475017F-F7B9-413F-AB73-69D739DB635C}"/>
            </ac:spMkLst>
          </pc:spChg>
        </pc:sldLayoutChg>
        <pc:sldLayoutChg chg="modSp">
          <pc:chgData name="Jodie Walsh2" userId="8f656482-1ee0-4981-a154-9528d7227717" providerId="ADAL" clId="{FF930461-9BAE-4C6B-8CC1-34D1AC34D448}" dt="2019-07-04T11:19:46.233" v="76" actId="1035"/>
          <pc:sldLayoutMkLst>
            <pc:docMk/>
            <pc:sldMasterMk cId="342227967" sldId="2147483648"/>
            <pc:sldLayoutMk cId="3133167420" sldId="2147483656"/>
          </pc:sldLayoutMkLst>
          <pc:spChg chg="mod">
            <ac:chgData name="Jodie Walsh2" userId="8f656482-1ee0-4981-a154-9528d7227717" providerId="ADAL" clId="{FF930461-9BAE-4C6B-8CC1-34D1AC34D448}" dt="2019-07-04T11:19:46.233" v="76" actId="1035"/>
            <ac:spMkLst>
              <pc:docMk/>
              <pc:sldMasterMk cId="342227967" sldId="2147483648"/>
              <pc:sldLayoutMk cId="3133167420" sldId="2147483656"/>
              <ac:spMk id="3" creationId="{BFC1E360-0609-4BEF-AF7C-C2C0E9A6FBCE}"/>
            </ac:spMkLst>
          </pc:spChg>
          <pc:spChg chg="mod">
            <ac:chgData name="Jodie Walsh2" userId="8f656482-1ee0-4981-a154-9528d7227717" providerId="ADAL" clId="{FF930461-9BAE-4C6B-8CC1-34D1AC34D448}" dt="2019-07-04T11:19:46.233" v="76" actId="1035"/>
            <ac:spMkLst>
              <pc:docMk/>
              <pc:sldMasterMk cId="342227967" sldId="2147483648"/>
              <pc:sldLayoutMk cId="3133167420" sldId="2147483656"/>
              <ac:spMk id="7" creationId="{C1850855-BE95-4F7A-A1A9-2D5FF72B20E6}"/>
            </ac:spMkLst>
          </pc:spChg>
          <pc:spChg chg="mod">
            <ac:chgData name="Jodie Walsh2" userId="8f656482-1ee0-4981-a154-9528d7227717" providerId="ADAL" clId="{FF930461-9BAE-4C6B-8CC1-34D1AC34D448}" dt="2019-07-04T11:19:46.233" v="76" actId="1035"/>
            <ac:spMkLst>
              <pc:docMk/>
              <pc:sldMasterMk cId="342227967" sldId="2147483648"/>
              <pc:sldLayoutMk cId="3133167420" sldId="2147483656"/>
              <ac:spMk id="10" creationId="{B3453ADD-6F89-4E49-A48A-0AF14ACBF5EE}"/>
            </ac:spMkLst>
          </pc:spChg>
          <pc:grpChg chg="mod">
            <ac:chgData name="Jodie Walsh2" userId="8f656482-1ee0-4981-a154-9528d7227717" providerId="ADAL" clId="{FF930461-9BAE-4C6B-8CC1-34D1AC34D448}" dt="2019-07-04T11:19:46.233" v="76" actId="1035"/>
            <ac:grpSpMkLst>
              <pc:docMk/>
              <pc:sldMasterMk cId="342227967" sldId="2147483648"/>
              <pc:sldLayoutMk cId="3133167420" sldId="2147483656"/>
              <ac:grpSpMk id="11" creationId="{C78883C9-736E-4178-A40A-53DFC7A1317C}"/>
            </ac:grpSpMkLst>
          </pc:grpChg>
        </pc:sldLayoutChg>
        <pc:sldLayoutChg chg="modSp">
          <pc:chgData name="Jodie Walsh2" userId="8f656482-1ee0-4981-a154-9528d7227717" providerId="ADAL" clId="{FF930461-9BAE-4C6B-8CC1-34D1AC34D448}" dt="2019-07-04T11:19:46.233" v="76" actId="1035"/>
          <pc:sldLayoutMkLst>
            <pc:docMk/>
            <pc:sldMasterMk cId="342227967" sldId="2147483648"/>
            <pc:sldLayoutMk cId="2095350024" sldId="2147483657"/>
          </pc:sldLayoutMkLst>
          <pc:spChg chg="mod">
            <ac:chgData name="Jodie Walsh2" userId="8f656482-1ee0-4981-a154-9528d7227717" providerId="ADAL" clId="{FF930461-9BAE-4C6B-8CC1-34D1AC34D448}" dt="2019-07-04T11:19:46.233" v="76" actId="1035"/>
            <ac:spMkLst>
              <pc:docMk/>
              <pc:sldMasterMk cId="342227967" sldId="2147483648"/>
              <pc:sldLayoutMk cId="2095350024" sldId="2147483657"/>
              <ac:spMk id="5" creationId="{EDF9E748-348C-4856-977E-690C332EE0C6}"/>
            </ac:spMkLst>
          </pc:spChg>
          <pc:spChg chg="mod">
            <ac:chgData name="Jodie Walsh2" userId="8f656482-1ee0-4981-a154-9528d7227717" providerId="ADAL" clId="{FF930461-9BAE-4C6B-8CC1-34D1AC34D448}" dt="2019-07-04T11:19:46.233" v="76" actId="1035"/>
            <ac:spMkLst>
              <pc:docMk/>
              <pc:sldMasterMk cId="342227967" sldId="2147483648"/>
              <pc:sldLayoutMk cId="2095350024" sldId="2147483657"/>
              <ac:spMk id="8" creationId="{00000000-0000-0000-0000-000000000000}"/>
            </ac:spMkLst>
          </pc:spChg>
          <pc:spChg chg="mod">
            <ac:chgData name="Jodie Walsh2" userId="8f656482-1ee0-4981-a154-9528d7227717" providerId="ADAL" clId="{FF930461-9BAE-4C6B-8CC1-34D1AC34D448}" dt="2019-07-04T11:19:46.233" v="76" actId="1035"/>
            <ac:spMkLst>
              <pc:docMk/>
              <pc:sldMasterMk cId="342227967" sldId="2147483648"/>
              <pc:sldLayoutMk cId="2095350024" sldId="2147483657"/>
              <ac:spMk id="10" creationId="{D972C41A-9216-4B40-861A-E5A06DD10D6E}"/>
            </ac:spMkLst>
          </pc:spChg>
        </pc:sldLayoutChg>
        <pc:sldLayoutChg chg="modSp">
          <pc:chgData name="Jodie Walsh2" userId="8f656482-1ee0-4981-a154-9528d7227717" providerId="ADAL" clId="{FF930461-9BAE-4C6B-8CC1-34D1AC34D448}" dt="2019-07-04T11:19:46.233" v="76" actId="1035"/>
          <pc:sldLayoutMkLst>
            <pc:docMk/>
            <pc:sldMasterMk cId="342227967" sldId="2147483648"/>
            <pc:sldLayoutMk cId="3433945480" sldId="2147483658"/>
          </pc:sldLayoutMkLst>
          <pc:spChg chg="mod">
            <ac:chgData name="Jodie Walsh2" userId="8f656482-1ee0-4981-a154-9528d7227717" providerId="ADAL" clId="{FF930461-9BAE-4C6B-8CC1-34D1AC34D448}" dt="2019-07-04T11:19:46.233" v="76" actId="1035"/>
            <ac:spMkLst>
              <pc:docMk/>
              <pc:sldMasterMk cId="342227967" sldId="2147483648"/>
              <pc:sldLayoutMk cId="3433945480" sldId="2147483658"/>
              <ac:spMk id="5" creationId="{EDF9E748-348C-4856-977E-690C332EE0C6}"/>
            </ac:spMkLst>
          </pc:spChg>
          <pc:spChg chg="mod">
            <ac:chgData name="Jodie Walsh2" userId="8f656482-1ee0-4981-a154-9528d7227717" providerId="ADAL" clId="{FF930461-9BAE-4C6B-8CC1-34D1AC34D448}" dt="2019-07-04T11:19:46.233" v="76" actId="1035"/>
            <ac:spMkLst>
              <pc:docMk/>
              <pc:sldMasterMk cId="342227967" sldId="2147483648"/>
              <pc:sldLayoutMk cId="3433945480" sldId="2147483658"/>
              <ac:spMk id="11" creationId="{AB529AEC-B140-41B5-99C9-C20BB38DFB18}"/>
            </ac:spMkLst>
          </pc:spChg>
          <pc:spChg chg="mod">
            <ac:chgData name="Jodie Walsh2" userId="8f656482-1ee0-4981-a154-9528d7227717" providerId="ADAL" clId="{FF930461-9BAE-4C6B-8CC1-34D1AC34D448}" dt="2019-07-04T11:19:46.233" v="76" actId="1035"/>
            <ac:spMkLst>
              <pc:docMk/>
              <pc:sldMasterMk cId="342227967" sldId="2147483648"/>
              <pc:sldLayoutMk cId="3433945480" sldId="2147483658"/>
              <ac:spMk id="12" creationId="{9866E2EB-9E5A-48A6-8A93-3E0F209F4C0E}"/>
            </ac:spMkLst>
          </pc:spChg>
        </pc:sldLayoutChg>
        <pc:sldLayoutChg chg="modSp">
          <pc:chgData name="Jodie Walsh2" userId="8f656482-1ee0-4981-a154-9528d7227717" providerId="ADAL" clId="{FF930461-9BAE-4C6B-8CC1-34D1AC34D448}" dt="2019-07-04T11:19:46.233" v="76" actId="1035"/>
          <pc:sldLayoutMkLst>
            <pc:docMk/>
            <pc:sldMasterMk cId="342227967" sldId="2147483648"/>
            <pc:sldLayoutMk cId="603106949" sldId="2147483659"/>
          </pc:sldLayoutMkLst>
          <pc:spChg chg="mod">
            <ac:chgData name="Jodie Walsh2" userId="8f656482-1ee0-4981-a154-9528d7227717" providerId="ADAL" clId="{FF930461-9BAE-4C6B-8CC1-34D1AC34D448}" dt="2019-07-04T11:19:46.233" v="76" actId="1035"/>
            <ac:spMkLst>
              <pc:docMk/>
              <pc:sldMasterMk cId="342227967" sldId="2147483648"/>
              <pc:sldLayoutMk cId="603106949" sldId="2147483659"/>
              <ac:spMk id="6" creationId="{00000000-0000-0000-0000-000000000000}"/>
            </ac:spMkLst>
          </pc:spChg>
          <pc:spChg chg="mod">
            <ac:chgData name="Jodie Walsh2" userId="8f656482-1ee0-4981-a154-9528d7227717" providerId="ADAL" clId="{FF930461-9BAE-4C6B-8CC1-34D1AC34D448}" dt="2019-07-04T11:19:46.233" v="76" actId="1035"/>
            <ac:spMkLst>
              <pc:docMk/>
              <pc:sldMasterMk cId="342227967" sldId="2147483648"/>
              <pc:sldLayoutMk cId="603106949" sldId="2147483659"/>
              <ac:spMk id="7" creationId="{00000000-0000-0000-0000-000000000000}"/>
            </ac:spMkLst>
          </pc:spChg>
          <pc:spChg chg="mod">
            <ac:chgData name="Jodie Walsh2" userId="8f656482-1ee0-4981-a154-9528d7227717" providerId="ADAL" clId="{FF930461-9BAE-4C6B-8CC1-34D1AC34D448}" dt="2019-07-04T11:19:46.233" v="76" actId="1035"/>
            <ac:spMkLst>
              <pc:docMk/>
              <pc:sldMasterMk cId="342227967" sldId="2147483648"/>
              <pc:sldLayoutMk cId="603106949" sldId="2147483659"/>
              <ac:spMk id="9" creationId="{EDF9E748-348C-4856-977E-690C332EE0C6}"/>
            </ac:spMkLst>
          </pc:spChg>
          <pc:spChg chg="mod">
            <ac:chgData name="Jodie Walsh2" userId="8f656482-1ee0-4981-a154-9528d7227717" providerId="ADAL" clId="{FF930461-9BAE-4C6B-8CC1-34D1AC34D448}" dt="2019-07-04T11:19:46.233" v="76" actId="1035"/>
            <ac:spMkLst>
              <pc:docMk/>
              <pc:sldMasterMk cId="342227967" sldId="2147483648"/>
              <pc:sldLayoutMk cId="603106949" sldId="2147483659"/>
              <ac:spMk id="10" creationId="{23BBB8CC-C46E-4781-B416-BA04D21531DB}"/>
            </ac:spMkLst>
          </pc:spChg>
          <pc:spChg chg="mod">
            <ac:chgData name="Jodie Walsh2" userId="8f656482-1ee0-4981-a154-9528d7227717" providerId="ADAL" clId="{FF930461-9BAE-4C6B-8CC1-34D1AC34D448}" dt="2019-07-04T11:19:46.233" v="76" actId="1035"/>
            <ac:spMkLst>
              <pc:docMk/>
              <pc:sldMasterMk cId="342227967" sldId="2147483648"/>
              <pc:sldLayoutMk cId="603106949" sldId="2147483659"/>
              <ac:spMk id="11" creationId="{23852CBF-8D19-4B6E-BF08-B5686BB2B5E4}"/>
            </ac:spMkLst>
          </pc:spChg>
          <pc:spChg chg="mod">
            <ac:chgData name="Jodie Walsh2" userId="8f656482-1ee0-4981-a154-9528d7227717" providerId="ADAL" clId="{FF930461-9BAE-4C6B-8CC1-34D1AC34D448}" dt="2019-07-04T11:19:46.233" v="76" actId="1035"/>
            <ac:spMkLst>
              <pc:docMk/>
              <pc:sldMasterMk cId="342227967" sldId="2147483648"/>
              <pc:sldLayoutMk cId="603106949" sldId="2147483659"/>
              <ac:spMk id="12" creationId="{EED62916-AA12-4388-BC96-5140E6820C2B}"/>
            </ac:spMkLst>
          </pc:spChg>
          <pc:spChg chg="mod">
            <ac:chgData name="Jodie Walsh2" userId="8f656482-1ee0-4981-a154-9528d7227717" providerId="ADAL" clId="{FF930461-9BAE-4C6B-8CC1-34D1AC34D448}" dt="2019-07-04T11:19:46.233" v="76" actId="1035"/>
            <ac:spMkLst>
              <pc:docMk/>
              <pc:sldMasterMk cId="342227967" sldId="2147483648"/>
              <pc:sldLayoutMk cId="603106949" sldId="2147483659"/>
              <ac:spMk id="13" creationId="{7087B9CC-E881-4B22-8933-57C8AAE1A496}"/>
            </ac:spMkLst>
          </pc:spChg>
        </pc:sldLayoutChg>
        <pc:sldLayoutChg chg="modSp">
          <pc:chgData name="Jodie Walsh2" userId="8f656482-1ee0-4981-a154-9528d7227717" providerId="ADAL" clId="{FF930461-9BAE-4C6B-8CC1-34D1AC34D448}" dt="2019-07-04T11:19:46.233" v="76" actId="1035"/>
          <pc:sldLayoutMkLst>
            <pc:docMk/>
            <pc:sldMasterMk cId="342227967" sldId="2147483648"/>
            <pc:sldLayoutMk cId="4026652952" sldId="2147483661"/>
          </pc:sldLayoutMkLst>
          <pc:spChg chg="mod">
            <ac:chgData name="Jodie Walsh2" userId="8f656482-1ee0-4981-a154-9528d7227717" providerId="ADAL" clId="{FF930461-9BAE-4C6B-8CC1-34D1AC34D448}" dt="2019-07-04T11:19:46.233" v="76" actId="1035"/>
            <ac:spMkLst>
              <pc:docMk/>
              <pc:sldMasterMk cId="342227967" sldId="2147483648"/>
              <pc:sldLayoutMk cId="4026652952" sldId="2147483661"/>
              <ac:spMk id="7" creationId="{EDF9E748-348C-4856-977E-690C332EE0C6}"/>
            </ac:spMkLst>
          </pc:spChg>
          <pc:spChg chg="mod">
            <ac:chgData name="Jodie Walsh2" userId="8f656482-1ee0-4981-a154-9528d7227717" providerId="ADAL" clId="{FF930461-9BAE-4C6B-8CC1-34D1AC34D448}" dt="2019-07-04T11:19:46.233" v="76" actId="1035"/>
            <ac:spMkLst>
              <pc:docMk/>
              <pc:sldMasterMk cId="342227967" sldId="2147483648"/>
              <pc:sldLayoutMk cId="4026652952" sldId="2147483661"/>
              <ac:spMk id="8" creationId="{B2C77F52-EA64-4F9F-A703-22B619BAB782}"/>
            </ac:spMkLst>
          </pc:spChg>
          <pc:spChg chg="mod">
            <ac:chgData name="Jodie Walsh2" userId="8f656482-1ee0-4981-a154-9528d7227717" providerId="ADAL" clId="{FF930461-9BAE-4C6B-8CC1-34D1AC34D448}" dt="2019-07-04T11:19:46.233" v="76" actId="1035"/>
            <ac:spMkLst>
              <pc:docMk/>
              <pc:sldMasterMk cId="342227967" sldId="2147483648"/>
              <pc:sldLayoutMk cId="4026652952" sldId="2147483661"/>
              <ac:spMk id="13" creationId="{00000000-0000-0000-0000-000000000000}"/>
            </ac:spMkLst>
          </pc:spChg>
          <pc:spChg chg="mod">
            <ac:chgData name="Jodie Walsh2" userId="8f656482-1ee0-4981-a154-9528d7227717" providerId="ADAL" clId="{FF930461-9BAE-4C6B-8CC1-34D1AC34D448}" dt="2019-07-04T11:19:46.233" v="76" actId="1035"/>
            <ac:spMkLst>
              <pc:docMk/>
              <pc:sldMasterMk cId="342227967" sldId="2147483648"/>
              <pc:sldLayoutMk cId="4026652952" sldId="2147483661"/>
              <ac:spMk id="14" creationId="{00000000-0000-0000-0000-000000000000}"/>
            </ac:spMkLst>
          </pc:spChg>
          <pc:spChg chg="mod">
            <ac:chgData name="Jodie Walsh2" userId="8f656482-1ee0-4981-a154-9528d7227717" providerId="ADAL" clId="{FF930461-9BAE-4C6B-8CC1-34D1AC34D448}" dt="2019-07-04T11:19:46.233" v="76" actId="1035"/>
            <ac:spMkLst>
              <pc:docMk/>
              <pc:sldMasterMk cId="342227967" sldId="2147483648"/>
              <pc:sldLayoutMk cId="4026652952" sldId="2147483661"/>
              <ac:spMk id="16" creationId="{00000000-0000-0000-0000-000000000000}"/>
            </ac:spMkLst>
          </pc:spChg>
        </pc:sldLayoutChg>
        <pc:sldLayoutChg chg="modSp">
          <pc:chgData name="Jodie Walsh2" userId="8f656482-1ee0-4981-a154-9528d7227717" providerId="ADAL" clId="{FF930461-9BAE-4C6B-8CC1-34D1AC34D448}" dt="2019-07-04T11:19:46.233" v="76" actId="1035"/>
          <pc:sldLayoutMkLst>
            <pc:docMk/>
            <pc:sldMasterMk cId="342227967" sldId="2147483648"/>
            <pc:sldLayoutMk cId="3931734823" sldId="2147483662"/>
          </pc:sldLayoutMkLst>
          <pc:spChg chg="mod">
            <ac:chgData name="Jodie Walsh2" userId="8f656482-1ee0-4981-a154-9528d7227717" providerId="ADAL" clId="{FF930461-9BAE-4C6B-8CC1-34D1AC34D448}" dt="2019-07-04T11:19:46.233" v="76" actId="1035"/>
            <ac:spMkLst>
              <pc:docMk/>
              <pc:sldMasterMk cId="342227967" sldId="2147483648"/>
              <pc:sldLayoutMk cId="3931734823" sldId="2147483662"/>
              <ac:spMk id="5" creationId="{EDF9E748-348C-4856-977E-690C332EE0C6}"/>
            </ac:spMkLst>
          </pc:spChg>
          <pc:spChg chg="mod">
            <ac:chgData name="Jodie Walsh2" userId="8f656482-1ee0-4981-a154-9528d7227717" providerId="ADAL" clId="{FF930461-9BAE-4C6B-8CC1-34D1AC34D448}" dt="2019-07-04T11:19:46.233" v="76" actId="1035"/>
            <ac:spMkLst>
              <pc:docMk/>
              <pc:sldMasterMk cId="342227967" sldId="2147483648"/>
              <pc:sldLayoutMk cId="3931734823" sldId="2147483662"/>
              <ac:spMk id="6" creationId="{72648BE5-7FB0-43C3-9796-11EDEC3B12D4}"/>
            </ac:spMkLst>
          </pc:spChg>
          <pc:spChg chg="mod">
            <ac:chgData name="Jodie Walsh2" userId="8f656482-1ee0-4981-a154-9528d7227717" providerId="ADAL" clId="{FF930461-9BAE-4C6B-8CC1-34D1AC34D448}" dt="2019-07-04T11:19:46.233" v="76" actId="1035"/>
            <ac:spMkLst>
              <pc:docMk/>
              <pc:sldMasterMk cId="342227967" sldId="2147483648"/>
              <pc:sldLayoutMk cId="3931734823" sldId="2147483662"/>
              <ac:spMk id="7" creationId="{6F71EAB9-84D2-4471-97AE-F407342A10D6}"/>
            </ac:spMkLst>
          </pc:spChg>
        </pc:sldLayoutChg>
        <pc:sldLayoutChg chg="modSp">
          <pc:chgData name="Jodie Walsh2" userId="8f656482-1ee0-4981-a154-9528d7227717" providerId="ADAL" clId="{FF930461-9BAE-4C6B-8CC1-34D1AC34D448}" dt="2019-07-04T11:19:46.233" v="76" actId="1035"/>
          <pc:sldLayoutMkLst>
            <pc:docMk/>
            <pc:sldMasterMk cId="342227967" sldId="2147483648"/>
            <pc:sldLayoutMk cId="2299276566" sldId="2147483663"/>
          </pc:sldLayoutMkLst>
          <pc:spChg chg="mod">
            <ac:chgData name="Jodie Walsh2" userId="8f656482-1ee0-4981-a154-9528d7227717" providerId="ADAL" clId="{FF930461-9BAE-4C6B-8CC1-34D1AC34D448}" dt="2019-07-04T11:19:46.233" v="76" actId="1035"/>
            <ac:spMkLst>
              <pc:docMk/>
              <pc:sldMasterMk cId="342227967" sldId="2147483648"/>
              <pc:sldLayoutMk cId="2299276566" sldId="2147483663"/>
              <ac:spMk id="5" creationId="{EDF9E748-348C-4856-977E-690C332EE0C6}"/>
            </ac:spMkLst>
          </pc:spChg>
          <pc:spChg chg="mod">
            <ac:chgData name="Jodie Walsh2" userId="8f656482-1ee0-4981-a154-9528d7227717" providerId="ADAL" clId="{FF930461-9BAE-4C6B-8CC1-34D1AC34D448}" dt="2019-07-04T11:19:46.233" v="76" actId="1035"/>
            <ac:spMkLst>
              <pc:docMk/>
              <pc:sldMasterMk cId="342227967" sldId="2147483648"/>
              <pc:sldLayoutMk cId="2299276566" sldId="2147483663"/>
              <ac:spMk id="10" creationId="{D972C41A-9216-4B40-861A-E5A06DD10D6E}"/>
            </ac:spMkLst>
          </pc:spChg>
        </pc:sldLayoutChg>
        <pc:sldLayoutChg chg="modSp">
          <pc:chgData name="Jodie Walsh2" userId="8f656482-1ee0-4981-a154-9528d7227717" providerId="ADAL" clId="{FF930461-9BAE-4C6B-8CC1-34D1AC34D448}" dt="2019-07-04T11:19:46.233" v="76" actId="1035"/>
          <pc:sldLayoutMkLst>
            <pc:docMk/>
            <pc:sldMasterMk cId="342227967" sldId="2147483648"/>
            <pc:sldLayoutMk cId="3760819222" sldId="2147483664"/>
          </pc:sldLayoutMkLst>
          <pc:spChg chg="mod">
            <ac:chgData name="Jodie Walsh2" userId="8f656482-1ee0-4981-a154-9528d7227717" providerId="ADAL" clId="{FF930461-9BAE-4C6B-8CC1-34D1AC34D448}" dt="2019-07-04T11:19:46.233" v="76" actId="1035"/>
            <ac:spMkLst>
              <pc:docMk/>
              <pc:sldMasterMk cId="342227967" sldId="2147483648"/>
              <pc:sldLayoutMk cId="3760819222" sldId="2147483664"/>
              <ac:spMk id="4" creationId="{3DB9D070-92E3-4330-A7F1-F9F680CEADDD}"/>
            </ac:spMkLst>
          </pc:spChg>
          <pc:spChg chg="mod">
            <ac:chgData name="Jodie Walsh2" userId="8f656482-1ee0-4981-a154-9528d7227717" providerId="ADAL" clId="{FF930461-9BAE-4C6B-8CC1-34D1AC34D448}" dt="2019-07-04T11:19:46.233" v="76" actId="1035"/>
            <ac:spMkLst>
              <pc:docMk/>
              <pc:sldMasterMk cId="342227967" sldId="2147483648"/>
              <pc:sldLayoutMk cId="3760819222" sldId="2147483664"/>
              <ac:spMk id="6" creationId="{00000000-0000-0000-0000-000000000000}"/>
            </ac:spMkLst>
          </pc:spChg>
          <pc:spChg chg="mod">
            <ac:chgData name="Jodie Walsh2" userId="8f656482-1ee0-4981-a154-9528d7227717" providerId="ADAL" clId="{FF930461-9BAE-4C6B-8CC1-34D1AC34D448}" dt="2019-07-04T11:19:46.233" v="76" actId="1035"/>
            <ac:spMkLst>
              <pc:docMk/>
              <pc:sldMasterMk cId="342227967" sldId="2147483648"/>
              <pc:sldLayoutMk cId="3760819222" sldId="2147483664"/>
              <ac:spMk id="7" creationId="{00000000-0000-0000-0000-000000000000}"/>
            </ac:spMkLst>
          </pc:spChg>
          <pc:spChg chg="mod">
            <ac:chgData name="Jodie Walsh2" userId="8f656482-1ee0-4981-a154-9528d7227717" providerId="ADAL" clId="{FF930461-9BAE-4C6B-8CC1-34D1AC34D448}" dt="2019-07-04T11:19:46.233" v="76" actId="1035"/>
            <ac:spMkLst>
              <pc:docMk/>
              <pc:sldMasterMk cId="342227967" sldId="2147483648"/>
              <pc:sldLayoutMk cId="3760819222" sldId="2147483664"/>
              <ac:spMk id="10" creationId="{EDF9E748-348C-4856-977E-690C332EE0C6}"/>
            </ac:spMkLst>
          </pc:spChg>
          <pc:spChg chg="mod">
            <ac:chgData name="Jodie Walsh2" userId="8f656482-1ee0-4981-a154-9528d7227717" providerId="ADAL" clId="{FF930461-9BAE-4C6B-8CC1-34D1AC34D448}" dt="2019-07-04T11:19:46.233" v="76" actId="1035"/>
            <ac:spMkLst>
              <pc:docMk/>
              <pc:sldMasterMk cId="342227967" sldId="2147483648"/>
              <pc:sldLayoutMk cId="3760819222" sldId="2147483664"/>
              <ac:spMk id="13" creationId="{0475017F-F7B9-413F-AB73-69D739DB635C}"/>
            </ac:spMkLst>
          </pc:spChg>
        </pc:sldLayoutChg>
        <pc:sldLayoutChg chg="modSp">
          <pc:chgData name="Jodie Walsh2" userId="8f656482-1ee0-4981-a154-9528d7227717" providerId="ADAL" clId="{FF930461-9BAE-4C6B-8CC1-34D1AC34D448}" dt="2019-07-04T11:19:46.233" v="76" actId="1035"/>
          <pc:sldLayoutMkLst>
            <pc:docMk/>
            <pc:sldMasterMk cId="342227967" sldId="2147483648"/>
            <pc:sldLayoutMk cId="3781266194" sldId="2147483665"/>
          </pc:sldLayoutMkLst>
          <pc:spChg chg="mod">
            <ac:chgData name="Jodie Walsh2" userId="8f656482-1ee0-4981-a154-9528d7227717" providerId="ADAL" clId="{FF930461-9BAE-4C6B-8CC1-34D1AC34D448}" dt="2019-07-04T11:19:46.233" v="76" actId="1035"/>
            <ac:spMkLst>
              <pc:docMk/>
              <pc:sldMasterMk cId="342227967" sldId="2147483648"/>
              <pc:sldLayoutMk cId="3781266194" sldId="2147483665"/>
              <ac:spMk id="3" creationId="{00000000-0000-0000-0000-000000000000}"/>
            </ac:spMkLst>
          </pc:spChg>
          <pc:spChg chg="mod">
            <ac:chgData name="Jodie Walsh2" userId="8f656482-1ee0-4981-a154-9528d7227717" providerId="ADAL" clId="{FF930461-9BAE-4C6B-8CC1-34D1AC34D448}" dt="2019-07-04T11:19:46.233" v="76" actId="1035"/>
            <ac:spMkLst>
              <pc:docMk/>
              <pc:sldMasterMk cId="342227967" sldId="2147483648"/>
              <pc:sldLayoutMk cId="3781266194" sldId="2147483665"/>
              <ac:spMk id="4" creationId="{00000000-0000-0000-0000-000000000000}"/>
            </ac:spMkLst>
          </pc:spChg>
        </pc:sldLayoutChg>
        <pc:sldLayoutChg chg="modSp">
          <pc:chgData name="Jodie Walsh2" userId="8f656482-1ee0-4981-a154-9528d7227717" providerId="ADAL" clId="{FF930461-9BAE-4C6B-8CC1-34D1AC34D448}" dt="2019-07-04T11:19:46.233" v="76" actId="1035"/>
          <pc:sldLayoutMkLst>
            <pc:docMk/>
            <pc:sldMasterMk cId="342227967" sldId="2147483648"/>
            <pc:sldLayoutMk cId="1747443299" sldId="2147483666"/>
          </pc:sldLayoutMkLst>
          <pc:spChg chg="mod">
            <ac:chgData name="Jodie Walsh2" userId="8f656482-1ee0-4981-a154-9528d7227717" providerId="ADAL" clId="{FF930461-9BAE-4C6B-8CC1-34D1AC34D448}" dt="2019-07-04T11:19:46.233" v="76" actId="1035"/>
            <ac:spMkLst>
              <pc:docMk/>
              <pc:sldMasterMk cId="342227967" sldId="2147483648"/>
              <pc:sldLayoutMk cId="1747443299" sldId="2147483666"/>
              <ac:spMk id="2" creationId="{00000000-0000-0000-0000-000000000000}"/>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Blood</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27F1-4AE1-BA93-D17784AA5C0E}"/>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27F1-4AE1-BA93-D17784AA5C0E}"/>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27F1-4AE1-BA93-D17784AA5C0E}"/>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27F1-4AE1-BA93-D17784AA5C0E}"/>
              </c:ext>
            </c:extLst>
          </c:dPt>
          <c:cat>
            <c:strRef>
              <c:f>Sheet1!$A$2:$A$5</c:f>
              <c:strCache>
                <c:ptCount val="4"/>
                <c:pt idx="0">
                  <c:v>A</c:v>
                </c:pt>
                <c:pt idx="1">
                  <c:v>B</c:v>
                </c:pt>
                <c:pt idx="2">
                  <c:v>C</c:v>
                </c:pt>
                <c:pt idx="3">
                  <c:v>D</c:v>
                </c:pt>
              </c:strCache>
            </c:strRef>
          </c:cat>
          <c:val>
            <c:numRef>
              <c:f>Sheet1!$B$2:$B$5</c:f>
              <c:numCache>
                <c:formatCode>General</c:formatCode>
                <c:ptCount val="4"/>
                <c:pt idx="0">
                  <c:v>55</c:v>
                </c:pt>
                <c:pt idx="1">
                  <c:v>44</c:v>
                </c:pt>
                <c:pt idx="2">
                  <c:v>2</c:v>
                </c:pt>
                <c:pt idx="3">
                  <c:v>2</c:v>
                </c:pt>
              </c:numCache>
            </c:numRef>
          </c:val>
          <c:extLst>
            <c:ext xmlns:c16="http://schemas.microsoft.com/office/drawing/2014/chart" uri="{C3380CC4-5D6E-409C-BE32-E72D297353CC}">
              <c16:uniqueId val="{00000008-27F1-4AE1-BA93-D17784AA5C0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Blood</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27F1-4AE1-BA93-D17784AA5C0E}"/>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27F1-4AE1-BA93-D17784AA5C0E}"/>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27F1-4AE1-BA93-D17784AA5C0E}"/>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27F1-4AE1-BA93-D17784AA5C0E}"/>
              </c:ext>
            </c:extLst>
          </c:dPt>
          <c:cat>
            <c:strRef>
              <c:f>Sheet1!$A$2:$A$5</c:f>
              <c:strCache>
                <c:ptCount val="4"/>
                <c:pt idx="0">
                  <c:v>A</c:v>
                </c:pt>
                <c:pt idx="1">
                  <c:v>B</c:v>
                </c:pt>
                <c:pt idx="2">
                  <c:v>C</c:v>
                </c:pt>
                <c:pt idx="3">
                  <c:v>D</c:v>
                </c:pt>
              </c:strCache>
            </c:strRef>
          </c:cat>
          <c:val>
            <c:numRef>
              <c:f>Sheet1!$B$2:$B$5</c:f>
              <c:numCache>
                <c:formatCode>General</c:formatCode>
                <c:ptCount val="4"/>
                <c:pt idx="0">
                  <c:v>55</c:v>
                </c:pt>
                <c:pt idx="1">
                  <c:v>44</c:v>
                </c:pt>
                <c:pt idx="2">
                  <c:v>2</c:v>
                </c:pt>
                <c:pt idx="3">
                  <c:v>2</c:v>
                </c:pt>
              </c:numCache>
            </c:numRef>
          </c:val>
          <c:extLst>
            <c:ext xmlns:c16="http://schemas.microsoft.com/office/drawing/2014/chart" uri="{C3380CC4-5D6E-409C-BE32-E72D297353CC}">
              <c16:uniqueId val="{00000008-27F1-4AE1-BA93-D17784AA5C0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6846B6-084C-4935-A06D-FAEC1EF33182}" type="datetimeFigureOut">
              <a:rPr lang="en-GB" smtClean="0"/>
              <a:t>29/08/2019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F3490F-72A2-4B89-9ACA-84EE231684BF}" type="slidenum">
              <a:rPr lang="en-GB" smtClean="0"/>
              <a:t>‹#›</a:t>
            </a:fld>
            <a:endParaRPr lang="en-GB"/>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9482F6-ED0E-4BED-A21E-1F635A7CCD86}" type="datetimeFigureOut">
              <a:rPr lang="en-GB" smtClean="0"/>
              <a:t>29/08/2019</a:t>
            </a:fld>
            <a:endParaRPr lang="en-GB"/>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80C943-89BF-4FF3-9CC5-52B2ED010138}" type="slidenum">
              <a:rPr lang="en-GB" smtClean="0"/>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marL="0" algn="l" defTabSz="744413" rtl="0" eaLnBrk="1" latinLnBrk="0" hangingPunct="1">
      <a:defRPr sz="1000" kern="1200">
        <a:solidFill>
          <a:schemeClr val="tx1"/>
        </a:solidFill>
        <a:latin typeface="+mn-lt"/>
        <a:ea typeface="+mn-ea"/>
        <a:cs typeface="+mn-cs"/>
      </a:defRPr>
    </a:lvl1pPr>
    <a:lvl2pPr marL="372207" algn="l" defTabSz="744413" rtl="0" eaLnBrk="1" latinLnBrk="0" hangingPunct="1">
      <a:defRPr sz="1000" kern="1200">
        <a:solidFill>
          <a:schemeClr val="tx1"/>
        </a:solidFill>
        <a:latin typeface="+mn-lt"/>
        <a:ea typeface="+mn-ea"/>
        <a:cs typeface="+mn-cs"/>
      </a:defRPr>
    </a:lvl2pPr>
    <a:lvl3pPr marL="744413" algn="l" defTabSz="744413" rtl="0" eaLnBrk="1" latinLnBrk="0" hangingPunct="1">
      <a:defRPr sz="1000" kern="1200">
        <a:solidFill>
          <a:schemeClr val="tx1"/>
        </a:solidFill>
        <a:latin typeface="+mn-lt"/>
        <a:ea typeface="+mn-ea"/>
        <a:cs typeface="+mn-cs"/>
      </a:defRPr>
    </a:lvl3pPr>
    <a:lvl4pPr marL="1116620" algn="l" defTabSz="744413" rtl="0" eaLnBrk="1" latinLnBrk="0" hangingPunct="1">
      <a:defRPr sz="1000" kern="1200">
        <a:solidFill>
          <a:schemeClr val="tx1"/>
        </a:solidFill>
        <a:latin typeface="+mn-lt"/>
        <a:ea typeface="+mn-ea"/>
        <a:cs typeface="+mn-cs"/>
      </a:defRPr>
    </a:lvl4pPr>
    <a:lvl5pPr marL="1488826" algn="l" defTabSz="744413" rtl="0" eaLnBrk="1" latinLnBrk="0" hangingPunct="1">
      <a:defRPr sz="1000" kern="1200">
        <a:solidFill>
          <a:schemeClr val="tx1"/>
        </a:solidFill>
        <a:latin typeface="+mn-lt"/>
        <a:ea typeface="+mn-ea"/>
        <a:cs typeface="+mn-cs"/>
      </a:defRPr>
    </a:lvl5pPr>
    <a:lvl6pPr marL="1861033" algn="l" defTabSz="744413" rtl="0" eaLnBrk="1" latinLnBrk="0" hangingPunct="1">
      <a:defRPr sz="1000" kern="1200">
        <a:solidFill>
          <a:schemeClr val="tx1"/>
        </a:solidFill>
        <a:latin typeface="+mn-lt"/>
        <a:ea typeface="+mn-ea"/>
        <a:cs typeface="+mn-cs"/>
      </a:defRPr>
    </a:lvl6pPr>
    <a:lvl7pPr marL="2233239" algn="l" defTabSz="744413" rtl="0" eaLnBrk="1" latinLnBrk="0" hangingPunct="1">
      <a:defRPr sz="1000" kern="1200">
        <a:solidFill>
          <a:schemeClr val="tx1"/>
        </a:solidFill>
        <a:latin typeface="+mn-lt"/>
        <a:ea typeface="+mn-ea"/>
        <a:cs typeface="+mn-cs"/>
      </a:defRPr>
    </a:lvl7pPr>
    <a:lvl8pPr marL="2605446" algn="l" defTabSz="744413" rtl="0" eaLnBrk="1" latinLnBrk="0" hangingPunct="1">
      <a:defRPr sz="1000" kern="1200">
        <a:solidFill>
          <a:schemeClr val="tx1"/>
        </a:solidFill>
        <a:latin typeface="+mn-lt"/>
        <a:ea typeface="+mn-ea"/>
        <a:cs typeface="+mn-cs"/>
      </a:defRPr>
    </a:lvl8pPr>
    <a:lvl9pPr marL="2977652" algn="l" defTabSz="744413"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468538" indent="-468538">
              <a:buFontTx/>
              <a:buAutoNum type="arabicPeriod"/>
            </a:pPr>
            <a:r>
              <a:rPr lang="en-GB" altLang="en-US" dirty="0"/>
              <a:t>Blood makes up approx. 7% of the human body.</a:t>
            </a:r>
          </a:p>
          <a:p>
            <a:pPr marL="468538" indent="-468538">
              <a:buFontTx/>
              <a:buAutoNum type="arabicPeriod"/>
            </a:pPr>
            <a:r>
              <a:rPr lang="en-GB" altLang="en-US" dirty="0"/>
              <a:t>YES there is gold within your blood! Approx.  0.2 milligrams in an adult’s body (a TINY amount).</a:t>
            </a:r>
          </a:p>
          <a:p>
            <a:pPr marL="468538" indent="-468538">
              <a:buFontTx/>
              <a:buAutoNum type="arabicPeriod"/>
            </a:pPr>
            <a:r>
              <a:rPr lang="en-GB" altLang="en-US" dirty="0"/>
              <a:t>AN adults blood vessels would stretch to approx. 1,600 KM</a:t>
            </a:r>
          </a:p>
          <a:p>
            <a:pPr marL="468538" indent="-468538" defTabSz="1874159">
              <a:buFontTx/>
              <a:buAutoNum type="arabicPeriod"/>
              <a:defRPr/>
            </a:pPr>
            <a:r>
              <a:rPr lang="en-GB" altLang="en-US" dirty="0"/>
              <a:t>NO – snails, lobsters and spiders have BLUE blood.</a:t>
            </a:r>
          </a:p>
          <a:p>
            <a:pPr marL="468538" indent="-468538" defTabSz="1874159">
              <a:buFontTx/>
              <a:buAutoNum type="arabicPeriod"/>
              <a:defRPr/>
            </a:pPr>
            <a:r>
              <a:rPr lang="en-GB" altLang="en-US" dirty="0"/>
              <a:t>An average adult has 4.5 – 5.5 litres of blood inside them.</a:t>
            </a:r>
          </a:p>
          <a:p>
            <a:pPr marL="468538" indent="-468538">
              <a:buFontTx/>
              <a:buAutoNum type="arabicPeriod"/>
            </a:pPr>
            <a:r>
              <a:rPr lang="en-GB" altLang="en-US" dirty="0"/>
              <a:t>YES! It does both!</a:t>
            </a:r>
          </a:p>
          <a:p>
            <a:endParaRPr lang="en-GB" dirty="0"/>
          </a:p>
        </p:txBody>
      </p:sp>
      <p:sp>
        <p:nvSpPr>
          <p:cNvPr id="4" name="Slide Number Placeholder 3"/>
          <p:cNvSpPr>
            <a:spLocks noGrp="1"/>
          </p:cNvSpPr>
          <p:nvPr>
            <p:ph type="sldNum" sz="quarter" idx="5"/>
          </p:nvPr>
        </p:nvSpPr>
        <p:spPr/>
        <p:txBody>
          <a:bodyPr/>
          <a:lstStyle/>
          <a:p>
            <a:fld id="{D380C943-89BF-4FF3-9CC5-52B2ED010138}" type="slidenum">
              <a:rPr lang="en-GB" smtClean="0"/>
              <a:t>4</a:t>
            </a:fld>
            <a:endParaRPr lang="en-GB"/>
          </a:p>
        </p:txBody>
      </p:sp>
    </p:spTree>
    <p:extLst>
      <p:ext uri="{BB962C8B-B14F-4D97-AF65-F5344CB8AC3E}">
        <p14:creationId xmlns:p14="http://schemas.microsoft.com/office/powerpoint/2010/main" val="1122705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GB" dirty="0"/>
              <a:t>Quite a basic modelling activity but used in conjunction with noting heart rate increases after exertion etc can be useful</a:t>
            </a:r>
          </a:p>
        </p:txBody>
      </p:sp>
      <p:sp>
        <p:nvSpPr>
          <p:cNvPr id="4" name="Slide Number Placeholder 3"/>
          <p:cNvSpPr>
            <a:spLocks noGrp="1"/>
          </p:cNvSpPr>
          <p:nvPr>
            <p:ph type="sldNum" sz="quarter" idx="5"/>
          </p:nvPr>
        </p:nvSpPr>
        <p:spPr/>
        <p:txBody>
          <a:bodyPr/>
          <a:lstStyle/>
          <a:p>
            <a:fld id="{D380C943-89BF-4FF3-9CC5-52B2ED010138}" type="slidenum">
              <a:rPr lang="en-GB" smtClean="0"/>
              <a:t>24</a:t>
            </a:fld>
            <a:endParaRPr lang="en-GB"/>
          </a:p>
        </p:txBody>
      </p:sp>
    </p:spTree>
    <p:extLst>
      <p:ext uri="{BB962C8B-B14F-4D97-AF65-F5344CB8AC3E}">
        <p14:creationId xmlns:p14="http://schemas.microsoft.com/office/powerpoint/2010/main" val="1658415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r>
              <a:rPr lang="en-GB" dirty="0"/>
              <a:t>A: Heart</a:t>
            </a:r>
          </a:p>
          <a:p>
            <a:pPr marL="0" marR="0" lvl="0" indent="0" algn="l" defTabSz="744413" rtl="0" eaLnBrk="1" fontAlgn="auto" latinLnBrk="0" hangingPunct="1">
              <a:lnSpc>
                <a:spcPct val="100000"/>
              </a:lnSpc>
              <a:spcBef>
                <a:spcPts val="0"/>
              </a:spcBef>
              <a:spcAft>
                <a:spcPts val="0"/>
              </a:spcAft>
              <a:buClrTx/>
              <a:buSzTx/>
              <a:buFontTx/>
              <a:buNone/>
              <a:tabLst/>
              <a:defRPr/>
            </a:pPr>
            <a:r>
              <a:rPr lang="en-GB" dirty="0"/>
              <a:t>B. Vessels </a:t>
            </a:r>
          </a:p>
          <a:p>
            <a:endParaRPr lang="en-GB" dirty="0"/>
          </a:p>
        </p:txBody>
      </p:sp>
      <p:sp>
        <p:nvSpPr>
          <p:cNvPr id="4" name="Slide Number Placeholder 3"/>
          <p:cNvSpPr>
            <a:spLocks noGrp="1"/>
          </p:cNvSpPr>
          <p:nvPr>
            <p:ph type="sldNum" sz="quarter" idx="5"/>
          </p:nvPr>
        </p:nvSpPr>
        <p:spPr/>
        <p:txBody>
          <a:bodyPr/>
          <a:lstStyle/>
          <a:p>
            <a:fld id="{D380C943-89BF-4FF3-9CC5-52B2ED010138}" type="slidenum">
              <a:rPr lang="en-GB" smtClean="0"/>
              <a:t>5</a:t>
            </a:fld>
            <a:endParaRPr lang="en-GB"/>
          </a:p>
        </p:txBody>
      </p:sp>
    </p:spTree>
    <p:extLst>
      <p:ext uri="{BB962C8B-B14F-4D97-AF65-F5344CB8AC3E}">
        <p14:creationId xmlns:p14="http://schemas.microsoft.com/office/powerpoint/2010/main" val="1417399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GB" dirty="0"/>
              <a:t>To note is the colour of the blood flow.</a:t>
            </a:r>
          </a:p>
          <a:p>
            <a:r>
              <a:rPr lang="en-GB" dirty="0"/>
              <a:t>Red is blood that is rich in oxygen travelling FROM the heart. Blue is the blood that is carrying CO2 back to the lungs to be expelled (exhaled) and re oxygenated. It is a closed complex system. Any interruption to this (e.g. blood loss - injury) causes issues as organs may not then receive the oxygen they need to survive and keep our body functions stable.</a:t>
            </a:r>
          </a:p>
          <a:p>
            <a:endParaRPr lang="en-GB" dirty="0"/>
          </a:p>
        </p:txBody>
      </p:sp>
      <p:sp>
        <p:nvSpPr>
          <p:cNvPr id="4" name="Slide Number Placeholder 3"/>
          <p:cNvSpPr>
            <a:spLocks noGrp="1"/>
          </p:cNvSpPr>
          <p:nvPr>
            <p:ph type="sldNum" sz="quarter" idx="5"/>
          </p:nvPr>
        </p:nvSpPr>
        <p:spPr/>
        <p:txBody>
          <a:bodyPr/>
          <a:lstStyle/>
          <a:p>
            <a:fld id="{D380C943-89BF-4FF3-9CC5-52B2ED010138}" type="slidenum">
              <a:rPr lang="en-GB" smtClean="0"/>
              <a:t>7</a:t>
            </a:fld>
            <a:endParaRPr lang="en-GB"/>
          </a:p>
        </p:txBody>
      </p:sp>
    </p:spTree>
    <p:extLst>
      <p:ext uri="{BB962C8B-B14F-4D97-AF65-F5344CB8AC3E}">
        <p14:creationId xmlns:p14="http://schemas.microsoft.com/office/powerpoint/2010/main" val="2709113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r>
              <a:rPr lang="en-GB" dirty="0">
                <a:cs typeface="Times"/>
              </a:rPr>
              <a:t>Write answers onto white board ready for next slide to compare.</a:t>
            </a:r>
          </a:p>
          <a:p>
            <a:endParaRPr lang="en-GB" dirty="0"/>
          </a:p>
        </p:txBody>
      </p:sp>
      <p:sp>
        <p:nvSpPr>
          <p:cNvPr id="4" name="Slide Number Placeholder 3"/>
          <p:cNvSpPr>
            <a:spLocks noGrp="1"/>
          </p:cNvSpPr>
          <p:nvPr>
            <p:ph type="sldNum" sz="quarter" idx="5"/>
          </p:nvPr>
        </p:nvSpPr>
        <p:spPr/>
        <p:txBody>
          <a:bodyPr/>
          <a:lstStyle/>
          <a:p>
            <a:fld id="{D380C943-89BF-4FF3-9CC5-52B2ED010138}" type="slidenum">
              <a:rPr lang="en-GB" smtClean="0"/>
              <a:t>9</a:t>
            </a:fld>
            <a:endParaRPr lang="en-GB"/>
          </a:p>
        </p:txBody>
      </p:sp>
    </p:spTree>
    <p:extLst>
      <p:ext uri="{BB962C8B-B14F-4D97-AF65-F5344CB8AC3E}">
        <p14:creationId xmlns:p14="http://schemas.microsoft.com/office/powerpoint/2010/main" val="148469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80C943-89BF-4FF3-9CC5-52B2ED010138}" type="slidenum">
              <a:rPr lang="en-GB" smtClean="0"/>
              <a:t>10</a:t>
            </a:fld>
            <a:endParaRPr lang="en-GB"/>
          </a:p>
        </p:txBody>
      </p:sp>
    </p:spTree>
    <p:extLst>
      <p:ext uri="{BB962C8B-B14F-4D97-AF65-F5344CB8AC3E}">
        <p14:creationId xmlns:p14="http://schemas.microsoft.com/office/powerpoint/2010/main" val="3810334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GB" sz="2000" dirty="0"/>
              <a:t>NOTE*** please ensure students are ok to watch scenes where blood is present***</a:t>
            </a:r>
          </a:p>
          <a:p>
            <a:endParaRPr lang="en-GB" sz="2000" dirty="0"/>
          </a:p>
        </p:txBody>
      </p:sp>
      <p:sp>
        <p:nvSpPr>
          <p:cNvPr id="4" name="Slide Number Placeholder 3"/>
          <p:cNvSpPr>
            <a:spLocks noGrp="1"/>
          </p:cNvSpPr>
          <p:nvPr>
            <p:ph type="sldNum" sz="quarter" idx="5"/>
          </p:nvPr>
        </p:nvSpPr>
        <p:spPr/>
        <p:txBody>
          <a:bodyPr/>
          <a:lstStyle/>
          <a:p>
            <a:fld id="{D380C943-89BF-4FF3-9CC5-52B2ED010138}" type="slidenum">
              <a:rPr lang="en-GB" smtClean="0"/>
              <a:t>11</a:t>
            </a:fld>
            <a:endParaRPr lang="en-GB"/>
          </a:p>
        </p:txBody>
      </p:sp>
    </p:spTree>
    <p:extLst>
      <p:ext uri="{BB962C8B-B14F-4D97-AF65-F5344CB8AC3E}">
        <p14:creationId xmlns:p14="http://schemas.microsoft.com/office/powerpoint/2010/main" val="469894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4175" y="509588"/>
            <a:ext cx="4078288"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C1D5CF2-3FC3-47F3-B48F-ADC86FC92C34}" type="slidenum">
              <a:rPr lang="en-US" altLang="en-US" smtClean="0"/>
              <a:pPr>
                <a:defRPr/>
              </a:pPr>
              <a:t>12</a:t>
            </a:fld>
            <a:endParaRPr lang="en-US" altLang="en-US"/>
          </a:p>
        </p:txBody>
      </p:sp>
    </p:spTree>
    <p:extLst>
      <p:ext uri="{BB962C8B-B14F-4D97-AF65-F5344CB8AC3E}">
        <p14:creationId xmlns:p14="http://schemas.microsoft.com/office/powerpoint/2010/main" val="1508927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GB" dirty="0"/>
              <a:t>Q1 discuss, sad, afraid, scared, anxious, dizzy, shocked etc</a:t>
            </a:r>
          </a:p>
          <a:p>
            <a:r>
              <a:rPr lang="en-GB" dirty="0"/>
              <a:t>Q2 gloves- hygiene and infection control </a:t>
            </a:r>
          </a:p>
          <a:p>
            <a:r>
              <a:rPr lang="en-GB" dirty="0"/>
              <a:t>Q3….next </a:t>
            </a:r>
            <a:r>
              <a:rPr lang="en-GB" dirty="0" err="1"/>
              <a:t>xlide</a:t>
            </a:r>
            <a:r>
              <a:rPr lang="en-GB" dirty="0"/>
              <a:t> </a:t>
            </a:r>
          </a:p>
        </p:txBody>
      </p:sp>
      <p:sp>
        <p:nvSpPr>
          <p:cNvPr id="4" name="Slide Number Placeholder 3"/>
          <p:cNvSpPr>
            <a:spLocks noGrp="1"/>
          </p:cNvSpPr>
          <p:nvPr>
            <p:ph type="sldNum" sz="quarter" idx="5"/>
          </p:nvPr>
        </p:nvSpPr>
        <p:spPr/>
        <p:txBody>
          <a:bodyPr/>
          <a:lstStyle/>
          <a:p>
            <a:fld id="{D380C943-89BF-4FF3-9CC5-52B2ED010138}" type="slidenum">
              <a:rPr lang="en-GB" smtClean="0"/>
              <a:t>14</a:t>
            </a:fld>
            <a:endParaRPr lang="en-GB"/>
          </a:p>
        </p:txBody>
      </p:sp>
    </p:spTree>
    <p:extLst>
      <p:ext uri="{BB962C8B-B14F-4D97-AF65-F5344CB8AC3E}">
        <p14:creationId xmlns:p14="http://schemas.microsoft.com/office/powerpoint/2010/main" val="835616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GB" dirty="0">
                <a:cs typeface="Times"/>
              </a:rPr>
              <a:t>Check answers to confirm learning from video and session content </a:t>
            </a:r>
          </a:p>
          <a:p>
            <a:r>
              <a:rPr lang="en-GB" dirty="0">
                <a:cs typeface="Times"/>
              </a:rPr>
              <a:t>Key learning points are reassure, immobilise, pressure, be alert for shock, positioning and call for help.</a:t>
            </a:r>
          </a:p>
          <a:p>
            <a:endParaRPr lang="en-GB" dirty="0"/>
          </a:p>
        </p:txBody>
      </p:sp>
      <p:sp>
        <p:nvSpPr>
          <p:cNvPr id="4" name="Slide Number Placeholder 3"/>
          <p:cNvSpPr>
            <a:spLocks noGrp="1"/>
          </p:cNvSpPr>
          <p:nvPr>
            <p:ph type="sldNum" sz="quarter" idx="5"/>
          </p:nvPr>
        </p:nvSpPr>
        <p:spPr/>
        <p:txBody>
          <a:bodyPr/>
          <a:lstStyle/>
          <a:p>
            <a:fld id="{D380C943-89BF-4FF3-9CC5-52B2ED010138}" type="slidenum">
              <a:rPr lang="en-GB" smtClean="0"/>
              <a:t>15</a:t>
            </a:fld>
            <a:endParaRPr lang="en-GB"/>
          </a:p>
        </p:txBody>
      </p:sp>
    </p:spTree>
    <p:extLst>
      <p:ext uri="{BB962C8B-B14F-4D97-AF65-F5344CB8AC3E}">
        <p14:creationId xmlns:p14="http://schemas.microsoft.com/office/powerpoint/2010/main" val="24114292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uble header &amp; subject chan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F566C60-6C34-4596-98B7-F2465D9F2361}"/>
              </a:ext>
            </a:extLst>
          </p:cNvPr>
          <p:cNvSpPr>
            <a:spLocks noGrp="1"/>
          </p:cNvSpPr>
          <p:nvPr>
            <p:ph type="pic" sz="quarter" idx="18"/>
          </p:nvPr>
        </p:nvSpPr>
        <p:spPr>
          <a:xfrm>
            <a:off x="304799" y="207965"/>
            <a:ext cx="8508411" cy="5057775"/>
          </a:xfrm>
          <a:prstGeom prst="rect">
            <a:avLst/>
          </a:prstGeom>
        </p:spPr>
        <p:txBody>
          <a:bodyPr/>
          <a:lstStyle/>
          <a:p>
            <a:endParaRPr lang="en-GB" dirty="0"/>
          </a:p>
        </p:txBody>
      </p:sp>
      <p:sp>
        <p:nvSpPr>
          <p:cNvPr id="6" name="Text Placeholder 5">
            <a:extLst>
              <a:ext uri="{FF2B5EF4-FFF2-40B4-BE49-F238E27FC236}">
                <a16:creationId xmlns:a16="http://schemas.microsoft.com/office/drawing/2014/main" id="{EDD9E706-3D6E-4B8D-82F2-37B52804ECD0}"/>
              </a:ext>
            </a:extLst>
          </p:cNvPr>
          <p:cNvSpPr>
            <a:spLocks noGrp="1"/>
          </p:cNvSpPr>
          <p:nvPr>
            <p:ph type="body" sz="quarter" idx="10" hasCustomPrompt="1"/>
          </p:nvPr>
        </p:nvSpPr>
        <p:spPr>
          <a:xfrm>
            <a:off x="7237435" y="5265781"/>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dirty="0"/>
              <a:t>KS3 – Bleeding</a:t>
            </a:r>
          </a:p>
        </p:txBody>
      </p:sp>
      <p:sp>
        <p:nvSpPr>
          <p:cNvPr id="3" name="Content Placeholder 2">
            <a:extLst>
              <a:ext uri="{FF2B5EF4-FFF2-40B4-BE49-F238E27FC236}">
                <a16:creationId xmlns:a16="http://schemas.microsoft.com/office/drawing/2014/main" id="{BFC1E360-0609-4BEF-AF7C-C2C0E9A6FBCE}"/>
              </a:ext>
            </a:extLst>
          </p:cNvPr>
          <p:cNvSpPr>
            <a:spLocks noGrp="1" noChangeAspect="1"/>
          </p:cNvSpPr>
          <p:nvPr>
            <p:ph idx="16" hasCustomPrompt="1"/>
          </p:nvPr>
        </p:nvSpPr>
        <p:spPr>
          <a:xfrm>
            <a:off x="491630"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dirty="0"/>
              <a:t>Title </a:t>
            </a:r>
            <a:endParaRPr lang="en-US" sz="2900" dirty="0">
              <a:solidFill>
                <a:srgbClr val="FFFFFF"/>
              </a:solidFill>
            </a:endParaRPr>
          </a:p>
        </p:txBody>
      </p:sp>
      <p:sp>
        <p:nvSpPr>
          <p:cNvPr id="4" name="Content Placeholder 2">
            <a:extLst>
              <a:ext uri="{FF2B5EF4-FFF2-40B4-BE49-F238E27FC236}">
                <a16:creationId xmlns:a16="http://schemas.microsoft.com/office/drawing/2014/main" id="{BFC1E360-0609-4BEF-AF7C-C2C0E9A6FBCE}"/>
              </a:ext>
            </a:extLst>
          </p:cNvPr>
          <p:cNvSpPr>
            <a:spLocks noGrp="1" noChangeAspect="1"/>
          </p:cNvSpPr>
          <p:nvPr>
            <p:ph idx="17" hasCustomPrompt="1"/>
          </p:nvPr>
        </p:nvSpPr>
        <p:spPr>
          <a:xfrm>
            <a:off x="491629" y="1029941"/>
            <a:ext cx="2979330"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dirty="0"/>
              <a:t>Title </a:t>
            </a:r>
            <a:endParaRPr lang="en-US" sz="2900" dirty="0">
              <a:solidFill>
                <a:srgbClr val="FFFFFF"/>
              </a:solidFill>
            </a:endParaRPr>
          </a:p>
        </p:txBody>
      </p:sp>
      <p:grpSp>
        <p:nvGrpSpPr>
          <p:cNvPr id="12" name="Group 11">
            <a:extLst>
              <a:ext uri="{FF2B5EF4-FFF2-40B4-BE49-F238E27FC236}">
                <a16:creationId xmlns:a16="http://schemas.microsoft.com/office/drawing/2014/main" id="{9DD859F5-06F4-4AE1-A647-FEA79B07EB90}"/>
              </a:ext>
            </a:extLst>
          </p:cNvPr>
          <p:cNvGrpSpPr/>
          <p:nvPr userDrawn="1"/>
        </p:nvGrpSpPr>
        <p:grpSpPr>
          <a:xfrm>
            <a:off x="2438400" y="3747319"/>
            <a:ext cx="6705601" cy="1541044"/>
            <a:chOff x="1842654" y="-1271155"/>
            <a:chExt cx="6705601" cy="1541044"/>
          </a:xfrm>
        </p:grpSpPr>
        <p:sp>
          <p:nvSpPr>
            <p:cNvPr id="13" name="Right Triangle 12">
              <a:extLst>
                <a:ext uri="{FF2B5EF4-FFF2-40B4-BE49-F238E27FC236}">
                  <a16:creationId xmlns:a16="http://schemas.microsoft.com/office/drawing/2014/main" id="{923F48A9-913C-48C5-BD1C-E7584B578CCF}"/>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dirty="0">
                <a:solidFill>
                  <a:srgbClr val="FF0000"/>
                </a:solidFill>
              </a:endParaRPr>
            </a:p>
          </p:txBody>
        </p:sp>
        <p:pic>
          <p:nvPicPr>
            <p:cNvPr id="14" name="Picture 13" descr="SJA logo on angled slice.psd">
              <a:extLst>
                <a:ext uri="{FF2B5EF4-FFF2-40B4-BE49-F238E27FC236}">
                  <a16:creationId xmlns:a16="http://schemas.microsoft.com/office/drawing/2014/main" id="{ED1874F0-255D-4745-8C32-66E1AD2E60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ln>
              <a:noFill/>
            </a:ln>
          </p:spPr>
        </p:pic>
      </p:grpSp>
    </p:spTree>
    <p:extLst>
      <p:ext uri="{BB962C8B-B14F-4D97-AF65-F5344CB8AC3E}">
        <p14:creationId xmlns:p14="http://schemas.microsoft.com/office/powerpoint/2010/main" val="25381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gns and symptoms">
    <p:spTree>
      <p:nvGrpSpPr>
        <p:cNvPr id="1" name=""/>
        <p:cNvGrpSpPr/>
        <p:nvPr/>
      </p:nvGrpSpPr>
      <p:grpSpPr>
        <a:xfrm>
          <a:off x="0" y="0"/>
          <a:ext cx="0" cy="0"/>
          <a:chOff x="0" y="0"/>
          <a:chExt cx="0" cy="0"/>
        </a:xfrm>
      </p:grpSpPr>
      <p:sp>
        <p:nvSpPr>
          <p:cNvPr id="6" name="Content Placeholder 2"/>
          <p:cNvSpPr>
            <a:spLocks noGrp="1" noChangeAspect="1"/>
          </p:cNvSpPr>
          <p:nvPr>
            <p:ph idx="12" hasCustomPrompt="1"/>
          </p:nvPr>
        </p:nvSpPr>
        <p:spPr>
          <a:xfrm>
            <a:off x="662750" y="1365174"/>
            <a:ext cx="4072215"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dirty="0"/>
              <a:t>Subject name </a:t>
            </a:r>
          </a:p>
        </p:txBody>
      </p:sp>
      <p:sp>
        <p:nvSpPr>
          <p:cNvPr id="7" name="Content Placeholder 4"/>
          <p:cNvSpPr>
            <a:spLocks noGrp="1" noChangeAspect="1"/>
          </p:cNvSpPr>
          <p:nvPr>
            <p:ph idx="13" hasCustomPrompt="1"/>
          </p:nvPr>
        </p:nvSpPr>
        <p:spPr>
          <a:xfrm>
            <a:off x="662750" y="1927329"/>
            <a:ext cx="4072215" cy="2909551"/>
          </a:xfrm>
          <a:prstGeom prst="rect">
            <a:avLst/>
          </a:prstGeom>
        </p:spPr>
        <p:txBody>
          <a:bodyPr lIns="74441" tIns="37221" rIns="74441" bIns="37221"/>
          <a:lstStyle>
            <a:lvl1pPr marL="0" indent="0">
              <a:buNone/>
              <a:defRPr sz="1800" baseline="0"/>
            </a:lvl1pPr>
          </a:lstStyle>
          <a:p>
            <a:pPr lvl="0"/>
            <a:r>
              <a:rPr lang="en-US" dirty="0"/>
              <a:t>Type to add body text</a:t>
            </a:r>
          </a:p>
        </p:txBody>
      </p:sp>
      <p:sp>
        <p:nvSpPr>
          <p:cNvPr id="10" name="Content Placeholder 2">
            <a:extLst>
              <a:ext uri="{FF2B5EF4-FFF2-40B4-BE49-F238E27FC236}">
                <a16:creationId xmlns:a16="http://schemas.microsoft.com/office/drawing/2014/main" id="{23BBB8CC-C46E-4781-B416-BA04D21531DB}"/>
              </a:ext>
            </a:extLst>
          </p:cNvPr>
          <p:cNvSpPr>
            <a:spLocks noGrp="1" noChangeAspect="1"/>
          </p:cNvSpPr>
          <p:nvPr>
            <p:ph idx="14" hasCustomPrompt="1"/>
          </p:nvPr>
        </p:nvSpPr>
        <p:spPr>
          <a:xfrm>
            <a:off x="4941885" y="1365174"/>
            <a:ext cx="3369608" cy="482248"/>
          </a:xfrm>
          <a:prstGeom prst="rect">
            <a:avLst/>
          </a:prstGeom>
        </p:spPr>
        <p:txBody>
          <a:bodyPr lIns="74441" tIns="37221" rIns="74441" bIns="37221"/>
          <a:lstStyle>
            <a:lvl1pPr marL="0" indent="0">
              <a:buNone/>
              <a:defRPr sz="2000" b="1">
                <a:solidFill>
                  <a:srgbClr val="8D8E8D"/>
                </a:solidFill>
                <a:latin typeface="Arial (heading)"/>
                <a:cs typeface="Arial (heading)"/>
              </a:defRPr>
            </a:lvl1pPr>
          </a:lstStyle>
          <a:p>
            <a:r>
              <a:rPr lang="en-US" dirty="0"/>
              <a:t>What to look for</a:t>
            </a:r>
          </a:p>
        </p:txBody>
      </p:sp>
      <p:sp>
        <p:nvSpPr>
          <p:cNvPr id="11" name="Content Placeholder 4">
            <a:extLst>
              <a:ext uri="{FF2B5EF4-FFF2-40B4-BE49-F238E27FC236}">
                <a16:creationId xmlns:a16="http://schemas.microsoft.com/office/drawing/2014/main" id="{23852CBF-8D19-4B6E-BF08-B5686BB2B5E4}"/>
              </a:ext>
            </a:extLst>
          </p:cNvPr>
          <p:cNvSpPr>
            <a:spLocks noGrp="1" noChangeAspect="1"/>
          </p:cNvSpPr>
          <p:nvPr>
            <p:ph idx="15" hasCustomPrompt="1"/>
          </p:nvPr>
        </p:nvSpPr>
        <p:spPr>
          <a:xfrm>
            <a:off x="4941886" y="1927327"/>
            <a:ext cx="3369608" cy="919678"/>
          </a:xfrm>
          <a:prstGeom prst="rect">
            <a:avLst/>
          </a:prstGeom>
        </p:spPr>
        <p:txBody>
          <a:bodyPr lIns="74441" tIns="37221" rIns="74441" bIns="37221"/>
          <a:lstStyle>
            <a:lvl1pPr marL="0" indent="0">
              <a:buNone/>
              <a:defRPr sz="1800" baseline="0"/>
            </a:lvl1pPr>
          </a:lstStyle>
          <a:p>
            <a:pPr lvl="0"/>
            <a:r>
              <a:rPr lang="en-US" dirty="0"/>
              <a:t>The key things to look for: </a:t>
            </a:r>
          </a:p>
        </p:txBody>
      </p:sp>
      <p:sp>
        <p:nvSpPr>
          <p:cNvPr id="12" name="Text Placeholder 11">
            <a:extLst>
              <a:ext uri="{FF2B5EF4-FFF2-40B4-BE49-F238E27FC236}">
                <a16:creationId xmlns:a16="http://schemas.microsoft.com/office/drawing/2014/main" id="{EED62916-AA12-4388-BC96-5140E6820C2B}"/>
              </a:ext>
            </a:extLst>
          </p:cNvPr>
          <p:cNvSpPr>
            <a:spLocks noGrp="1" noChangeAspect="1"/>
          </p:cNvSpPr>
          <p:nvPr>
            <p:ph type="body" sz="quarter" idx="16" hasCustomPrompt="1"/>
          </p:nvPr>
        </p:nvSpPr>
        <p:spPr>
          <a:xfrm>
            <a:off x="4955859" y="2926908"/>
            <a:ext cx="3369413" cy="1835936"/>
          </a:xfrm>
          <a:prstGeom prst="rect">
            <a:avLst/>
          </a:prstGeom>
          <a:ln w="38100">
            <a:solidFill>
              <a:srgbClr val="007A53"/>
            </a:solidFill>
          </a:ln>
        </p:spPr>
        <p:txBody>
          <a:bodyPr lIns="74441" tIns="37221" rIns="74441" bIns="37221"/>
          <a:lstStyle>
            <a:lvl1pPr marL="372207" indent="-372207">
              <a:buClr>
                <a:srgbClr val="007A53"/>
              </a:buClr>
              <a:buFont typeface="+mj-lt"/>
              <a:buAutoNum type="arabicPeriod"/>
              <a:defRPr lang="en-US" sz="1300" b="1" kern="1200" dirty="0" smtClean="0">
                <a:solidFill>
                  <a:schemeClr val="tx1"/>
                </a:solidFill>
                <a:latin typeface="+mn-lt"/>
                <a:ea typeface="+mn-ea"/>
                <a:cs typeface="Arial (heading)"/>
              </a:defRPr>
            </a:lvl1pPr>
          </a:lstStyle>
          <a:p>
            <a:pPr lvl="0"/>
            <a:r>
              <a:rPr lang="en-US" dirty="0"/>
              <a:t>Type what to look for </a:t>
            </a:r>
          </a:p>
        </p:txBody>
      </p:sp>
      <p:sp>
        <p:nvSpPr>
          <p:cNvPr id="13" name="Content Placeholder 2">
            <a:extLst>
              <a:ext uri="{FF2B5EF4-FFF2-40B4-BE49-F238E27FC236}">
                <a16:creationId xmlns:a16="http://schemas.microsoft.com/office/drawing/2014/main" id="{7087B9CC-E881-4B22-8933-57C8AAE1A496}"/>
              </a:ext>
            </a:extLst>
          </p:cNvPr>
          <p:cNvSpPr>
            <a:spLocks noGrp="1" noChangeAspect="1"/>
          </p:cNvSpPr>
          <p:nvPr>
            <p:ph idx="17" hasCustomPrompt="1"/>
          </p:nvPr>
        </p:nvSpPr>
        <p:spPr>
          <a:xfrm>
            <a:off x="491630"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dirty="0"/>
              <a:t>Title </a:t>
            </a:r>
            <a:endParaRPr lang="en-US" sz="2900" dirty="0">
              <a:solidFill>
                <a:srgbClr val="FFFFFF"/>
              </a:solidFill>
            </a:endParaRPr>
          </a:p>
        </p:txBody>
      </p:sp>
      <p:sp>
        <p:nvSpPr>
          <p:cNvPr id="9"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7"/>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dirty="0"/>
              <a:t>Insert subject here </a:t>
            </a:r>
          </a:p>
        </p:txBody>
      </p:sp>
    </p:spTree>
    <p:extLst>
      <p:ext uri="{BB962C8B-B14F-4D97-AF65-F5344CB8AC3E}">
        <p14:creationId xmlns:p14="http://schemas.microsoft.com/office/powerpoint/2010/main" val="60310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eatment (Activity)">
    <p:spTree>
      <p:nvGrpSpPr>
        <p:cNvPr id="1" name=""/>
        <p:cNvGrpSpPr/>
        <p:nvPr/>
      </p:nvGrpSpPr>
      <p:grpSpPr>
        <a:xfrm>
          <a:off x="0" y="0"/>
          <a:ext cx="0" cy="0"/>
          <a:chOff x="0" y="0"/>
          <a:chExt cx="0" cy="0"/>
        </a:xfrm>
      </p:grpSpPr>
      <p:sp>
        <p:nvSpPr>
          <p:cNvPr id="6" name="Content Placeholder 2"/>
          <p:cNvSpPr>
            <a:spLocks noGrp="1" noChangeAspect="1"/>
          </p:cNvSpPr>
          <p:nvPr>
            <p:ph idx="12" hasCustomPrompt="1"/>
          </p:nvPr>
        </p:nvSpPr>
        <p:spPr>
          <a:xfrm>
            <a:off x="662747" y="1365174"/>
            <a:ext cx="7984000"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Types of X</a:t>
            </a:r>
          </a:p>
        </p:txBody>
      </p:sp>
      <p:sp>
        <p:nvSpPr>
          <p:cNvPr id="7" name="Content Placeholder 4"/>
          <p:cNvSpPr>
            <a:spLocks noGrp="1" noChangeAspect="1"/>
          </p:cNvSpPr>
          <p:nvPr>
            <p:ph idx="13" hasCustomPrompt="1"/>
          </p:nvPr>
        </p:nvSpPr>
        <p:spPr>
          <a:xfrm>
            <a:off x="662747" y="1927325"/>
            <a:ext cx="7984000" cy="454096"/>
          </a:xfrm>
          <a:prstGeom prst="rect">
            <a:avLst/>
          </a:prstGeom>
        </p:spPr>
        <p:txBody>
          <a:bodyPr lIns="74441" tIns="37221" rIns="74441" bIns="37221"/>
          <a:lstStyle>
            <a:lvl1pPr marL="0" indent="0">
              <a:buNone/>
              <a:defRPr sz="1800" baseline="0"/>
            </a:lvl1pPr>
          </a:lstStyle>
          <a:p>
            <a:pPr lvl="0"/>
            <a:r>
              <a:rPr lang="en-US"/>
              <a:t>Which pictures show X? </a:t>
            </a:r>
          </a:p>
        </p:txBody>
      </p:sp>
      <p:grpSp>
        <p:nvGrpSpPr>
          <p:cNvPr id="2" name="Group 4">
            <a:extLst>
              <a:ext uri="{FF2B5EF4-FFF2-40B4-BE49-F238E27FC236}">
                <a16:creationId xmlns:a16="http://schemas.microsoft.com/office/drawing/2014/main" id="{46F7402E-F357-49DE-8D00-942661D6AEF6}"/>
              </a:ext>
            </a:extLst>
          </p:cNvPr>
          <p:cNvGrpSpPr>
            <a:grpSpLocks noChangeAspect="1"/>
          </p:cNvGrpSpPr>
          <p:nvPr userDrawn="1"/>
        </p:nvGrpSpPr>
        <p:grpSpPr bwMode="auto">
          <a:xfrm>
            <a:off x="748112" y="2461328"/>
            <a:ext cx="2401098" cy="1324383"/>
            <a:chOff x="488" y="3043"/>
            <a:chExt cx="1768" cy="1104"/>
          </a:xfrm>
        </p:grpSpPr>
        <p:sp>
          <p:nvSpPr>
            <p:cNvPr id="11" name="AutoShape 3">
              <a:extLst>
                <a:ext uri="{FF2B5EF4-FFF2-40B4-BE49-F238E27FC236}">
                  <a16:creationId xmlns:a16="http://schemas.microsoft.com/office/drawing/2014/main" id="{F1834651-9F5A-4579-9288-48F41E1C5BD8}"/>
                </a:ext>
              </a:extLst>
            </p:cNvPr>
            <p:cNvSpPr>
              <a:spLocks noChangeAspect="1" noTextEdit="1"/>
            </p:cNvSpPr>
            <p:nvPr userDrawn="1"/>
          </p:nvSpPr>
          <p:spPr bwMode="auto">
            <a:xfrm>
              <a:off x="488" y="3043"/>
              <a:ext cx="1768" cy="1104"/>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500"/>
            </a:p>
          </p:txBody>
        </p:sp>
      </p:grpSp>
      <p:sp>
        <p:nvSpPr>
          <p:cNvPr id="12" name="AutoShape 3">
            <a:extLst>
              <a:ext uri="{FF2B5EF4-FFF2-40B4-BE49-F238E27FC236}">
                <a16:creationId xmlns:a16="http://schemas.microsoft.com/office/drawing/2014/main" id="{AD0204EA-B1E8-4BB3-A8C8-F8C7797BAC7B}"/>
              </a:ext>
            </a:extLst>
          </p:cNvPr>
          <p:cNvSpPr>
            <a:spLocks noChangeAspect="1" noTextEdit="1"/>
          </p:cNvSpPr>
          <p:nvPr userDrawn="1"/>
        </p:nvSpPr>
        <p:spPr bwMode="auto">
          <a:xfrm>
            <a:off x="3409132" y="2459443"/>
            <a:ext cx="2401098" cy="1324383"/>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vert="horz" wrap="square" lIns="74441" tIns="37221" rIns="74441" bIns="37221" numCol="1" anchor="t" anchorCtr="0" compatLnSpc="1">
            <a:prstTxWarp prst="textNoShape">
              <a:avLst/>
            </a:prstTxWarp>
          </a:bodyPr>
          <a:lstStyle/>
          <a:p>
            <a:endParaRPr lang="en-GB" sz="1500"/>
          </a:p>
        </p:txBody>
      </p:sp>
      <p:sp>
        <p:nvSpPr>
          <p:cNvPr id="13" name="AutoShape 3">
            <a:extLst>
              <a:ext uri="{FF2B5EF4-FFF2-40B4-BE49-F238E27FC236}">
                <a16:creationId xmlns:a16="http://schemas.microsoft.com/office/drawing/2014/main" id="{FFE2403E-29E9-4759-B844-59397F7B4865}"/>
              </a:ext>
            </a:extLst>
          </p:cNvPr>
          <p:cNvSpPr>
            <a:spLocks noChangeAspect="1" noTextEdit="1"/>
          </p:cNvSpPr>
          <p:nvPr userDrawn="1"/>
        </p:nvSpPr>
        <p:spPr bwMode="auto">
          <a:xfrm>
            <a:off x="748112" y="3878041"/>
            <a:ext cx="2401098" cy="1324383"/>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vert="horz" wrap="square" lIns="74441" tIns="37221" rIns="74441" bIns="37221" numCol="1" anchor="t" anchorCtr="0" compatLnSpc="1">
            <a:prstTxWarp prst="textNoShape">
              <a:avLst/>
            </a:prstTxWarp>
          </a:bodyPr>
          <a:lstStyle/>
          <a:p>
            <a:endParaRPr lang="en-GB" sz="1500"/>
          </a:p>
        </p:txBody>
      </p:sp>
      <p:sp>
        <p:nvSpPr>
          <p:cNvPr id="14" name="AutoShape 3">
            <a:extLst>
              <a:ext uri="{FF2B5EF4-FFF2-40B4-BE49-F238E27FC236}">
                <a16:creationId xmlns:a16="http://schemas.microsoft.com/office/drawing/2014/main" id="{14F5710B-F108-4DC4-97D9-99229382E170}"/>
              </a:ext>
            </a:extLst>
          </p:cNvPr>
          <p:cNvSpPr>
            <a:spLocks noChangeAspect="1" noTextEdit="1"/>
          </p:cNvSpPr>
          <p:nvPr userDrawn="1"/>
        </p:nvSpPr>
        <p:spPr bwMode="auto">
          <a:xfrm>
            <a:off x="3409132" y="3878041"/>
            <a:ext cx="2401098" cy="1324383"/>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vert="horz" wrap="square" lIns="74441" tIns="37221" rIns="74441" bIns="37221" numCol="1" anchor="t" anchorCtr="0" compatLnSpc="1">
            <a:prstTxWarp prst="textNoShape">
              <a:avLst/>
            </a:prstTxWarp>
          </a:bodyPr>
          <a:lstStyle/>
          <a:p>
            <a:endParaRPr lang="en-GB" sz="1500"/>
          </a:p>
        </p:txBody>
      </p:sp>
      <p:sp>
        <p:nvSpPr>
          <p:cNvPr id="16" name="Content Placeholder 4">
            <a:extLst>
              <a:ext uri="{FF2B5EF4-FFF2-40B4-BE49-F238E27FC236}">
                <a16:creationId xmlns:a16="http://schemas.microsoft.com/office/drawing/2014/main" id="{E739053F-35CF-46ED-B899-5DA9AC699BB3}"/>
              </a:ext>
            </a:extLst>
          </p:cNvPr>
          <p:cNvSpPr>
            <a:spLocks noGrp="1" noChangeAspect="1"/>
          </p:cNvSpPr>
          <p:nvPr>
            <p:ph idx="14" hasCustomPrompt="1"/>
          </p:nvPr>
        </p:nvSpPr>
        <p:spPr>
          <a:xfrm>
            <a:off x="6070152" y="2459443"/>
            <a:ext cx="2576594" cy="2229369"/>
          </a:xfrm>
          <a:prstGeom prst="rect">
            <a:avLst/>
          </a:prstGeom>
          <a:ln w="38100">
            <a:solidFill>
              <a:srgbClr val="007A53"/>
            </a:solidFill>
          </a:ln>
        </p:spPr>
        <p:txBody>
          <a:bodyPr lIns="74441" tIns="37221" rIns="74441" bIns="37221"/>
          <a:lstStyle>
            <a:lvl1pPr marL="0" indent="0">
              <a:buNone/>
              <a:defRPr sz="1300" b="1" i="0" baseline="0">
                <a:solidFill>
                  <a:srgbClr val="007A53"/>
                </a:solidFill>
              </a:defRPr>
            </a:lvl1pPr>
          </a:lstStyle>
          <a:p>
            <a:pPr lvl="0"/>
            <a:r>
              <a:rPr lang="en-US"/>
              <a:t>Important notes </a:t>
            </a:r>
          </a:p>
        </p:txBody>
      </p:sp>
      <p:sp>
        <p:nvSpPr>
          <p:cNvPr id="17" name="Content Placeholder 2">
            <a:extLst>
              <a:ext uri="{FF2B5EF4-FFF2-40B4-BE49-F238E27FC236}">
                <a16:creationId xmlns:a16="http://schemas.microsoft.com/office/drawing/2014/main" id="{6FEC7486-7440-4E90-9214-9A44C73CDC7A}"/>
              </a:ext>
            </a:extLst>
          </p:cNvPr>
          <p:cNvSpPr>
            <a:spLocks noGrp="1" noChangeAspect="1"/>
          </p:cNvSpPr>
          <p:nvPr>
            <p:ph idx="15" hasCustomPrompt="1"/>
          </p:nvPr>
        </p:nvSpPr>
        <p:spPr>
          <a:xfrm>
            <a:off x="491630"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18"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7"/>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Insert subject here </a:t>
            </a:r>
          </a:p>
        </p:txBody>
      </p:sp>
      <p:sp>
        <p:nvSpPr>
          <p:cNvPr id="4" name="Picture Placeholder 3">
            <a:extLst>
              <a:ext uri="{FF2B5EF4-FFF2-40B4-BE49-F238E27FC236}">
                <a16:creationId xmlns:a16="http://schemas.microsoft.com/office/drawing/2014/main" id="{FE7CD24D-02DE-4476-BB5F-49833B084EE2}"/>
              </a:ext>
            </a:extLst>
          </p:cNvPr>
          <p:cNvSpPr>
            <a:spLocks noGrp="1" noChangeAspect="1"/>
          </p:cNvSpPr>
          <p:nvPr>
            <p:ph type="pic" sz="quarter" idx="16"/>
          </p:nvPr>
        </p:nvSpPr>
        <p:spPr>
          <a:xfrm>
            <a:off x="747714" y="2459038"/>
            <a:ext cx="2401887" cy="1325562"/>
          </a:xfrm>
          <a:prstGeom prst="rect">
            <a:avLst/>
          </a:prstGeom>
        </p:spPr>
        <p:txBody>
          <a:bodyPr/>
          <a:lstStyle/>
          <a:p>
            <a:endParaRPr lang="en-GB"/>
          </a:p>
        </p:txBody>
      </p:sp>
      <p:sp>
        <p:nvSpPr>
          <p:cNvPr id="15" name="Picture Placeholder 3">
            <a:extLst>
              <a:ext uri="{FF2B5EF4-FFF2-40B4-BE49-F238E27FC236}">
                <a16:creationId xmlns:a16="http://schemas.microsoft.com/office/drawing/2014/main" id="{5FF58FC1-7288-49F1-B149-304A82F7B569}"/>
              </a:ext>
            </a:extLst>
          </p:cNvPr>
          <p:cNvSpPr>
            <a:spLocks noGrp="1" noChangeAspect="1"/>
          </p:cNvSpPr>
          <p:nvPr>
            <p:ph type="pic" sz="quarter" idx="17"/>
          </p:nvPr>
        </p:nvSpPr>
        <p:spPr>
          <a:xfrm>
            <a:off x="3453803" y="2475636"/>
            <a:ext cx="2356428" cy="1308188"/>
          </a:xfrm>
          <a:prstGeom prst="rect">
            <a:avLst/>
          </a:prstGeom>
        </p:spPr>
        <p:txBody>
          <a:bodyPr/>
          <a:lstStyle/>
          <a:p>
            <a:endParaRPr lang="en-GB"/>
          </a:p>
        </p:txBody>
      </p:sp>
      <p:sp>
        <p:nvSpPr>
          <p:cNvPr id="19" name="Picture Placeholder 3">
            <a:extLst>
              <a:ext uri="{FF2B5EF4-FFF2-40B4-BE49-F238E27FC236}">
                <a16:creationId xmlns:a16="http://schemas.microsoft.com/office/drawing/2014/main" id="{FB8B47B0-D796-4282-B048-F16CF0A6E8F7}"/>
              </a:ext>
            </a:extLst>
          </p:cNvPr>
          <p:cNvSpPr>
            <a:spLocks noGrp="1" noChangeAspect="1"/>
          </p:cNvSpPr>
          <p:nvPr>
            <p:ph type="pic" sz="quarter" idx="18"/>
          </p:nvPr>
        </p:nvSpPr>
        <p:spPr>
          <a:xfrm>
            <a:off x="747713" y="3862217"/>
            <a:ext cx="2356428" cy="1308188"/>
          </a:xfrm>
          <a:prstGeom prst="rect">
            <a:avLst/>
          </a:prstGeom>
        </p:spPr>
        <p:txBody>
          <a:bodyPr/>
          <a:lstStyle/>
          <a:p>
            <a:endParaRPr lang="en-GB"/>
          </a:p>
        </p:txBody>
      </p:sp>
      <p:sp>
        <p:nvSpPr>
          <p:cNvPr id="20" name="Picture Placeholder 3">
            <a:extLst>
              <a:ext uri="{FF2B5EF4-FFF2-40B4-BE49-F238E27FC236}">
                <a16:creationId xmlns:a16="http://schemas.microsoft.com/office/drawing/2014/main" id="{2A44C82F-5FA0-449A-8C29-FFDA5ED6AD31}"/>
              </a:ext>
            </a:extLst>
          </p:cNvPr>
          <p:cNvSpPr>
            <a:spLocks noGrp="1" noChangeAspect="1"/>
          </p:cNvSpPr>
          <p:nvPr>
            <p:ph type="pic" sz="quarter" idx="19"/>
          </p:nvPr>
        </p:nvSpPr>
        <p:spPr>
          <a:xfrm>
            <a:off x="3408932" y="3897867"/>
            <a:ext cx="2356428" cy="1308188"/>
          </a:xfrm>
          <a:prstGeom prst="rect">
            <a:avLst/>
          </a:prstGeom>
        </p:spPr>
        <p:txBody>
          <a:bodyPr/>
          <a:lstStyle/>
          <a:p>
            <a:endParaRPr lang="en-GB"/>
          </a:p>
        </p:txBody>
      </p:sp>
    </p:spTree>
    <p:extLst>
      <p:ext uri="{BB962C8B-B14F-4D97-AF65-F5344CB8AC3E}">
        <p14:creationId xmlns:p14="http://schemas.microsoft.com/office/powerpoint/2010/main" val="193418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5" y="877097"/>
            <a:ext cx="3990975" cy="3901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1688" y="877097"/>
            <a:ext cx="3992562" cy="3901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81266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iz">
    <p:spTree>
      <p:nvGrpSpPr>
        <p:cNvPr id="1" name=""/>
        <p:cNvGrpSpPr/>
        <p:nvPr/>
      </p:nvGrpSpPr>
      <p:grpSpPr>
        <a:xfrm>
          <a:off x="0" y="0"/>
          <a:ext cx="0" cy="0"/>
          <a:chOff x="0" y="0"/>
          <a:chExt cx="0" cy="0"/>
        </a:xfrm>
      </p:grpSpPr>
      <p:sp>
        <p:nvSpPr>
          <p:cNvPr id="2" name="Title 1"/>
          <p:cNvSpPr>
            <a:spLocks noGrp="1"/>
          </p:cNvSpPr>
          <p:nvPr>
            <p:ph type="title"/>
          </p:nvPr>
        </p:nvSpPr>
        <p:spPr>
          <a:xfrm>
            <a:off x="404491" y="285942"/>
            <a:ext cx="8208962" cy="583884"/>
          </a:xfrm>
          <a:prstGeom prst="rect">
            <a:avLst/>
          </a:prstGeom>
          <a:solidFill>
            <a:srgbClr val="009F4D"/>
          </a:solidFill>
        </p:spPr>
        <p:txBody>
          <a:bodyPr lIns="104287" tIns="52144" rIns="104287" bIns="52144"/>
          <a:lstStyle>
            <a:lvl1pPr>
              <a:defRPr sz="2993">
                <a:solidFill>
                  <a:schemeClr val="bg1"/>
                </a:solidFill>
                <a:latin typeface="+mj-lt"/>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22B77D9-7D7F-4EE5-9852-4AF17ADBFC39}"/>
              </a:ext>
            </a:extLst>
          </p:cNvPr>
          <p:cNvSpPr>
            <a:spLocks noGrp="1"/>
          </p:cNvSpPr>
          <p:nvPr>
            <p:ph type="body" sz="quarter" idx="10" hasCustomPrompt="1"/>
          </p:nvPr>
        </p:nvSpPr>
        <p:spPr>
          <a:xfrm>
            <a:off x="7237435" y="5265781"/>
            <a:ext cx="1575776" cy="309179"/>
          </a:xfrm>
          <a:prstGeom prst="rect">
            <a:avLst/>
          </a:prstGeom>
        </p:spPr>
        <p:txBody>
          <a:bodyPr/>
          <a:lstStyle>
            <a:lvl1pPr marL="0" indent="0">
              <a:buNone/>
              <a:defRPr sz="1000">
                <a:solidFill>
                  <a:schemeClr val="bg1">
                    <a:lumMod val="65000"/>
                  </a:schemeClr>
                </a:solidFill>
              </a:defRPr>
            </a:lvl1pPr>
          </a:lstStyle>
          <a:p>
            <a:r>
              <a:rPr lang="en-US" dirty="0"/>
              <a:t>KS3 - Bleeding</a:t>
            </a:r>
          </a:p>
        </p:txBody>
      </p:sp>
    </p:spTree>
    <p:extLst>
      <p:ext uri="{BB962C8B-B14F-4D97-AF65-F5344CB8AC3E}">
        <p14:creationId xmlns:p14="http://schemas.microsoft.com/office/powerpoint/2010/main" val="174744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4491" y="285942"/>
            <a:ext cx="8208962" cy="583884"/>
          </a:xfrm>
          <a:prstGeom prst="rect">
            <a:avLst/>
          </a:prstGeom>
          <a:solidFill>
            <a:srgbClr val="009F4D"/>
          </a:solidFill>
        </p:spPr>
        <p:txBody>
          <a:bodyPr lIns="104287" tIns="52144" rIns="104287" bIns="52144"/>
          <a:lstStyle>
            <a:lvl1pPr>
              <a:defRPr sz="3325">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hasCustomPrompt="1"/>
          </p:nvPr>
        </p:nvSpPr>
        <p:spPr>
          <a:xfrm>
            <a:off x="395289" y="1064926"/>
            <a:ext cx="8208963" cy="3713451"/>
          </a:xfrm>
          <a:prstGeom prst="rect">
            <a:avLst/>
          </a:prstGeom>
        </p:spPr>
        <p:txBody>
          <a:bodyPr lIns="104287" tIns="52144" rIns="104287" bIns="52144"/>
          <a:lstStyle>
            <a:lvl1pPr>
              <a:defRPr sz="2721">
                <a:solidFill>
                  <a:srgbClr val="009F4D"/>
                </a:solidFill>
              </a:defRPr>
            </a:lvl1pPr>
            <a:lvl2pPr marL="345506" indent="-345506">
              <a:defRPr lang="en-GB" sz="2116" kern="1200" dirty="0">
                <a:solidFill>
                  <a:srgbClr val="000000"/>
                </a:solidFill>
                <a:latin typeface="+mj-lt"/>
                <a:ea typeface="MS PGothic" panose="020B0600070205080204" pitchFamily="34" charset="-128"/>
                <a:cs typeface="+mn-cs"/>
              </a:defRPr>
            </a:lvl2pPr>
            <a:lvl3pPr marL="345506" indent="-345506">
              <a:defRPr sz="2116">
                <a:solidFill>
                  <a:schemeClr val="tx1"/>
                </a:solidFill>
              </a:defRPr>
            </a:lvl3pPr>
            <a:lvl4pPr marL="345506" indent="-345506">
              <a:defRPr sz="2116">
                <a:solidFill>
                  <a:schemeClr val="tx1"/>
                </a:solidFill>
              </a:defRPr>
            </a:lvl4pPr>
            <a:lvl5pPr marL="345506" indent="-345506">
              <a:defRPr sz="2116">
                <a:solidFill>
                  <a:schemeClr val="tx1"/>
                </a:solidFill>
              </a:defRPr>
            </a:lvl5pPr>
          </a:lstStyle>
          <a:p>
            <a:pPr lvl="0"/>
            <a:r>
              <a:rPr lang="en-US"/>
              <a:t>Click to edit Master text styles</a:t>
            </a:r>
          </a:p>
          <a:p>
            <a:pPr marL="271126" lvl="1" indent="-271126" algn="l" rtl="0" eaLnBrk="0" fontAlgn="base" hangingPunct="0">
              <a:spcBef>
                <a:spcPts val="378"/>
              </a:spcBef>
              <a:spcAft>
                <a:spcPts val="378"/>
              </a:spcAft>
              <a:buClr>
                <a:srgbClr val="009F4D"/>
              </a:buClr>
              <a:buFont typeface="Wingdings 3" panose="05040102010807070707" pitchFamily="18" charset="2"/>
              <a:buChar char=""/>
              <a:defRPr/>
            </a:pPr>
            <a:r>
              <a:rPr lang="en-US"/>
              <a:t>Second level</a:t>
            </a:r>
          </a:p>
          <a:p>
            <a:pPr marL="271126" lvl="1" indent="-271126" algn="l" rtl="0" eaLnBrk="0" fontAlgn="base" hangingPunct="0">
              <a:spcBef>
                <a:spcPts val="378"/>
              </a:spcBef>
              <a:spcAft>
                <a:spcPts val="378"/>
              </a:spcAft>
              <a:buClr>
                <a:srgbClr val="009F4D"/>
              </a:buClr>
              <a:buFont typeface="Wingdings 3" panose="05040102010807070707" pitchFamily="18" charset="2"/>
              <a:buChar char=""/>
              <a:defRPr/>
            </a:pPr>
            <a:r>
              <a:rPr lang="en-US"/>
              <a:t>Third level</a:t>
            </a:r>
          </a:p>
        </p:txBody>
      </p:sp>
      <p:sp>
        <p:nvSpPr>
          <p:cNvPr id="4" name="Text Placeholder 3">
            <a:extLst>
              <a:ext uri="{FF2B5EF4-FFF2-40B4-BE49-F238E27FC236}">
                <a16:creationId xmlns:a16="http://schemas.microsoft.com/office/drawing/2014/main" id="{7E71E84F-6514-4CE4-8165-877EFB4FFF03}"/>
              </a:ext>
            </a:extLst>
          </p:cNvPr>
          <p:cNvSpPr>
            <a:spLocks noGrp="1"/>
          </p:cNvSpPr>
          <p:nvPr>
            <p:ph type="body" sz="quarter" idx="10" hasCustomPrompt="1"/>
          </p:nvPr>
        </p:nvSpPr>
        <p:spPr>
          <a:xfrm>
            <a:off x="7237435" y="5265781"/>
            <a:ext cx="1575776" cy="309179"/>
          </a:xfrm>
          <a:prstGeom prst="rect">
            <a:avLst/>
          </a:prstGeom>
        </p:spPr>
        <p:txBody>
          <a:bodyPr/>
          <a:lstStyle>
            <a:lvl1pPr marL="0" indent="0">
              <a:buNone/>
              <a:defRPr sz="1000">
                <a:solidFill>
                  <a:schemeClr val="bg1">
                    <a:lumMod val="65000"/>
                  </a:schemeClr>
                </a:solidFill>
              </a:defRPr>
            </a:lvl1pPr>
          </a:lstStyle>
          <a:p>
            <a:r>
              <a:rPr lang="en-GB" dirty="0"/>
              <a:t>KS3 - Bleeding</a:t>
            </a:r>
          </a:p>
        </p:txBody>
      </p:sp>
    </p:spTree>
    <p:extLst>
      <p:ext uri="{BB962C8B-B14F-4D97-AF65-F5344CB8AC3E}">
        <p14:creationId xmlns:p14="http://schemas.microsoft.com/office/powerpoint/2010/main" val="68266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header ">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B3453ADD-6F89-4E49-A48A-0AF14ACBF5EE}"/>
              </a:ext>
            </a:extLst>
          </p:cNvPr>
          <p:cNvSpPr>
            <a:spLocks noGrp="1"/>
          </p:cNvSpPr>
          <p:nvPr>
            <p:ph type="pic" sz="quarter" idx="18"/>
          </p:nvPr>
        </p:nvSpPr>
        <p:spPr>
          <a:xfrm>
            <a:off x="304799" y="207965"/>
            <a:ext cx="8508411" cy="5057775"/>
          </a:xfrm>
          <a:prstGeom prst="rect">
            <a:avLst/>
          </a:prstGeom>
        </p:spPr>
        <p:txBody>
          <a:bodyPr/>
          <a:lstStyle/>
          <a:p>
            <a:endParaRPr lang="en-GB"/>
          </a:p>
        </p:txBody>
      </p:sp>
      <p:sp>
        <p:nvSpPr>
          <p:cNvPr id="3" name="Content Placeholder 2">
            <a:extLst>
              <a:ext uri="{FF2B5EF4-FFF2-40B4-BE49-F238E27FC236}">
                <a16:creationId xmlns:a16="http://schemas.microsoft.com/office/drawing/2014/main" id="{BFC1E360-0609-4BEF-AF7C-C2C0E9A6FBCE}"/>
              </a:ext>
            </a:extLst>
          </p:cNvPr>
          <p:cNvSpPr>
            <a:spLocks noGrp="1" noChangeAspect="1"/>
          </p:cNvSpPr>
          <p:nvPr>
            <p:ph idx="16" hasCustomPrompt="1"/>
          </p:nvPr>
        </p:nvSpPr>
        <p:spPr>
          <a:xfrm>
            <a:off x="491630"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dirty="0"/>
              <a:t>Title </a:t>
            </a:r>
            <a:endParaRPr lang="en-US" sz="2900" dirty="0">
              <a:solidFill>
                <a:srgbClr val="FFFFFF"/>
              </a:solidFill>
            </a:endParaRPr>
          </a:p>
        </p:txBody>
      </p:sp>
      <p:sp>
        <p:nvSpPr>
          <p:cNvPr id="7" name="Text Placeholder 5">
            <a:extLst>
              <a:ext uri="{FF2B5EF4-FFF2-40B4-BE49-F238E27FC236}">
                <a16:creationId xmlns:a16="http://schemas.microsoft.com/office/drawing/2014/main" id="{C1850855-BE95-4F7A-A1A9-2D5FF72B20E6}"/>
              </a:ext>
            </a:extLst>
          </p:cNvPr>
          <p:cNvSpPr>
            <a:spLocks noGrp="1"/>
          </p:cNvSpPr>
          <p:nvPr>
            <p:ph type="body" sz="quarter" idx="10" hasCustomPrompt="1"/>
          </p:nvPr>
        </p:nvSpPr>
        <p:spPr>
          <a:xfrm>
            <a:off x="7251290" y="5251926"/>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dirty="0"/>
              <a:t>KS3 – Bleeding</a:t>
            </a:r>
          </a:p>
        </p:txBody>
      </p:sp>
      <p:grpSp>
        <p:nvGrpSpPr>
          <p:cNvPr id="11" name="Group 10">
            <a:extLst>
              <a:ext uri="{FF2B5EF4-FFF2-40B4-BE49-F238E27FC236}">
                <a16:creationId xmlns:a16="http://schemas.microsoft.com/office/drawing/2014/main" id="{C78883C9-736E-4178-A40A-53DFC7A1317C}"/>
              </a:ext>
            </a:extLst>
          </p:cNvPr>
          <p:cNvGrpSpPr/>
          <p:nvPr userDrawn="1"/>
        </p:nvGrpSpPr>
        <p:grpSpPr>
          <a:xfrm>
            <a:off x="2438400" y="3747319"/>
            <a:ext cx="6705601" cy="1541044"/>
            <a:chOff x="1842654" y="-1271155"/>
            <a:chExt cx="6705601" cy="1541044"/>
          </a:xfrm>
          <a:noFill/>
        </p:grpSpPr>
        <p:sp>
          <p:nvSpPr>
            <p:cNvPr id="12" name="Right Triangle 11">
              <a:extLst>
                <a:ext uri="{FF2B5EF4-FFF2-40B4-BE49-F238E27FC236}">
                  <a16:creationId xmlns:a16="http://schemas.microsoft.com/office/drawing/2014/main" id="{92E65848-7A44-40E6-B4E0-1FEA493D3BC7}"/>
                </a:ext>
              </a:extLst>
            </p:cNvPr>
            <p:cNvSpPr/>
            <p:nvPr userDrawn="1"/>
          </p:nvSpPr>
          <p:spPr>
            <a:xfrm flipH="1">
              <a:off x="1842654" y="-1271155"/>
              <a:ext cx="6705601" cy="154104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dirty="0">
                <a:solidFill>
                  <a:srgbClr val="FF0000"/>
                </a:solidFill>
              </a:endParaRPr>
            </a:p>
          </p:txBody>
        </p:sp>
        <p:pic>
          <p:nvPicPr>
            <p:cNvPr id="13" name="Picture 12" descr="SJA logo on angled slice.psd">
              <a:extLst>
                <a:ext uri="{FF2B5EF4-FFF2-40B4-BE49-F238E27FC236}">
                  <a16:creationId xmlns:a16="http://schemas.microsoft.com/office/drawing/2014/main" id="{FEC7218D-6FE3-4890-BE9C-C90C43E478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grpFill/>
            <a:ln>
              <a:noFill/>
            </a:ln>
          </p:spPr>
        </p:pic>
      </p:grpSp>
    </p:spTree>
    <p:extLst>
      <p:ext uri="{BB962C8B-B14F-4D97-AF65-F5344CB8AC3E}">
        <p14:creationId xmlns:p14="http://schemas.microsoft.com/office/powerpoint/2010/main" val="313316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eak page 1">
    <p:bg>
      <p:bgRef idx="1001">
        <a:schemeClr val="bg1"/>
      </p:bgRef>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D972C41A-9216-4B40-861A-E5A06DD10D6E}"/>
              </a:ext>
            </a:extLst>
          </p:cNvPr>
          <p:cNvSpPr>
            <a:spLocks noGrp="1" noChangeAspect="1"/>
          </p:cNvSpPr>
          <p:nvPr>
            <p:ph idx="15" hasCustomPrompt="1"/>
          </p:nvPr>
        </p:nvSpPr>
        <p:spPr>
          <a:xfrm>
            <a:off x="1551709" y="1947377"/>
            <a:ext cx="6359236" cy="551146"/>
          </a:xfrm>
          <a:prstGeom prst="rect">
            <a:avLst/>
          </a:prstGeom>
          <a:solidFill>
            <a:srgbClr val="8D8E8D"/>
          </a:solidFill>
        </p:spPr>
        <p:txBody>
          <a:bodyPr lIns="74441" tIns="37221" rIns="74441" bIns="37221"/>
          <a:lstStyle>
            <a:lvl1pPr marL="0" marR="0" indent="0" algn="ctr"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dirty="0"/>
              <a:t>Title </a:t>
            </a:r>
            <a:endParaRPr lang="en-US" sz="2900" dirty="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7"/>
            <a:ext cx="1575776" cy="309179"/>
          </a:xfrm>
          <a:prstGeom prst="rect">
            <a:avLst/>
          </a:prstGeom>
        </p:spPr>
        <p:txBody>
          <a:bodyPr/>
          <a:lstStyle>
            <a:lvl1pPr marL="0" marR="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sz="1000" baseline="0">
                <a:solidFill>
                  <a:schemeClr val="bg1">
                    <a:lumMod val="50000"/>
                  </a:schemeClr>
                </a:solidFill>
                <a:latin typeface="+mj-lt"/>
              </a:defRPr>
            </a:lvl1pPr>
          </a:lstStyle>
          <a:p>
            <a:r>
              <a:rPr lang="en-GB" dirty="0"/>
              <a:t>KS3 – Bleeding</a:t>
            </a:r>
          </a:p>
        </p:txBody>
      </p:sp>
    </p:spTree>
    <p:extLst>
      <p:ext uri="{BB962C8B-B14F-4D97-AF65-F5344CB8AC3E}">
        <p14:creationId xmlns:p14="http://schemas.microsoft.com/office/powerpoint/2010/main" val="22992765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page 2">
    <p:bg>
      <p:bgRef idx="1001">
        <a:schemeClr val="bg1"/>
      </p:bgRef>
    </p:bg>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7"/>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dirty="0"/>
              <a:t>KS3 – Bleeding</a:t>
            </a:r>
          </a:p>
        </p:txBody>
      </p:sp>
      <p:sp>
        <p:nvSpPr>
          <p:cNvPr id="6" name="Content Placeholder 2">
            <a:extLst>
              <a:ext uri="{FF2B5EF4-FFF2-40B4-BE49-F238E27FC236}">
                <a16:creationId xmlns:a16="http://schemas.microsoft.com/office/drawing/2014/main" id="{72648BE5-7FB0-43C3-9796-11EDEC3B12D4}"/>
              </a:ext>
            </a:extLst>
          </p:cNvPr>
          <p:cNvSpPr>
            <a:spLocks noGrp="1" noChangeAspect="1"/>
          </p:cNvSpPr>
          <p:nvPr>
            <p:ph idx="16" hasCustomPrompt="1"/>
          </p:nvPr>
        </p:nvSpPr>
        <p:spPr>
          <a:xfrm>
            <a:off x="2542100" y="2498523"/>
            <a:ext cx="4246627" cy="551146"/>
          </a:xfrm>
          <a:prstGeom prst="rect">
            <a:avLst/>
          </a:prstGeom>
          <a:solidFill>
            <a:srgbClr val="8D8E8D"/>
          </a:solidFill>
        </p:spPr>
        <p:txBody>
          <a:bodyPr lIns="74441" tIns="37221" rIns="74441" bIns="37221"/>
          <a:lstStyle>
            <a:lvl1pPr marL="0" marR="0" indent="0" algn="ctr"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dirty="0"/>
              <a:t>Title </a:t>
            </a:r>
            <a:endParaRPr lang="en-US" sz="2900" dirty="0">
              <a:solidFill>
                <a:srgbClr val="FFFFFF"/>
              </a:solidFill>
            </a:endParaRPr>
          </a:p>
        </p:txBody>
      </p:sp>
      <p:sp>
        <p:nvSpPr>
          <p:cNvPr id="7" name="Content Placeholder 2">
            <a:extLst>
              <a:ext uri="{FF2B5EF4-FFF2-40B4-BE49-F238E27FC236}">
                <a16:creationId xmlns:a16="http://schemas.microsoft.com/office/drawing/2014/main" id="{6F71EAB9-84D2-4471-97AE-F407342A10D6}"/>
              </a:ext>
            </a:extLst>
          </p:cNvPr>
          <p:cNvSpPr>
            <a:spLocks noGrp="1" noChangeAspect="1"/>
          </p:cNvSpPr>
          <p:nvPr>
            <p:ph idx="15" hasCustomPrompt="1"/>
          </p:nvPr>
        </p:nvSpPr>
        <p:spPr>
          <a:xfrm>
            <a:off x="1551709" y="1947377"/>
            <a:ext cx="6359236" cy="551146"/>
          </a:xfrm>
          <a:prstGeom prst="rect">
            <a:avLst/>
          </a:prstGeom>
          <a:solidFill>
            <a:srgbClr val="8D8E8D"/>
          </a:solidFill>
        </p:spPr>
        <p:txBody>
          <a:bodyPr lIns="74441" tIns="37221" rIns="74441" bIns="37221"/>
          <a:lstStyle>
            <a:lvl1pPr marL="0" marR="0" indent="0" algn="ctr"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dirty="0"/>
              <a:t>Title </a:t>
            </a:r>
            <a:endParaRPr lang="en-US" sz="2900" dirty="0">
              <a:solidFill>
                <a:srgbClr val="FFFFFF"/>
              </a:solidFill>
            </a:endParaRPr>
          </a:p>
        </p:txBody>
      </p:sp>
    </p:spTree>
    <p:extLst>
      <p:ext uri="{BB962C8B-B14F-4D97-AF65-F5344CB8AC3E}">
        <p14:creationId xmlns:p14="http://schemas.microsoft.com/office/powerpoint/2010/main" val="39317348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Content Placeholder 2"/>
          <p:cNvSpPr>
            <a:spLocks noGrp="1" noChangeAspect="1"/>
          </p:cNvSpPr>
          <p:nvPr>
            <p:ph idx="1" hasCustomPrompt="1"/>
          </p:nvPr>
        </p:nvSpPr>
        <p:spPr>
          <a:xfrm>
            <a:off x="662750" y="1365174"/>
            <a:ext cx="7575409"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dirty="0"/>
              <a:t>Type to add heading</a:t>
            </a:r>
          </a:p>
        </p:txBody>
      </p:sp>
      <p:sp>
        <p:nvSpPr>
          <p:cNvPr id="14" name="Content Placeholder 4"/>
          <p:cNvSpPr>
            <a:spLocks noGrp="1" noChangeAspect="1"/>
          </p:cNvSpPr>
          <p:nvPr>
            <p:ph idx="11" hasCustomPrompt="1"/>
          </p:nvPr>
        </p:nvSpPr>
        <p:spPr>
          <a:xfrm>
            <a:off x="662750" y="1927327"/>
            <a:ext cx="7575409" cy="919678"/>
          </a:xfrm>
          <a:prstGeom prst="rect">
            <a:avLst/>
          </a:prstGeom>
        </p:spPr>
        <p:txBody>
          <a:bodyPr lIns="74441" tIns="37221" rIns="74441" bIns="37221"/>
          <a:lstStyle>
            <a:lvl1pPr marL="0" indent="0">
              <a:buNone/>
              <a:defRPr sz="1800"/>
            </a:lvl1pPr>
          </a:lstStyle>
          <a:p>
            <a:pPr lvl="0"/>
            <a:r>
              <a:rPr lang="en-US" dirty="0"/>
              <a:t>Type to add body text</a:t>
            </a:r>
          </a:p>
        </p:txBody>
      </p:sp>
      <p:sp>
        <p:nvSpPr>
          <p:cNvPr id="16" name="Content Placeholder 4"/>
          <p:cNvSpPr>
            <a:spLocks noGrp="1" noChangeAspect="1"/>
          </p:cNvSpPr>
          <p:nvPr>
            <p:ph idx="12" hasCustomPrompt="1"/>
          </p:nvPr>
        </p:nvSpPr>
        <p:spPr>
          <a:xfrm>
            <a:off x="662750" y="2966331"/>
            <a:ext cx="7575409" cy="1813489"/>
          </a:xfrm>
          <a:prstGeom prst="rect">
            <a:avLst/>
          </a:prstGeom>
        </p:spPr>
        <p:txBody>
          <a:bodyPr lIns="74441" tIns="37221" rIns="74441" bIns="37221"/>
          <a:lstStyle>
            <a:lvl1pPr marL="361867" indent="-361867">
              <a:buClr>
                <a:srgbClr val="007A53"/>
              </a:buClr>
              <a:buFont typeface="Lucida Grande"/>
              <a:buChar char="➤"/>
              <a:defRPr sz="1800"/>
            </a:lvl1pPr>
          </a:lstStyle>
          <a:p>
            <a:pPr lvl="0"/>
            <a:r>
              <a:rPr lang="en-US" dirty="0"/>
              <a:t>Type to add bullet points</a:t>
            </a:r>
          </a:p>
        </p:txBody>
      </p:sp>
      <p:sp>
        <p:nvSpPr>
          <p:cNvPr id="8" name="Content Placeholder 2">
            <a:extLst>
              <a:ext uri="{FF2B5EF4-FFF2-40B4-BE49-F238E27FC236}">
                <a16:creationId xmlns:a16="http://schemas.microsoft.com/office/drawing/2014/main" id="{B2C77F52-EA64-4F9F-A703-22B619BAB782}"/>
              </a:ext>
            </a:extLst>
          </p:cNvPr>
          <p:cNvSpPr>
            <a:spLocks noGrp="1" noChangeAspect="1"/>
          </p:cNvSpPr>
          <p:nvPr>
            <p:ph idx="15" hasCustomPrompt="1"/>
          </p:nvPr>
        </p:nvSpPr>
        <p:spPr>
          <a:xfrm>
            <a:off x="491630"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dirty="0"/>
              <a:t>Title </a:t>
            </a:r>
            <a:endParaRPr lang="en-US" sz="2900" dirty="0">
              <a:solidFill>
                <a:srgbClr val="FFFFFF"/>
              </a:solidFill>
            </a:endParaRPr>
          </a:p>
        </p:txBody>
      </p:sp>
      <p:sp>
        <p:nvSpPr>
          <p:cNvPr id="7"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7"/>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dirty="0"/>
              <a:t>KS3 – Bleeding</a:t>
            </a:r>
          </a:p>
        </p:txBody>
      </p:sp>
    </p:spTree>
    <p:extLst>
      <p:ext uri="{BB962C8B-B14F-4D97-AF65-F5344CB8AC3E}">
        <p14:creationId xmlns:p14="http://schemas.microsoft.com/office/powerpoint/2010/main" val="402665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bullet point ">
    <p:spTree>
      <p:nvGrpSpPr>
        <p:cNvPr id="1" name=""/>
        <p:cNvGrpSpPr/>
        <p:nvPr/>
      </p:nvGrpSpPr>
      <p:grpSpPr>
        <a:xfrm>
          <a:off x="0" y="0"/>
          <a:ext cx="0" cy="0"/>
          <a:chOff x="0" y="0"/>
          <a:chExt cx="0" cy="0"/>
        </a:xfrm>
      </p:grpSpPr>
      <p:sp>
        <p:nvSpPr>
          <p:cNvPr id="8" name="Content Placeholder 4"/>
          <p:cNvSpPr>
            <a:spLocks noGrp="1" noChangeAspect="1"/>
          </p:cNvSpPr>
          <p:nvPr>
            <p:ph idx="14" hasCustomPrompt="1"/>
          </p:nvPr>
        </p:nvSpPr>
        <p:spPr>
          <a:xfrm>
            <a:off x="526120" y="1263234"/>
            <a:ext cx="7658273" cy="3474614"/>
          </a:xfrm>
          <a:prstGeom prst="rect">
            <a:avLst/>
          </a:prstGeom>
        </p:spPr>
        <p:txBody>
          <a:bodyPr lIns="74441" tIns="37221" rIns="74441" bIns="37221"/>
          <a:lstStyle>
            <a:lvl1pPr marL="361867" indent="-361867">
              <a:buClr>
                <a:srgbClr val="007A53"/>
              </a:buClr>
              <a:buFont typeface="Lucida Grande"/>
              <a:buChar char="➤"/>
              <a:defRPr sz="1800"/>
            </a:lvl1pPr>
          </a:lstStyle>
          <a:p>
            <a:pPr lvl="0"/>
            <a:r>
              <a:rPr lang="en-US" dirty="0"/>
              <a:t>Type to add bullet points</a:t>
            </a:r>
          </a:p>
          <a:p>
            <a:pPr lvl="0"/>
            <a:endParaRPr lang="en-US" dirty="0"/>
          </a:p>
          <a:p>
            <a:pPr lvl="0"/>
            <a:endParaRPr lang="en-US" dirty="0"/>
          </a:p>
        </p:txBody>
      </p:sp>
      <p:sp>
        <p:nvSpPr>
          <p:cNvPr id="10" name="Content Placeholder 2">
            <a:extLst>
              <a:ext uri="{FF2B5EF4-FFF2-40B4-BE49-F238E27FC236}">
                <a16:creationId xmlns:a16="http://schemas.microsoft.com/office/drawing/2014/main" id="{D972C41A-9216-4B40-861A-E5A06DD10D6E}"/>
              </a:ext>
            </a:extLst>
          </p:cNvPr>
          <p:cNvSpPr>
            <a:spLocks noGrp="1" noChangeAspect="1"/>
          </p:cNvSpPr>
          <p:nvPr>
            <p:ph idx="15" hasCustomPrompt="1"/>
          </p:nvPr>
        </p:nvSpPr>
        <p:spPr>
          <a:xfrm>
            <a:off x="491630"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dirty="0"/>
              <a:t>Title </a:t>
            </a:r>
            <a:endParaRPr lang="en-US" sz="2900" dirty="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7"/>
            <a:ext cx="1575776" cy="309179"/>
          </a:xfrm>
          <a:prstGeom prst="rect">
            <a:avLst/>
          </a:prstGeom>
        </p:spPr>
        <p:txBody>
          <a:bodyPr/>
          <a:lstStyle>
            <a:lvl1pPr marL="0" marR="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sz="1000" baseline="0">
                <a:solidFill>
                  <a:schemeClr val="bg1">
                    <a:lumMod val="50000"/>
                  </a:schemeClr>
                </a:solidFill>
                <a:latin typeface="+mj-lt"/>
              </a:defRPr>
            </a:lvl1pPr>
          </a:lstStyle>
          <a:p>
            <a:r>
              <a:rPr lang="en-GB" dirty="0"/>
              <a:t>KS3 – Bleeding</a:t>
            </a:r>
          </a:p>
        </p:txBody>
      </p:sp>
    </p:spTree>
    <p:extLst>
      <p:ext uri="{BB962C8B-B14F-4D97-AF65-F5344CB8AC3E}">
        <p14:creationId xmlns:p14="http://schemas.microsoft.com/office/powerpoint/2010/main" val="209535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atment (1 illustration, bitesize tex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DB9D070-92E3-4330-A7F1-F9F680CEADDD}"/>
              </a:ext>
            </a:extLst>
          </p:cNvPr>
          <p:cNvSpPr>
            <a:spLocks noGrp="1" noChangeAspect="1"/>
          </p:cNvSpPr>
          <p:nvPr>
            <p:ph type="pic" idx="1"/>
          </p:nvPr>
        </p:nvSpPr>
        <p:spPr>
          <a:xfrm>
            <a:off x="4988462" y="1359524"/>
            <a:ext cx="3528105" cy="3262858"/>
          </a:xfrm>
          <a:prstGeom prst="rect">
            <a:avLst/>
          </a:prstGeom>
          <a:ln w="38100" cmpd="sng">
            <a:solidFill>
              <a:srgbClr val="007A53"/>
            </a:solidFill>
          </a:ln>
        </p:spPr>
        <p:txBody>
          <a:bodyPr lIns="74441" tIns="37221" rIns="74441" bIns="37221"/>
          <a:lstStyle>
            <a:lvl1pPr marL="0" indent="0">
              <a:buNone/>
              <a:defRPr sz="2600"/>
            </a:lvl1pPr>
            <a:lvl2pPr marL="372207" indent="0">
              <a:buNone/>
              <a:defRPr sz="2300"/>
            </a:lvl2pPr>
            <a:lvl3pPr marL="744413" indent="0">
              <a:buNone/>
              <a:defRPr sz="2000"/>
            </a:lvl3pPr>
            <a:lvl4pPr marL="1116620" indent="0">
              <a:buNone/>
              <a:defRPr sz="1600"/>
            </a:lvl4pPr>
            <a:lvl5pPr marL="1488826" indent="0">
              <a:buNone/>
              <a:defRPr sz="1600"/>
            </a:lvl5pPr>
            <a:lvl6pPr marL="1861033" indent="0">
              <a:buNone/>
              <a:defRPr sz="1600"/>
            </a:lvl6pPr>
            <a:lvl7pPr marL="2233239" indent="0">
              <a:buNone/>
              <a:defRPr sz="1600"/>
            </a:lvl7pPr>
            <a:lvl8pPr marL="2605446" indent="0">
              <a:buNone/>
              <a:defRPr sz="1600"/>
            </a:lvl8pPr>
            <a:lvl9pPr marL="2977652" indent="0">
              <a:buNone/>
              <a:defRPr sz="1600"/>
            </a:lvl9pPr>
          </a:lstStyle>
          <a:p>
            <a:r>
              <a:rPr lang="en-US" dirty="0"/>
              <a:t>Click icon to add picture</a:t>
            </a:r>
            <a:endParaRPr lang="en-GB" dirty="0"/>
          </a:p>
        </p:txBody>
      </p:sp>
      <p:sp>
        <p:nvSpPr>
          <p:cNvPr id="6" name="Content Placeholder 2"/>
          <p:cNvSpPr>
            <a:spLocks noGrp="1" noChangeAspect="1"/>
          </p:cNvSpPr>
          <p:nvPr>
            <p:ph idx="12" hasCustomPrompt="1"/>
          </p:nvPr>
        </p:nvSpPr>
        <p:spPr>
          <a:xfrm>
            <a:off x="662750" y="1365174"/>
            <a:ext cx="4072215"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dirty="0"/>
              <a:t>Type to add heading</a:t>
            </a:r>
          </a:p>
        </p:txBody>
      </p:sp>
      <p:sp>
        <p:nvSpPr>
          <p:cNvPr id="7" name="Content Placeholder 4"/>
          <p:cNvSpPr>
            <a:spLocks noGrp="1" noChangeAspect="1"/>
          </p:cNvSpPr>
          <p:nvPr>
            <p:ph idx="13" hasCustomPrompt="1"/>
          </p:nvPr>
        </p:nvSpPr>
        <p:spPr>
          <a:xfrm>
            <a:off x="662750" y="1927327"/>
            <a:ext cx="4072215" cy="919678"/>
          </a:xfrm>
          <a:prstGeom prst="rect">
            <a:avLst/>
          </a:prstGeom>
        </p:spPr>
        <p:txBody>
          <a:bodyPr lIns="74441" tIns="37221" rIns="74441" bIns="37221"/>
          <a:lstStyle>
            <a:lvl1pPr marL="0" indent="0">
              <a:buNone/>
              <a:defRPr sz="1800" baseline="0"/>
            </a:lvl1pPr>
          </a:lstStyle>
          <a:p>
            <a:pPr lvl="0"/>
            <a:r>
              <a:rPr lang="en-US" dirty="0"/>
              <a:t>Type to add body text</a:t>
            </a:r>
          </a:p>
        </p:txBody>
      </p:sp>
      <p:sp>
        <p:nvSpPr>
          <p:cNvPr id="8" name="Content Placeholder 4"/>
          <p:cNvSpPr>
            <a:spLocks noGrp="1" noChangeAspect="1"/>
          </p:cNvSpPr>
          <p:nvPr>
            <p:ph idx="14" hasCustomPrompt="1"/>
          </p:nvPr>
        </p:nvSpPr>
        <p:spPr>
          <a:xfrm>
            <a:off x="662750" y="2966329"/>
            <a:ext cx="4072215" cy="1656054"/>
          </a:xfrm>
          <a:prstGeom prst="rect">
            <a:avLst/>
          </a:prstGeom>
        </p:spPr>
        <p:txBody>
          <a:bodyPr lIns="74441" tIns="37221" rIns="74441" bIns="37221"/>
          <a:lstStyle>
            <a:lvl1pPr marL="361867" indent="-361867">
              <a:buClr>
                <a:srgbClr val="007A53"/>
              </a:buClr>
              <a:buFont typeface="Lucida Grande"/>
              <a:buChar char="➤"/>
              <a:defRPr sz="1800"/>
            </a:lvl1pPr>
          </a:lstStyle>
          <a:p>
            <a:pPr lvl="0"/>
            <a:r>
              <a:rPr lang="en-US" dirty="0"/>
              <a:t>Type to add bullet points</a:t>
            </a:r>
          </a:p>
        </p:txBody>
      </p:sp>
      <p:sp>
        <p:nvSpPr>
          <p:cNvPr id="13" name="Content Placeholder 2">
            <a:extLst>
              <a:ext uri="{FF2B5EF4-FFF2-40B4-BE49-F238E27FC236}">
                <a16:creationId xmlns:a16="http://schemas.microsoft.com/office/drawing/2014/main" id="{0475017F-F7B9-413F-AB73-69D739DB635C}"/>
              </a:ext>
            </a:extLst>
          </p:cNvPr>
          <p:cNvSpPr>
            <a:spLocks noGrp="1" noChangeAspect="1"/>
          </p:cNvSpPr>
          <p:nvPr>
            <p:ph idx="15" hasCustomPrompt="1"/>
          </p:nvPr>
        </p:nvSpPr>
        <p:spPr>
          <a:xfrm>
            <a:off x="491630"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dirty="0"/>
              <a:t>Title</a:t>
            </a:r>
          </a:p>
        </p:txBody>
      </p:sp>
      <p:sp>
        <p:nvSpPr>
          <p:cNvPr id="10"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7"/>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dirty="0"/>
              <a:t>Insert subject here </a:t>
            </a:r>
          </a:p>
        </p:txBody>
      </p:sp>
    </p:spTree>
    <p:extLst>
      <p:ext uri="{BB962C8B-B14F-4D97-AF65-F5344CB8AC3E}">
        <p14:creationId xmlns:p14="http://schemas.microsoft.com/office/powerpoint/2010/main" val="236142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eatment (1 illustration, bitesize text, no bullets)">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DB9D070-92E3-4330-A7F1-F9F680CEADDD}"/>
              </a:ext>
            </a:extLst>
          </p:cNvPr>
          <p:cNvSpPr>
            <a:spLocks noGrp="1" noChangeAspect="1"/>
          </p:cNvSpPr>
          <p:nvPr>
            <p:ph type="pic" idx="1"/>
          </p:nvPr>
        </p:nvSpPr>
        <p:spPr>
          <a:xfrm>
            <a:off x="4988462" y="1359524"/>
            <a:ext cx="3528105" cy="3262858"/>
          </a:xfrm>
          <a:prstGeom prst="rect">
            <a:avLst/>
          </a:prstGeom>
          <a:ln w="38100" cmpd="sng">
            <a:solidFill>
              <a:srgbClr val="007A53"/>
            </a:solidFill>
          </a:ln>
        </p:spPr>
        <p:txBody>
          <a:bodyPr lIns="74441" tIns="37221" rIns="74441" bIns="37221"/>
          <a:lstStyle>
            <a:lvl1pPr marL="0" indent="0">
              <a:buNone/>
              <a:defRPr sz="2600"/>
            </a:lvl1pPr>
            <a:lvl2pPr marL="372207" indent="0">
              <a:buNone/>
              <a:defRPr sz="2300"/>
            </a:lvl2pPr>
            <a:lvl3pPr marL="744413" indent="0">
              <a:buNone/>
              <a:defRPr sz="2000"/>
            </a:lvl3pPr>
            <a:lvl4pPr marL="1116620" indent="0">
              <a:buNone/>
              <a:defRPr sz="1600"/>
            </a:lvl4pPr>
            <a:lvl5pPr marL="1488826" indent="0">
              <a:buNone/>
              <a:defRPr sz="1600"/>
            </a:lvl5pPr>
            <a:lvl6pPr marL="1861033" indent="0">
              <a:buNone/>
              <a:defRPr sz="1600"/>
            </a:lvl6pPr>
            <a:lvl7pPr marL="2233239" indent="0">
              <a:buNone/>
              <a:defRPr sz="1600"/>
            </a:lvl7pPr>
            <a:lvl8pPr marL="2605446" indent="0">
              <a:buNone/>
              <a:defRPr sz="1600"/>
            </a:lvl8pPr>
            <a:lvl9pPr marL="2977652" indent="0">
              <a:buNone/>
              <a:defRPr sz="1600"/>
            </a:lvl9pPr>
          </a:lstStyle>
          <a:p>
            <a:r>
              <a:rPr lang="en-US" dirty="0"/>
              <a:t>Click icon to add picture</a:t>
            </a:r>
            <a:endParaRPr lang="en-GB" dirty="0"/>
          </a:p>
        </p:txBody>
      </p:sp>
      <p:sp>
        <p:nvSpPr>
          <p:cNvPr id="6" name="Content Placeholder 2"/>
          <p:cNvSpPr>
            <a:spLocks noGrp="1" noChangeAspect="1"/>
          </p:cNvSpPr>
          <p:nvPr>
            <p:ph idx="12" hasCustomPrompt="1"/>
          </p:nvPr>
        </p:nvSpPr>
        <p:spPr>
          <a:xfrm>
            <a:off x="662750" y="1365174"/>
            <a:ext cx="4072215"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dirty="0"/>
              <a:t>Type to add heading</a:t>
            </a:r>
          </a:p>
        </p:txBody>
      </p:sp>
      <p:sp>
        <p:nvSpPr>
          <p:cNvPr id="7" name="Content Placeholder 4"/>
          <p:cNvSpPr>
            <a:spLocks noGrp="1" noChangeAspect="1"/>
          </p:cNvSpPr>
          <p:nvPr>
            <p:ph idx="13" hasCustomPrompt="1"/>
          </p:nvPr>
        </p:nvSpPr>
        <p:spPr>
          <a:xfrm>
            <a:off x="662750" y="1927328"/>
            <a:ext cx="4072215" cy="2695055"/>
          </a:xfrm>
          <a:prstGeom prst="rect">
            <a:avLst/>
          </a:prstGeom>
        </p:spPr>
        <p:txBody>
          <a:bodyPr lIns="74441" tIns="37221" rIns="74441" bIns="37221"/>
          <a:lstStyle>
            <a:lvl1pPr marL="0" indent="0">
              <a:buNone/>
              <a:defRPr sz="1800" baseline="0"/>
            </a:lvl1pPr>
          </a:lstStyle>
          <a:p>
            <a:pPr lvl="0"/>
            <a:r>
              <a:rPr lang="en-US" dirty="0"/>
              <a:t>Type to add body text</a:t>
            </a:r>
          </a:p>
        </p:txBody>
      </p:sp>
      <p:sp>
        <p:nvSpPr>
          <p:cNvPr id="13" name="Content Placeholder 2">
            <a:extLst>
              <a:ext uri="{FF2B5EF4-FFF2-40B4-BE49-F238E27FC236}">
                <a16:creationId xmlns:a16="http://schemas.microsoft.com/office/drawing/2014/main" id="{0475017F-F7B9-413F-AB73-69D739DB635C}"/>
              </a:ext>
            </a:extLst>
          </p:cNvPr>
          <p:cNvSpPr>
            <a:spLocks noGrp="1" noChangeAspect="1"/>
          </p:cNvSpPr>
          <p:nvPr>
            <p:ph idx="15" hasCustomPrompt="1"/>
          </p:nvPr>
        </p:nvSpPr>
        <p:spPr>
          <a:xfrm>
            <a:off x="491630"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dirty="0"/>
              <a:t>Title</a:t>
            </a:r>
          </a:p>
        </p:txBody>
      </p:sp>
      <p:sp>
        <p:nvSpPr>
          <p:cNvPr id="10"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7"/>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dirty="0"/>
              <a:t>Insert subject here </a:t>
            </a:r>
          </a:p>
        </p:txBody>
      </p:sp>
    </p:spTree>
    <p:extLst>
      <p:ext uri="{BB962C8B-B14F-4D97-AF65-F5344CB8AC3E}">
        <p14:creationId xmlns:p14="http://schemas.microsoft.com/office/powerpoint/2010/main" val="376081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atment (video)">
    <p:spTree>
      <p:nvGrpSpPr>
        <p:cNvPr id="1" name=""/>
        <p:cNvGrpSpPr/>
        <p:nvPr/>
      </p:nvGrpSpPr>
      <p:grpSpPr>
        <a:xfrm>
          <a:off x="0" y="0"/>
          <a:ext cx="0" cy="0"/>
          <a:chOff x="0" y="0"/>
          <a:chExt cx="0" cy="0"/>
        </a:xfrm>
      </p:grpSpPr>
      <p:sp>
        <p:nvSpPr>
          <p:cNvPr id="11" name="Media Placeholder 10">
            <a:extLst>
              <a:ext uri="{FF2B5EF4-FFF2-40B4-BE49-F238E27FC236}">
                <a16:creationId xmlns:a16="http://schemas.microsoft.com/office/drawing/2014/main" id="{AB529AEC-B140-41B5-99C9-C20BB38DFB18}"/>
              </a:ext>
            </a:extLst>
          </p:cNvPr>
          <p:cNvSpPr>
            <a:spLocks noGrp="1" noChangeAspect="1"/>
          </p:cNvSpPr>
          <p:nvPr>
            <p:ph type="media" sz="quarter" idx="11"/>
          </p:nvPr>
        </p:nvSpPr>
        <p:spPr>
          <a:xfrm>
            <a:off x="1192745" y="1604946"/>
            <a:ext cx="7059629" cy="2714230"/>
          </a:xfrm>
          <a:prstGeom prst="rect">
            <a:avLst/>
          </a:prstGeom>
          <a:ln w="38100">
            <a:solidFill>
              <a:srgbClr val="007A53"/>
            </a:solidFill>
          </a:ln>
        </p:spPr>
        <p:txBody>
          <a:bodyPr lIns="74441" tIns="37221" rIns="74441" bIns="37221"/>
          <a:lstStyle/>
          <a:p>
            <a:endParaRPr lang="en-GB"/>
          </a:p>
        </p:txBody>
      </p:sp>
      <p:sp>
        <p:nvSpPr>
          <p:cNvPr id="12" name="Content Placeholder 2">
            <a:extLst>
              <a:ext uri="{FF2B5EF4-FFF2-40B4-BE49-F238E27FC236}">
                <a16:creationId xmlns:a16="http://schemas.microsoft.com/office/drawing/2014/main" id="{9866E2EB-9E5A-48A6-8A93-3E0F209F4C0E}"/>
              </a:ext>
            </a:extLst>
          </p:cNvPr>
          <p:cNvSpPr>
            <a:spLocks noGrp="1" noChangeAspect="1"/>
          </p:cNvSpPr>
          <p:nvPr>
            <p:ph idx="15" hasCustomPrompt="1"/>
          </p:nvPr>
        </p:nvSpPr>
        <p:spPr>
          <a:xfrm>
            <a:off x="491630"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dirty="0"/>
              <a:t>Title </a:t>
            </a:r>
            <a:endParaRPr lang="en-US" sz="2900" dirty="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7"/>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dirty="0"/>
              <a:t>Insert subject here </a:t>
            </a:r>
          </a:p>
        </p:txBody>
      </p:sp>
    </p:spTree>
    <p:extLst>
      <p:ext uri="{BB962C8B-B14F-4D97-AF65-F5344CB8AC3E}">
        <p14:creationId xmlns:p14="http://schemas.microsoft.com/office/powerpoint/2010/main" val="343394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JA WPT Training PPT background.jpg"/>
          <p:cNvPicPr>
            <a:picLocks noChangeAspect="1"/>
          </p:cNvPicPr>
          <p:nvPr userDrawn="1"/>
        </p:nvPicPr>
        <p:blipFill rotWithShape="1">
          <a:blip r:embed="rId16">
            <a:extLst>
              <a:ext uri="{28A0092B-C50C-407E-A947-70E740481C1C}">
                <a14:useLocalDpi xmlns:a14="http://schemas.microsoft.com/office/drawing/2010/main" val="0"/>
              </a:ext>
            </a:extLst>
          </a:blip>
          <a:srcRect t="95736"/>
          <a:stretch/>
        </p:blipFill>
        <p:spPr>
          <a:xfrm>
            <a:off x="0" y="5471326"/>
            <a:ext cx="9144000" cy="243674"/>
          </a:xfrm>
          <a:prstGeom prst="rect">
            <a:avLst/>
          </a:prstGeom>
        </p:spPr>
      </p:pic>
      <p:grpSp>
        <p:nvGrpSpPr>
          <p:cNvPr id="2" name="Group 1">
            <a:extLst>
              <a:ext uri="{FF2B5EF4-FFF2-40B4-BE49-F238E27FC236}">
                <a16:creationId xmlns:a16="http://schemas.microsoft.com/office/drawing/2014/main" id="{7A0DC2E5-E07A-4039-BD24-0A8EFE96CA72}"/>
              </a:ext>
            </a:extLst>
          </p:cNvPr>
          <p:cNvGrpSpPr/>
          <p:nvPr userDrawn="1"/>
        </p:nvGrpSpPr>
        <p:grpSpPr>
          <a:xfrm>
            <a:off x="2438400" y="3747319"/>
            <a:ext cx="6705601" cy="1541044"/>
            <a:chOff x="1842654" y="-1271155"/>
            <a:chExt cx="6705601" cy="1541044"/>
          </a:xfrm>
        </p:grpSpPr>
        <p:sp>
          <p:nvSpPr>
            <p:cNvPr id="4" name="Right Triangle 3">
              <a:extLst>
                <a:ext uri="{FF2B5EF4-FFF2-40B4-BE49-F238E27FC236}">
                  <a16:creationId xmlns:a16="http://schemas.microsoft.com/office/drawing/2014/main" id="{9CD9A38E-3BE2-45AF-8089-DF43E9D5FCD4}"/>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dirty="0">
                <a:solidFill>
                  <a:srgbClr val="FF0000"/>
                </a:solidFill>
              </a:endParaRPr>
            </a:p>
          </p:txBody>
        </p:sp>
        <p:pic>
          <p:nvPicPr>
            <p:cNvPr id="6" name="Picture 5" descr="SJA logo on angled slice.psd">
              <a:extLst>
                <a:ext uri="{FF2B5EF4-FFF2-40B4-BE49-F238E27FC236}">
                  <a16:creationId xmlns:a16="http://schemas.microsoft.com/office/drawing/2014/main" id="{2A81C694-6073-4BCA-A9CA-E06023B01E34}"/>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ln>
              <a:noFill/>
            </a:ln>
          </p:spPr>
        </p:pic>
      </p:grpSp>
    </p:spTree>
    <p:extLst>
      <p:ext uri="{BB962C8B-B14F-4D97-AF65-F5344CB8AC3E}">
        <p14:creationId xmlns:p14="http://schemas.microsoft.com/office/powerpoint/2010/main" val="342227967"/>
      </p:ext>
    </p:extLst>
  </p:cSld>
  <p:clrMap bg1="lt1" tx1="dk1" bg2="lt2" tx2="dk2" accent1="accent1" accent2="accent2" accent3="accent3" accent4="accent4" accent5="accent5" accent6="accent6" hlink="hlink" folHlink="folHlink"/>
  <p:sldLayoutIdLst>
    <p:sldLayoutId id="2147483650" r:id="rId1"/>
    <p:sldLayoutId id="2147483656" r:id="rId2"/>
    <p:sldLayoutId id="2147483663" r:id="rId3"/>
    <p:sldLayoutId id="2147483662" r:id="rId4"/>
    <p:sldLayoutId id="2147483661" r:id="rId5"/>
    <p:sldLayoutId id="2147483657" r:id="rId6"/>
    <p:sldLayoutId id="2147483655" r:id="rId7"/>
    <p:sldLayoutId id="2147483664" r:id="rId8"/>
    <p:sldLayoutId id="2147483658" r:id="rId9"/>
    <p:sldLayoutId id="2147483659" r:id="rId10"/>
    <p:sldLayoutId id="2147483660" r:id="rId11"/>
    <p:sldLayoutId id="2147483665" r:id="rId12"/>
    <p:sldLayoutId id="2147483666" r:id="rId13"/>
    <p:sldLayoutId id="2147483667"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744413" rtl="0" eaLnBrk="1" latinLnBrk="0" hangingPunct="1">
        <a:lnSpc>
          <a:spcPct val="90000"/>
        </a:lnSpc>
        <a:spcBef>
          <a:spcPct val="0"/>
        </a:spcBef>
        <a:buNone/>
        <a:defRPr sz="2900" b="1" kern="1200">
          <a:solidFill>
            <a:schemeClr val="accent3"/>
          </a:solidFill>
          <a:latin typeface="+mj-lt"/>
          <a:ea typeface="+mj-ea"/>
          <a:cs typeface="+mj-cs"/>
        </a:defRPr>
      </a:lvl1pPr>
    </p:titleStyle>
    <p:bodyStyle>
      <a:lvl1pPr marL="146538" indent="-146538" algn="l" defTabSz="744413" rtl="0" eaLnBrk="1" latinLnBrk="0" hangingPunct="1">
        <a:lnSpc>
          <a:spcPct val="100000"/>
        </a:lnSpc>
        <a:spcBef>
          <a:spcPts val="407"/>
        </a:spcBef>
        <a:spcAft>
          <a:spcPts val="407"/>
        </a:spcAft>
        <a:buFont typeface="Arial" panose="020B0604020202020204" pitchFamily="34" charset="0"/>
        <a:buChar char="•"/>
        <a:defRPr sz="2000" b="0" kern="1200">
          <a:solidFill>
            <a:schemeClr val="tx1"/>
          </a:solidFill>
          <a:latin typeface="+mn-lt"/>
          <a:ea typeface="+mn-ea"/>
          <a:cs typeface="+mn-cs"/>
        </a:defRPr>
      </a:lvl1pPr>
      <a:lvl2pPr marL="438118" indent="-146040" algn="l" defTabSz="744413" rtl="0" eaLnBrk="1" latinLnBrk="0" hangingPunct="1">
        <a:lnSpc>
          <a:spcPct val="100000"/>
        </a:lnSpc>
        <a:spcBef>
          <a:spcPts val="407"/>
        </a:spcBef>
        <a:spcAft>
          <a:spcPts val="407"/>
        </a:spcAft>
        <a:buFont typeface="Arial" panose="020B0604020202020204" pitchFamily="34" charset="0"/>
        <a:buChar char="•"/>
        <a:defRPr sz="1900" kern="1200">
          <a:solidFill>
            <a:schemeClr val="tx1"/>
          </a:solidFill>
          <a:latin typeface="+mn-lt"/>
          <a:ea typeface="+mn-ea"/>
          <a:cs typeface="+mn-cs"/>
        </a:defRPr>
      </a:lvl2pPr>
      <a:lvl3pPr marL="877529" indent="-146040" algn="l" defTabSz="744413" rtl="0" eaLnBrk="1" latinLnBrk="0" hangingPunct="1">
        <a:lnSpc>
          <a:spcPct val="100000"/>
        </a:lnSpc>
        <a:spcBef>
          <a:spcPts val="407"/>
        </a:spcBef>
        <a:spcAft>
          <a:spcPts val="407"/>
        </a:spcAft>
        <a:buFont typeface="Arial" panose="020B0604020202020204" pitchFamily="34" charset="0"/>
        <a:buChar char="•"/>
        <a:defRPr sz="1600" kern="1200">
          <a:solidFill>
            <a:schemeClr val="tx1"/>
          </a:solidFill>
          <a:latin typeface="+mn-lt"/>
          <a:ea typeface="+mn-ea"/>
          <a:cs typeface="+mn-cs"/>
        </a:defRPr>
      </a:lvl3pPr>
      <a:lvl4pPr marL="1315647" indent="-146040" algn="l" defTabSz="744413"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4pPr>
      <a:lvl5pPr marL="1609018" indent="-146040" algn="l" defTabSz="744413"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5pPr>
      <a:lvl6pPr marL="2047136"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6pPr>
      <a:lvl7pPr marL="2419342"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7pPr>
      <a:lvl8pPr marL="2791549"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8pPr>
      <a:lvl9pPr marL="3163755"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44413" rtl="0" eaLnBrk="1" latinLnBrk="0" hangingPunct="1">
        <a:defRPr sz="1500" kern="1200">
          <a:solidFill>
            <a:schemeClr val="tx1"/>
          </a:solidFill>
          <a:latin typeface="+mn-lt"/>
          <a:ea typeface="+mn-ea"/>
          <a:cs typeface="+mn-cs"/>
        </a:defRPr>
      </a:lvl1pPr>
      <a:lvl2pPr marL="372207" algn="l" defTabSz="744413" rtl="0" eaLnBrk="1" latinLnBrk="0" hangingPunct="1">
        <a:defRPr sz="1500" kern="1200">
          <a:solidFill>
            <a:schemeClr val="tx1"/>
          </a:solidFill>
          <a:latin typeface="+mn-lt"/>
          <a:ea typeface="+mn-ea"/>
          <a:cs typeface="+mn-cs"/>
        </a:defRPr>
      </a:lvl2pPr>
      <a:lvl3pPr marL="744413" algn="l" defTabSz="744413" rtl="0" eaLnBrk="1" latinLnBrk="0" hangingPunct="1">
        <a:defRPr sz="1500" kern="1200">
          <a:solidFill>
            <a:schemeClr val="tx1"/>
          </a:solidFill>
          <a:latin typeface="+mn-lt"/>
          <a:ea typeface="+mn-ea"/>
          <a:cs typeface="+mn-cs"/>
        </a:defRPr>
      </a:lvl3pPr>
      <a:lvl4pPr marL="1116620" algn="l" defTabSz="744413" rtl="0" eaLnBrk="1" latinLnBrk="0" hangingPunct="1">
        <a:defRPr sz="1500" kern="1200">
          <a:solidFill>
            <a:schemeClr val="tx1"/>
          </a:solidFill>
          <a:latin typeface="+mn-lt"/>
          <a:ea typeface="+mn-ea"/>
          <a:cs typeface="+mn-cs"/>
        </a:defRPr>
      </a:lvl4pPr>
      <a:lvl5pPr marL="1488826" algn="l" defTabSz="744413" rtl="0" eaLnBrk="1" latinLnBrk="0" hangingPunct="1">
        <a:defRPr sz="1500" kern="1200">
          <a:solidFill>
            <a:schemeClr val="tx1"/>
          </a:solidFill>
          <a:latin typeface="+mn-lt"/>
          <a:ea typeface="+mn-ea"/>
          <a:cs typeface="+mn-cs"/>
        </a:defRPr>
      </a:lvl5pPr>
      <a:lvl6pPr marL="1861033" algn="l" defTabSz="744413" rtl="0" eaLnBrk="1" latinLnBrk="0" hangingPunct="1">
        <a:defRPr sz="1500" kern="1200">
          <a:solidFill>
            <a:schemeClr val="tx1"/>
          </a:solidFill>
          <a:latin typeface="+mn-lt"/>
          <a:ea typeface="+mn-ea"/>
          <a:cs typeface="+mn-cs"/>
        </a:defRPr>
      </a:lvl6pPr>
      <a:lvl7pPr marL="2233239" algn="l" defTabSz="744413" rtl="0" eaLnBrk="1" latinLnBrk="0" hangingPunct="1">
        <a:defRPr sz="1500" kern="1200">
          <a:solidFill>
            <a:schemeClr val="tx1"/>
          </a:solidFill>
          <a:latin typeface="+mn-lt"/>
          <a:ea typeface="+mn-ea"/>
          <a:cs typeface="+mn-cs"/>
        </a:defRPr>
      </a:lvl7pPr>
      <a:lvl8pPr marL="2605446" algn="l" defTabSz="744413" rtl="0" eaLnBrk="1" latinLnBrk="0" hangingPunct="1">
        <a:defRPr sz="1500" kern="1200">
          <a:solidFill>
            <a:schemeClr val="tx1"/>
          </a:solidFill>
          <a:latin typeface="+mn-lt"/>
          <a:ea typeface="+mn-ea"/>
          <a:cs typeface="+mn-cs"/>
        </a:defRPr>
      </a:lvl8pPr>
      <a:lvl9pPr marL="2977652" algn="l" defTabSz="744413"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eur01.safelinks.protection.outlook.com/?url=https%3A%2F%2Fyoutu.be%2FkRrkE8A4ceI&amp;data=02%7C01%7CBeth.Elger%40sja.org.uk%7C8306f0b954af4dea11ec08d7263f4eee%7C91d037fb47144fe8b08468c083b8193f%7C1%7C0%7C637019925665885226&amp;sdata=q0dypjzHLZZZq9KNbWVQkJSmBC57NQqE0%2B0xyczykyk%3D&amp;reserved=0"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15.jpg"/><Relationship Id="rId1" Type="http://schemas.openxmlformats.org/officeDocument/2006/relationships/slideLayout" Target="../slideLayouts/slideLayout13.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s://eur01.safelinks.protection.outlook.com/?url=https%3A%2F%2Fyoutu.be%2FyydY4OAE9DU&amp;data=02%7C01%7CBeth.Elger%40sja.org.uk%7C8306f0b954af4dea11ec08d7263f4eee%7C91d037fb47144fe8b08468c083b8193f%7C1%7C0%7C637019925665875230&amp;sdata=fdM2XOMzzV%2BMp1DJ42IUK2pKa7ZjWwsMlPn2qfaiLmU%3D&amp;reserved=0"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48836A6-B552-453B-B706-A0B7D05E2D69}"/>
              </a:ext>
              <a:ext uri="{C183D7F6-B498-43B3-948B-1728B52AA6E4}">
                <adec:decorative xmlns:adec="http://schemas.microsoft.com/office/drawing/2017/decorative" val="1"/>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tretch>
            <a:fillRect/>
          </a:stretch>
        </p:blipFill>
        <p:spPr>
          <a:xfrm>
            <a:off x="491631" y="207965"/>
            <a:ext cx="8259339" cy="5057775"/>
          </a:xfrm>
        </p:spPr>
      </p:pic>
      <p:sp>
        <p:nvSpPr>
          <p:cNvPr id="3" name="Content Placeholder 2">
            <a:extLst>
              <a:ext uri="{FF2B5EF4-FFF2-40B4-BE49-F238E27FC236}">
                <a16:creationId xmlns:a16="http://schemas.microsoft.com/office/drawing/2014/main" id="{1350C409-3CCA-48BD-87D2-FE46540C4DD3}"/>
              </a:ext>
            </a:extLst>
          </p:cNvPr>
          <p:cNvSpPr>
            <a:spLocks noGrp="1"/>
          </p:cNvSpPr>
          <p:nvPr>
            <p:ph idx="16"/>
          </p:nvPr>
        </p:nvSpPr>
        <p:spPr/>
        <p:txBody>
          <a:bodyPr/>
          <a:lstStyle/>
          <a:p>
            <a:r>
              <a:rPr lang="en-GB" dirty="0"/>
              <a:t>Bleeding</a:t>
            </a:r>
          </a:p>
        </p:txBody>
      </p:sp>
      <p:sp>
        <p:nvSpPr>
          <p:cNvPr id="5" name="Text Placeholder 4">
            <a:extLst>
              <a:ext uri="{FF2B5EF4-FFF2-40B4-BE49-F238E27FC236}">
                <a16:creationId xmlns:a16="http://schemas.microsoft.com/office/drawing/2014/main" id="{1D23B94A-E94C-4ED0-98DA-5484C826733B}"/>
              </a:ext>
            </a:extLst>
          </p:cNvPr>
          <p:cNvSpPr>
            <a:spLocks noGrp="1"/>
          </p:cNvSpPr>
          <p:nvPr>
            <p:ph type="body" sz="quarter" idx="10"/>
          </p:nvPr>
        </p:nvSpPr>
        <p:spPr/>
        <p:txBody>
          <a:bodyPr/>
          <a:lstStyle/>
          <a:p>
            <a:r>
              <a:rPr lang="en-GB" dirty="0"/>
              <a:t>KS3 - Bleeding</a:t>
            </a:r>
          </a:p>
        </p:txBody>
      </p:sp>
      <p:grpSp>
        <p:nvGrpSpPr>
          <p:cNvPr id="7" name="Group 6">
            <a:extLst>
              <a:ext uri="{FF2B5EF4-FFF2-40B4-BE49-F238E27FC236}">
                <a16:creationId xmlns:a16="http://schemas.microsoft.com/office/drawing/2014/main" id="{461E208C-0A75-4782-AB9C-099320769C4E}"/>
              </a:ext>
              <a:ext uri="{C183D7F6-B498-43B3-948B-1728B52AA6E4}">
                <adec:decorative xmlns:adec="http://schemas.microsoft.com/office/drawing/2017/decorative" val="1"/>
              </a:ext>
            </a:extLst>
          </p:cNvPr>
          <p:cNvGrpSpPr/>
          <p:nvPr/>
        </p:nvGrpSpPr>
        <p:grpSpPr>
          <a:xfrm>
            <a:off x="2438401" y="3747319"/>
            <a:ext cx="6705601" cy="1541044"/>
            <a:chOff x="1842654" y="-1271155"/>
            <a:chExt cx="6705601" cy="1541044"/>
          </a:xfrm>
        </p:grpSpPr>
        <p:sp>
          <p:nvSpPr>
            <p:cNvPr id="8" name="Right Triangle 7">
              <a:extLst>
                <a:ext uri="{FF2B5EF4-FFF2-40B4-BE49-F238E27FC236}">
                  <a16:creationId xmlns:a16="http://schemas.microsoft.com/office/drawing/2014/main" id="{D09DAC8D-0AE5-4572-A257-1C765C7D0E57}"/>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dirty="0">
                <a:solidFill>
                  <a:srgbClr val="FF0000"/>
                </a:solidFill>
              </a:endParaRPr>
            </a:p>
          </p:txBody>
        </p:sp>
        <p:pic>
          <p:nvPicPr>
            <p:cNvPr id="9" name="Picture 8" descr="SJA logo on angled slice.psd">
              <a:extLst>
                <a:ext uri="{FF2B5EF4-FFF2-40B4-BE49-F238E27FC236}">
                  <a16:creationId xmlns:a16="http://schemas.microsoft.com/office/drawing/2014/main" id="{5B66C161-FC80-495E-972D-727D2D58C77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ln>
              <a:noFill/>
            </a:ln>
          </p:spPr>
        </p:pic>
      </p:grpSp>
    </p:spTree>
    <p:extLst>
      <p:ext uri="{BB962C8B-B14F-4D97-AF65-F5344CB8AC3E}">
        <p14:creationId xmlns:p14="http://schemas.microsoft.com/office/powerpoint/2010/main" val="319994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idx="4294967295"/>
          </p:nvPr>
        </p:nvSpPr>
        <p:spPr>
          <a:xfrm>
            <a:off x="588211" y="439740"/>
            <a:ext cx="2098084" cy="610107"/>
          </a:xfrm>
          <a:prstGeom prst="rect">
            <a:avLst/>
          </a:prstGeom>
          <a:solidFill>
            <a:srgbClr val="009F4D"/>
          </a:solidFill>
        </p:spPr>
        <p:txBody>
          <a:bodyPr wrap="none" lIns="58615" tIns="38100" rIns="58615" bIns="58615">
            <a:spAutoFit/>
          </a:bodyPr>
          <a:lstStyle/>
          <a:p>
            <a:r>
              <a:rPr lang="en-US" sz="3700" dirty="0">
                <a:solidFill>
                  <a:srgbClr val="FFFFFF"/>
                </a:solidFill>
              </a:rPr>
              <a:t>Answers</a:t>
            </a:r>
          </a:p>
        </p:txBody>
      </p:sp>
      <p:sp>
        <p:nvSpPr>
          <p:cNvPr id="3" name="Text Placeholder 2"/>
          <p:cNvSpPr>
            <a:spLocks noGrp="1"/>
          </p:cNvSpPr>
          <p:nvPr>
            <p:ph type="body" sz="quarter" idx="10"/>
          </p:nvPr>
        </p:nvSpPr>
        <p:spPr/>
        <p:txBody>
          <a:bodyPr/>
          <a:lstStyle/>
          <a:p>
            <a:endParaRPr lang="en-US"/>
          </a:p>
        </p:txBody>
      </p:sp>
      <p:sp>
        <p:nvSpPr>
          <p:cNvPr id="8" name="Rectangle 7">
            <a:extLst>
              <a:ext uri="{FF2B5EF4-FFF2-40B4-BE49-F238E27FC236}">
                <a16:creationId xmlns:a16="http://schemas.microsoft.com/office/drawing/2014/main" id="{4B0435CA-F059-4E7C-8E86-388A249E42D9}"/>
              </a:ext>
              <a:ext uri="{C183D7F6-B498-43B3-948B-1728B52AA6E4}">
                <adec:decorative xmlns:adec="http://schemas.microsoft.com/office/drawing/2017/decorative" val="1"/>
              </a:ext>
            </a:extLst>
          </p:cNvPr>
          <p:cNvSpPr/>
          <p:nvPr/>
        </p:nvSpPr>
        <p:spPr>
          <a:xfrm>
            <a:off x="588213" y="1184764"/>
            <a:ext cx="4391169" cy="3383244"/>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8DB5372-9592-490A-B6F2-BAC765BBFD77}"/>
              </a:ext>
            </a:extLst>
          </p:cNvPr>
          <p:cNvSpPr txBox="1">
            <a:spLocks noChangeAspect="1"/>
          </p:cNvSpPr>
          <p:nvPr/>
        </p:nvSpPr>
        <p:spPr>
          <a:xfrm>
            <a:off x="606641" y="1206893"/>
            <a:ext cx="4372740" cy="3358119"/>
          </a:xfrm>
          <a:prstGeom prst="rect">
            <a:avLst/>
          </a:prstGeom>
          <a:noFill/>
        </p:spPr>
        <p:txBody>
          <a:bodyPr wrap="square" lIns="74441" tIns="37221" rIns="74441" bIns="37221" rtlCol="0" anchor="t">
            <a:spAutoFit/>
          </a:bodyPr>
          <a:lstStyle/>
          <a:p>
            <a:pPr>
              <a:spcAft>
                <a:spcPts val="488"/>
              </a:spcAft>
              <a:buClr>
                <a:schemeClr val="tx2"/>
              </a:buClr>
              <a:buSzPct val="100000"/>
            </a:pPr>
            <a:r>
              <a:rPr lang="en-GB" altLang="en-US" sz="1800" dirty="0"/>
              <a:t>Signs and symptoms of someone with an internal or external bleed could be:</a:t>
            </a:r>
          </a:p>
          <a:p>
            <a:pPr marL="365125" indent="-365125">
              <a:spcAft>
                <a:spcPts val="488"/>
              </a:spcAft>
              <a:buClr>
                <a:schemeClr val="tx2"/>
              </a:buClr>
              <a:buSzPct val="100000"/>
              <a:buFont typeface="Lucida Grande"/>
              <a:buChar char="➤"/>
            </a:pPr>
            <a:r>
              <a:rPr lang="en-GB" altLang="en-US" sz="1800" dirty="0"/>
              <a:t>pale, clammy, cold skin</a:t>
            </a:r>
            <a:endParaRPr lang="en-GB" altLang="en-US" sz="1800" dirty="0">
              <a:cs typeface="Arial"/>
            </a:endParaRPr>
          </a:p>
          <a:p>
            <a:pPr marL="365125" indent="-365125">
              <a:spcAft>
                <a:spcPts val="488"/>
              </a:spcAft>
              <a:buClr>
                <a:schemeClr val="tx2"/>
              </a:buClr>
              <a:buSzPct val="100000"/>
              <a:buFont typeface="Lucida Grande"/>
              <a:buChar char="➤"/>
            </a:pPr>
            <a:r>
              <a:rPr lang="en-GB" altLang="en-US" sz="1800" dirty="0"/>
              <a:t>rapid pulse/heart beat</a:t>
            </a:r>
            <a:endParaRPr lang="en-GB" altLang="en-US" sz="1800" dirty="0">
              <a:cs typeface="Arial"/>
            </a:endParaRPr>
          </a:p>
          <a:p>
            <a:pPr marL="365125" indent="-365125">
              <a:spcAft>
                <a:spcPts val="488"/>
              </a:spcAft>
              <a:buClr>
                <a:schemeClr val="tx2"/>
              </a:buClr>
              <a:buSzPct val="100000"/>
              <a:buFont typeface="Lucida Grande"/>
              <a:buChar char="➤"/>
            </a:pPr>
            <a:r>
              <a:rPr lang="en-GB" altLang="en-US" sz="1800" dirty="0"/>
              <a:t>rapid breathing/shortness of breath</a:t>
            </a:r>
            <a:endParaRPr lang="en-GB" altLang="en-US" sz="1800" dirty="0">
              <a:cs typeface="Arial"/>
            </a:endParaRPr>
          </a:p>
          <a:p>
            <a:pPr marL="365125" indent="-365125">
              <a:spcAft>
                <a:spcPts val="488"/>
              </a:spcAft>
              <a:buClr>
                <a:schemeClr val="tx2"/>
              </a:buClr>
              <a:buSzPct val="100000"/>
              <a:buFont typeface="Lucida Grande"/>
              <a:buChar char="➤"/>
            </a:pPr>
            <a:r>
              <a:rPr lang="en-GB" altLang="en-US" sz="1800" dirty="0"/>
              <a:t>feeling dizzy</a:t>
            </a:r>
            <a:endParaRPr lang="en-GB" altLang="en-US" sz="1800" dirty="0">
              <a:cs typeface="Arial"/>
            </a:endParaRPr>
          </a:p>
          <a:p>
            <a:pPr marL="365125" indent="-365125">
              <a:spcAft>
                <a:spcPts val="488"/>
              </a:spcAft>
              <a:buClr>
                <a:schemeClr val="tx2"/>
              </a:buClr>
              <a:buSzPct val="100000"/>
              <a:buFont typeface="Lucida Grande"/>
              <a:buChar char="➤"/>
            </a:pPr>
            <a:r>
              <a:rPr lang="en-GB" altLang="en-US" sz="1800" dirty="0"/>
              <a:t>distress and anxiety</a:t>
            </a:r>
            <a:endParaRPr lang="en-GB" altLang="en-US" sz="1800" dirty="0">
              <a:cs typeface="Arial"/>
            </a:endParaRPr>
          </a:p>
          <a:p>
            <a:pPr marL="365125" indent="-365125">
              <a:spcAft>
                <a:spcPts val="488"/>
              </a:spcAft>
              <a:buClr>
                <a:schemeClr val="tx2"/>
              </a:buClr>
              <a:buSzPct val="100000"/>
              <a:buFont typeface="Lucida Grande"/>
              <a:buChar char="➤"/>
            </a:pPr>
            <a:r>
              <a:rPr lang="en-GB" altLang="en-US" sz="1800" dirty="0"/>
              <a:t>grey/blue tinge to the lips</a:t>
            </a:r>
            <a:endParaRPr lang="en-GB" altLang="en-US" sz="1800" dirty="0">
              <a:cs typeface="Arial"/>
            </a:endParaRPr>
          </a:p>
          <a:p>
            <a:pPr marL="365125" indent="-365125">
              <a:spcAft>
                <a:spcPts val="488"/>
              </a:spcAft>
              <a:buClr>
                <a:schemeClr val="tx2"/>
              </a:buClr>
              <a:buSzPct val="100000"/>
              <a:buFont typeface="Lucida Grande"/>
              <a:buChar char="➤"/>
            </a:pPr>
            <a:r>
              <a:rPr lang="en-GB" altLang="en-US" sz="1800" dirty="0"/>
              <a:t>bruising and pain at site of the injury</a:t>
            </a:r>
            <a:endParaRPr lang="en-GB" altLang="en-US" sz="1800" dirty="0">
              <a:cs typeface="Arial"/>
            </a:endParaRPr>
          </a:p>
          <a:p>
            <a:pPr marL="365125" indent="-365125">
              <a:spcAft>
                <a:spcPts val="488"/>
              </a:spcAft>
              <a:buClr>
                <a:schemeClr val="tx2"/>
              </a:buClr>
              <a:buSzPct val="100000"/>
              <a:buFont typeface="Lucida Grande"/>
              <a:buChar char="➤"/>
            </a:pPr>
            <a:r>
              <a:rPr lang="en-GB" altLang="en-US" sz="1800" dirty="0"/>
              <a:t>loss of responsiveness</a:t>
            </a:r>
            <a:endParaRPr lang="en-GB" altLang="en-US" sz="1800" dirty="0">
              <a:cs typeface="Arial"/>
            </a:endParaRPr>
          </a:p>
        </p:txBody>
      </p:sp>
      <p:sp>
        <p:nvSpPr>
          <p:cNvPr id="11" name="Rectangle 10">
            <a:extLst>
              <a:ext uri="{FF2B5EF4-FFF2-40B4-BE49-F238E27FC236}">
                <a16:creationId xmlns:a16="http://schemas.microsoft.com/office/drawing/2014/main" id="{6EFB0546-06AC-4E93-B211-5B58BD99AA62}"/>
              </a:ext>
              <a:ext uri="{C183D7F6-B498-43B3-948B-1728B52AA6E4}">
                <adec:decorative xmlns:adec="http://schemas.microsoft.com/office/drawing/2017/decorative" val="1"/>
              </a:ext>
            </a:extLst>
          </p:cNvPr>
          <p:cNvSpPr/>
          <p:nvPr/>
        </p:nvSpPr>
        <p:spPr>
          <a:xfrm>
            <a:off x="5128127" y="1188756"/>
            <a:ext cx="3666382" cy="3383244"/>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15FB0E0-ED5F-4B79-B09F-3535336A2CB7}"/>
              </a:ext>
            </a:extLst>
          </p:cNvPr>
          <p:cNvSpPr txBox="1"/>
          <p:nvPr/>
        </p:nvSpPr>
        <p:spPr>
          <a:xfrm>
            <a:off x="5053754" y="1703338"/>
            <a:ext cx="3815128" cy="2308324"/>
          </a:xfrm>
          <a:prstGeom prst="rect">
            <a:avLst/>
          </a:prstGeom>
          <a:noFill/>
        </p:spPr>
        <p:txBody>
          <a:bodyPr wrap="square" rtlCol="0">
            <a:spAutoFit/>
          </a:bodyPr>
          <a:lstStyle/>
          <a:p>
            <a:pPr algn="ctr"/>
            <a:r>
              <a:rPr lang="en-GB" sz="2400" b="1" dirty="0"/>
              <a:t>Question:</a:t>
            </a:r>
          </a:p>
          <a:p>
            <a:pPr algn="ctr"/>
            <a:r>
              <a:rPr lang="en-GB" sz="2400" dirty="0"/>
              <a:t>Would you call for help if you saw someone with these signs?</a:t>
            </a:r>
          </a:p>
          <a:p>
            <a:pPr algn="ctr"/>
            <a:endParaRPr lang="en-GB" sz="2400" dirty="0"/>
          </a:p>
          <a:p>
            <a:pPr algn="ctr"/>
            <a:r>
              <a:rPr lang="en-GB" sz="2400" dirty="0"/>
              <a:t>Explain your answer.</a:t>
            </a:r>
          </a:p>
        </p:txBody>
      </p:sp>
    </p:spTree>
    <p:extLst>
      <p:ext uri="{BB962C8B-B14F-4D97-AF65-F5344CB8AC3E}">
        <p14:creationId xmlns:p14="http://schemas.microsoft.com/office/powerpoint/2010/main" val="3919606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49EFF23B-2A98-40AB-AA49-87277F8DD407}"/>
              </a:ext>
            </a:extLst>
          </p:cNvPr>
          <p:cNvSpPr>
            <a:spLocks noGrp="1"/>
          </p:cNvSpPr>
          <p:nvPr>
            <p:ph idx="15"/>
          </p:nvPr>
        </p:nvSpPr>
        <p:spPr>
          <a:xfrm>
            <a:off x="491629" y="478795"/>
            <a:ext cx="8000618" cy="551146"/>
          </a:xfrm>
        </p:spPr>
        <p:txBody>
          <a:bodyPr/>
          <a:lstStyle/>
          <a:p>
            <a:r>
              <a:rPr lang="en-GB" dirty="0"/>
              <a:t>Watch this video </a:t>
            </a:r>
            <a:r>
              <a:rPr lang="en-GB" sz="1400" dirty="0"/>
              <a:t>(warning content contains scenes of bleeding)</a:t>
            </a:r>
          </a:p>
        </p:txBody>
      </p:sp>
      <p:sp>
        <p:nvSpPr>
          <p:cNvPr id="2" name="Text Placeholder 1">
            <a:extLst>
              <a:ext uri="{FF2B5EF4-FFF2-40B4-BE49-F238E27FC236}">
                <a16:creationId xmlns:a16="http://schemas.microsoft.com/office/drawing/2014/main" id="{F049EAF1-D2AD-426D-9828-962630167F99}"/>
              </a:ext>
            </a:extLst>
          </p:cNvPr>
          <p:cNvSpPr>
            <a:spLocks noGrp="1"/>
          </p:cNvSpPr>
          <p:nvPr>
            <p:ph type="body" sz="quarter" idx="10"/>
          </p:nvPr>
        </p:nvSpPr>
        <p:spPr/>
        <p:txBody>
          <a:bodyPr/>
          <a:lstStyle/>
          <a:p>
            <a:r>
              <a:rPr lang="en-GB" dirty="0"/>
              <a:t>KS3 – Bleeding </a:t>
            </a:r>
          </a:p>
        </p:txBody>
      </p:sp>
      <p:sp>
        <p:nvSpPr>
          <p:cNvPr id="3" name="Rectangle 2">
            <a:extLst>
              <a:ext uri="{FF2B5EF4-FFF2-40B4-BE49-F238E27FC236}">
                <a16:creationId xmlns:a16="http://schemas.microsoft.com/office/drawing/2014/main" id="{05C6FD36-4563-4961-9A8F-1FF308259831}"/>
              </a:ext>
            </a:extLst>
          </p:cNvPr>
          <p:cNvSpPr/>
          <p:nvPr/>
        </p:nvSpPr>
        <p:spPr>
          <a:xfrm>
            <a:off x="2152908" y="2441275"/>
            <a:ext cx="4838184" cy="523220"/>
          </a:xfrm>
          <a:prstGeom prst="rect">
            <a:avLst/>
          </a:prstGeom>
        </p:spPr>
        <p:txBody>
          <a:bodyPr wrap="none">
            <a:spAutoFit/>
          </a:bodyPr>
          <a:lstStyle/>
          <a:p>
            <a:r>
              <a:rPr lang="en-GB" sz="2800" dirty="0">
                <a:hlinkClick r:id="rId3"/>
              </a:rPr>
              <a:t>https://youtu.be/kRrkE8A4ceI</a:t>
            </a:r>
            <a:endParaRPr lang="en-GB" sz="2800" dirty="0"/>
          </a:p>
        </p:txBody>
      </p:sp>
    </p:spTree>
    <p:extLst>
      <p:ext uri="{BB962C8B-B14F-4D97-AF65-F5344CB8AC3E}">
        <p14:creationId xmlns:p14="http://schemas.microsoft.com/office/powerpoint/2010/main" val="73188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DC856-9181-4D60-9F45-5CEA4633A22D}"/>
              </a:ext>
            </a:extLst>
          </p:cNvPr>
          <p:cNvSpPr>
            <a:spLocks noGrp="1"/>
          </p:cNvSpPr>
          <p:nvPr>
            <p:ph type="title"/>
          </p:nvPr>
        </p:nvSpPr>
        <p:spPr>
          <a:xfrm>
            <a:off x="493199" y="478800"/>
            <a:ext cx="5695087" cy="525496"/>
          </a:xfrm>
        </p:spPr>
        <p:txBody>
          <a:bodyPr vert="horz" lIns="70925" tIns="35464" rIns="70925" bIns="35464" rtlCol="0" anchor="t">
            <a:noAutofit/>
          </a:bodyPr>
          <a:lstStyle/>
          <a:p>
            <a:r>
              <a:rPr lang="en-GB" sz="3700" dirty="0">
                <a:ea typeface="MS PGothic"/>
              </a:rPr>
              <a:t>Your turn: Severe bleeds</a:t>
            </a:r>
          </a:p>
        </p:txBody>
      </p:sp>
      <p:sp>
        <p:nvSpPr>
          <p:cNvPr id="4" name="Rectangle 3">
            <a:extLst>
              <a:ext uri="{FF2B5EF4-FFF2-40B4-BE49-F238E27FC236}">
                <a16:creationId xmlns:a16="http://schemas.microsoft.com/office/drawing/2014/main" id="{BE4EE0F6-F4D4-44AB-A6F5-EEC56BE57042}"/>
              </a:ext>
            </a:extLst>
          </p:cNvPr>
          <p:cNvSpPr>
            <a:spLocks noChangeAspect="1"/>
          </p:cNvSpPr>
          <p:nvPr/>
        </p:nvSpPr>
        <p:spPr>
          <a:xfrm>
            <a:off x="992943" y="1361005"/>
            <a:ext cx="1110163" cy="461665"/>
          </a:xfrm>
          <a:prstGeom prst="rect">
            <a:avLst/>
          </a:prstGeom>
        </p:spPr>
        <p:txBody>
          <a:bodyPr wrap="square">
            <a:spAutoFit/>
          </a:bodyPr>
          <a:lstStyle/>
          <a:p>
            <a:pPr marL="179231" indent="-179231">
              <a:spcAft>
                <a:spcPts val="408"/>
              </a:spcAft>
            </a:pPr>
            <a:r>
              <a:rPr lang="en-GB" sz="1200" b="1" dirty="0">
                <a:solidFill>
                  <a:srgbClr val="007A53"/>
                </a:solidFill>
              </a:rPr>
              <a:t>1.</a:t>
            </a:r>
            <a:r>
              <a:rPr lang="en-GB" sz="1200" b="1" dirty="0">
                <a:solidFill>
                  <a:prstClr val="black"/>
                </a:solidFill>
              </a:rPr>
              <a:t>	Put on gloves</a:t>
            </a:r>
            <a:endParaRPr lang="en-GB" sz="1200" dirty="0">
              <a:solidFill>
                <a:prstClr val="black"/>
              </a:solidFill>
            </a:endParaRPr>
          </a:p>
        </p:txBody>
      </p:sp>
      <p:pic>
        <p:nvPicPr>
          <p:cNvPr id="5" name="Picture 4">
            <a:extLst>
              <a:ext uri="{FF2B5EF4-FFF2-40B4-BE49-F238E27FC236}">
                <a16:creationId xmlns:a16="http://schemas.microsoft.com/office/drawing/2014/main" id="{F06F15D8-44E4-49E5-B97F-991D7674452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5936" t="14800" b="16134"/>
          <a:stretch/>
        </p:blipFill>
        <p:spPr>
          <a:xfrm>
            <a:off x="1389922" y="1671217"/>
            <a:ext cx="1080485" cy="887728"/>
          </a:xfrm>
          <a:prstGeom prst="rect">
            <a:avLst/>
          </a:prstGeom>
        </p:spPr>
      </p:pic>
      <p:sp>
        <p:nvSpPr>
          <p:cNvPr id="6" name="Rectangle 5">
            <a:extLst>
              <a:ext uri="{FF2B5EF4-FFF2-40B4-BE49-F238E27FC236}">
                <a16:creationId xmlns:a16="http://schemas.microsoft.com/office/drawing/2014/main" id="{7253E0C2-C8B1-4E08-BE00-140272FA331F}"/>
              </a:ext>
            </a:extLst>
          </p:cNvPr>
          <p:cNvSpPr>
            <a:spLocks noChangeAspect="1"/>
          </p:cNvSpPr>
          <p:nvPr/>
        </p:nvSpPr>
        <p:spPr>
          <a:xfrm>
            <a:off x="3150846" y="1361005"/>
            <a:ext cx="1353506" cy="1436291"/>
          </a:xfrm>
          <a:prstGeom prst="rect">
            <a:avLst/>
          </a:prstGeom>
        </p:spPr>
        <p:txBody>
          <a:bodyPr wrap="square">
            <a:spAutoFit/>
          </a:bodyPr>
          <a:lstStyle/>
          <a:p>
            <a:pPr marL="179231" indent="-179231">
              <a:spcAft>
                <a:spcPts val="408"/>
              </a:spcAft>
            </a:pPr>
            <a:r>
              <a:rPr lang="en-GB" sz="1200" b="1" dirty="0">
                <a:solidFill>
                  <a:srgbClr val="007A53"/>
                </a:solidFill>
              </a:rPr>
              <a:t>2.</a:t>
            </a:r>
            <a:r>
              <a:rPr lang="en-GB" sz="1200" b="1" dirty="0">
                <a:solidFill>
                  <a:prstClr val="black"/>
                </a:solidFill>
              </a:rPr>
              <a:t>	Apply pressure to the wound</a:t>
            </a:r>
          </a:p>
          <a:p>
            <a:pPr marL="179231" indent="-179231">
              <a:buSzPct val="100000"/>
              <a:buBlip>
                <a:blip r:embed="rId4"/>
              </a:buBlip>
            </a:pPr>
            <a:r>
              <a:rPr lang="en-GB" sz="1200" dirty="0">
                <a:solidFill>
                  <a:prstClr val="black"/>
                </a:solidFill>
              </a:rPr>
              <a:t>(but only if there is nothing stuck in it)</a:t>
            </a:r>
          </a:p>
        </p:txBody>
      </p:sp>
      <p:pic>
        <p:nvPicPr>
          <p:cNvPr id="7" name="Picture 6">
            <a:extLst>
              <a:ext uri="{FF2B5EF4-FFF2-40B4-BE49-F238E27FC236}">
                <a16:creationId xmlns:a16="http://schemas.microsoft.com/office/drawing/2014/main" id="{C97CA2AA-788C-488B-A1C6-78A11F29E79D}"/>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12205" t="21485" r="8185"/>
          <a:stretch/>
        </p:blipFill>
        <p:spPr>
          <a:xfrm>
            <a:off x="4288436" y="1283965"/>
            <a:ext cx="1525690" cy="1504709"/>
          </a:xfrm>
          <a:prstGeom prst="rect">
            <a:avLst/>
          </a:prstGeom>
        </p:spPr>
      </p:pic>
      <p:sp>
        <p:nvSpPr>
          <p:cNvPr id="8" name="Rectangle 7">
            <a:extLst>
              <a:ext uri="{FF2B5EF4-FFF2-40B4-BE49-F238E27FC236}">
                <a16:creationId xmlns:a16="http://schemas.microsoft.com/office/drawing/2014/main" id="{C0C3F58B-F28F-428D-8687-5B70059B7054}"/>
              </a:ext>
            </a:extLst>
          </p:cNvPr>
          <p:cNvSpPr>
            <a:spLocks noChangeAspect="1"/>
          </p:cNvSpPr>
          <p:nvPr/>
        </p:nvSpPr>
        <p:spPr>
          <a:xfrm>
            <a:off x="6069995" y="1361005"/>
            <a:ext cx="2351091" cy="1620957"/>
          </a:xfrm>
          <a:prstGeom prst="rect">
            <a:avLst/>
          </a:prstGeom>
        </p:spPr>
        <p:txBody>
          <a:bodyPr wrap="square">
            <a:spAutoFit/>
          </a:bodyPr>
          <a:lstStyle/>
          <a:p>
            <a:pPr marL="179231" indent="-179231">
              <a:spcAft>
                <a:spcPts val="408"/>
              </a:spcAft>
            </a:pPr>
            <a:r>
              <a:rPr lang="en-GB" sz="1200" b="1" dirty="0">
                <a:solidFill>
                  <a:srgbClr val="007A53"/>
                </a:solidFill>
              </a:rPr>
              <a:t>3.</a:t>
            </a:r>
            <a:r>
              <a:rPr lang="en-GB" sz="1200" b="1" dirty="0">
                <a:solidFill>
                  <a:prstClr val="black"/>
                </a:solidFill>
              </a:rPr>
              <a:t>	Apply a dressing to the wound</a:t>
            </a:r>
          </a:p>
          <a:p>
            <a:pPr marL="179231" indent="-179231">
              <a:buSzPct val="100000"/>
              <a:buBlip>
                <a:blip r:embed="rId4"/>
              </a:buBlip>
            </a:pPr>
            <a:r>
              <a:rPr lang="en-GB" sz="1200" dirty="0">
                <a:solidFill>
                  <a:prstClr val="black"/>
                </a:solidFill>
              </a:rPr>
              <a:t>the pad goes over the injury</a:t>
            </a:r>
          </a:p>
          <a:p>
            <a:pPr marL="179231" indent="-179231">
              <a:buSzPct val="100000"/>
              <a:buBlip>
                <a:blip r:embed="rId4"/>
              </a:buBlip>
            </a:pPr>
            <a:r>
              <a:rPr lang="en-GB" sz="1200" dirty="0">
                <a:solidFill>
                  <a:prstClr val="black"/>
                </a:solidFill>
              </a:rPr>
              <a:t>use bandage to secure it in place</a:t>
            </a:r>
          </a:p>
          <a:p>
            <a:pPr marL="179231" indent="-179231">
              <a:buSzPct val="100000"/>
              <a:buBlip>
                <a:blip r:embed="rId4"/>
              </a:buBlip>
            </a:pPr>
            <a:r>
              <a:rPr lang="en-GB" sz="1200" dirty="0">
                <a:solidFill>
                  <a:prstClr val="black"/>
                </a:solidFill>
              </a:rPr>
              <a:t>make sure the bandage is not too tight</a:t>
            </a:r>
          </a:p>
          <a:p>
            <a:pPr marL="179231" indent="-179231">
              <a:buSzPct val="100000"/>
              <a:buBlip>
                <a:blip r:embed="rId4"/>
              </a:buBlip>
            </a:pPr>
            <a:r>
              <a:rPr lang="en-GB" sz="1200" dirty="0">
                <a:solidFill>
                  <a:prstClr val="black"/>
                </a:solidFill>
              </a:rPr>
              <a:t>call 999/112 </a:t>
            </a:r>
          </a:p>
        </p:txBody>
      </p:sp>
      <p:sp>
        <p:nvSpPr>
          <p:cNvPr id="11" name="Rectangle 10">
            <a:extLst>
              <a:ext uri="{FF2B5EF4-FFF2-40B4-BE49-F238E27FC236}">
                <a16:creationId xmlns:a16="http://schemas.microsoft.com/office/drawing/2014/main" id="{A453D062-777C-4468-BDE2-487559E5435C}"/>
              </a:ext>
            </a:extLst>
          </p:cNvPr>
          <p:cNvSpPr>
            <a:spLocks noChangeAspect="1"/>
          </p:cNvSpPr>
          <p:nvPr/>
        </p:nvSpPr>
        <p:spPr>
          <a:xfrm>
            <a:off x="786320" y="3300051"/>
            <a:ext cx="1898140" cy="882293"/>
          </a:xfrm>
          <a:prstGeom prst="rect">
            <a:avLst/>
          </a:prstGeom>
        </p:spPr>
        <p:txBody>
          <a:bodyPr wrap="square">
            <a:spAutoFit/>
          </a:bodyPr>
          <a:lstStyle/>
          <a:p>
            <a:pPr marL="179231" indent="-179231">
              <a:spcAft>
                <a:spcPts val="408"/>
              </a:spcAft>
            </a:pPr>
            <a:r>
              <a:rPr lang="en-GB" sz="1200" b="1" dirty="0">
                <a:solidFill>
                  <a:srgbClr val="007A53"/>
                </a:solidFill>
              </a:rPr>
              <a:t>4.</a:t>
            </a:r>
            <a:r>
              <a:rPr lang="en-GB" sz="1200" b="1" dirty="0">
                <a:solidFill>
                  <a:prstClr val="black"/>
                </a:solidFill>
              </a:rPr>
              <a:t>	Apply second dressing, if needed</a:t>
            </a:r>
          </a:p>
          <a:p>
            <a:pPr marL="179231" indent="-179231">
              <a:buSzPct val="100000"/>
              <a:buBlip>
                <a:blip r:embed="rId4"/>
              </a:buBlip>
            </a:pPr>
            <a:r>
              <a:rPr lang="en-GB" sz="1200" dirty="0">
                <a:solidFill>
                  <a:prstClr val="black"/>
                </a:solidFill>
              </a:rPr>
              <a:t>no more than two dressings at a time</a:t>
            </a:r>
          </a:p>
        </p:txBody>
      </p:sp>
      <p:pic>
        <p:nvPicPr>
          <p:cNvPr id="12" name="Picture 11">
            <a:extLst>
              <a:ext uri="{FF2B5EF4-FFF2-40B4-BE49-F238E27FC236}">
                <a16:creationId xmlns:a16="http://schemas.microsoft.com/office/drawing/2014/main" id="{BA0E858F-E178-4C88-B414-90FEA96306A9}"/>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16629" t="19578"/>
          <a:stretch/>
        </p:blipFill>
        <p:spPr>
          <a:xfrm>
            <a:off x="2470407" y="3225866"/>
            <a:ext cx="1578565" cy="1522732"/>
          </a:xfrm>
          <a:prstGeom prst="rect">
            <a:avLst/>
          </a:prstGeom>
        </p:spPr>
      </p:pic>
      <p:sp>
        <p:nvSpPr>
          <p:cNvPr id="9" name="Rectangle 8">
            <a:extLst>
              <a:ext uri="{FF2B5EF4-FFF2-40B4-BE49-F238E27FC236}">
                <a16:creationId xmlns:a16="http://schemas.microsoft.com/office/drawing/2014/main" id="{D86E116D-5370-4E90-B3C6-AE67E7181E6B}"/>
              </a:ext>
            </a:extLst>
          </p:cNvPr>
          <p:cNvSpPr>
            <a:spLocks noChangeAspect="1"/>
          </p:cNvSpPr>
          <p:nvPr/>
        </p:nvSpPr>
        <p:spPr>
          <a:xfrm>
            <a:off x="4210172" y="3211322"/>
            <a:ext cx="1709924" cy="1805623"/>
          </a:xfrm>
          <a:prstGeom prst="rect">
            <a:avLst/>
          </a:prstGeom>
        </p:spPr>
        <p:txBody>
          <a:bodyPr wrap="square">
            <a:spAutoFit/>
          </a:bodyPr>
          <a:lstStyle/>
          <a:p>
            <a:pPr marL="179231" indent="-179231">
              <a:spcAft>
                <a:spcPts val="408"/>
              </a:spcAft>
            </a:pPr>
            <a:r>
              <a:rPr lang="en-GB" sz="1200" b="1" dirty="0">
                <a:solidFill>
                  <a:srgbClr val="007A53"/>
                </a:solidFill>
              </a:rPr>
              <a:t>5.</a:t>
            </a:r>
            <a:r>
              <a:rPr lang="en-GB" sz="1200" b="1" dirty="0">
                <a:solidFill>
                  <a:prstClr val="black"/>
                </a:solidFill>
              </a:rPr>
              <a:t>	If an object is in the wound, do NOT remove</a:t>
            </a:r>
          </a:p>
          <a:p>
            <a:pPr marL="179231" indent="-179231">
              <a:buSzPct val="100000"/>
              <a:buBlip>
                <a:blip r:embed="rId4"/>
              </a:buBlip>
            </a:pPr>
            <a:r>
              <a:rPr lang="en-GB" sz="1200" dirty="0">
                <a:solidFill>
                  <a:prstClr val="black"/>
                </a:solidFill>
              </a:rPr>
              <a:t>put a pad on either side of the object</a:t>
            </a:r>
          </a:p>
          <a:p>
            <a:pPr marL="179231" indent="-179231">
              <a:buSzPct val="100000"/>
              <a:buBlip>
                <a:blip r:embed="rId4"/>
              </a:buBlip>
            </a:pPr>
            <a:r>
              <a:rPr lang="en-GB" sz="1200" dirty="0">
                <a:solidFill>
                  <a:prstClr val="black"/>
                </a:solidFill>
              </a:rPr>
              <a:t>bandage carefully over the pads without pushing the object in any further</a:t>
            </a:r>
          </a:p>
        </p:txBody>
      </p:sp>
      <p:pic>
        <p:nvPicPr>
          <p:cNvPr id="10" name="Picture 9">
            <a:extLst>
              <a:ext uri="{FF2B5EF4-FFF2-40B4-BE49-F238E27FC236}">
                <a16:creationId xmlns:a16="http://schemas.microsoft.com/office/drawing/2014/main" id="{DA88E552-A519-4A89-86E1-5FBF68B24377}"/>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Lst>
          </a:blip>
          <a:srcRect l="11627" t="20230" r="7152"/>
          <a:stretch/>
        </p:blipFill>
        <p:spPr>
          <a:xfrm>
            <a:off x="5772903" y="3222848"/>
            <a:ext cx="1556585" cy="1528767"/>
          </a:xfrm>
          <a:prstGeom prst="rect">
            <a:avLst/>
          </a:prstGeom>
        </p:spPr>
      </p:pic>
      <p:sp>
        <p:nvSpPr>
          <p:cNvPr id="13" name="Text Placeholder 2">
            <a:extLst>
              <a:ext uri="{FF2B5EF4-FFF2-40B4-BE49-F238E27FC236}">
                <a16:creationId xmlns:a16="http://schemas.microsoft.com/office/drawing/2014/main" id="{C1833FD7-3203-485C-A9D1-97359ADE28E3}"/>
              </a:ext>
            </a:extLst>
          </p:cNvPr>
          <p:cNvSpPr>
            <a:spLocks noGrp="1"/>
          </p:cNvSpPr>
          <p:nvPr>
            <p:ph type="body" sz="quarter" idx="10"/>
          </p:nvPr>
        </p:nvSpPr>
        <p:spPr>
          <a:xfrm>
            <a:off x="7237435" y="5265781"/>
            <a:ext cx="1575776" cy="309179"/>
          </a:xfrm>
        </p:spPr>
        <p:txBody>
          <a:bodyPr/>
          <a:lstStyle/>
          <a:p>
            <a:endParaRPr lang="en-US" dirty="0"/>
          </a:p>
        </p:txBody>
      </p:sp>
    </p:spTree>
    <p:extLst>
      <p:ext uri="{BB962C8B-B14F-4D97-AF65-F5344CB8AC3E}">
        <p14:creationId xmlns:p14="http://schemas.microsoft.com/office/powerpoint/2010/main" val="92485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56236B-91CB-491E-9BF3-398D652D370E}"/>
              </a:ext>
            </a:extLst>
          </p:cNvPr>
          <p:cNvSpPr>
            <a:spLocks noGrp="1"/>
          </p:cNvSpPr>
          <p:nvPr>
            <p:ph type="title"/>
          </p:nvPr>
        </p:nvSpPr>
        <p:spPr>
          <a:xfrm>
            <a:off x="493200" y="478800"/>
            <a:ext cx="5082002" cy="499137"/>
          </a:xfrm>
        </p:spPr>
        <p:txBody>
          <a:bodyPr lIns="104287" tIns="52144" rIns="104287" bIns="52144" anchor="t"/>
          <a:lstStyle/>
          <a:p>
            <a:r>
              <a:rPr lang="en-GB" sz="3700" dirty="0"/>
              <a:t>Your turn: Nosebleed</a:t>
            </a:r>
          </a:p>
        </p:txBody>
      </p:sp>
      <p:sp>
        <p:nvSpPr>
          <p:cNvPr id="8" name="Rectangle 7">
            <a:extLst>
              <a:ext uri="{FF2B5EF4-FFF2-40B4-BE49-F238E27FC236}">
                <a16:creationId xmlns:a16="http://schemas.microsoft.com/office/drawing/2014/main" id="{AD8F6D05-965F-4F78-BC62-DB2E0C0068E5}"/>
              </a:ext>
            </a:extLst>
          </p:cNvPr>
          <p:cNvSpPr>
            <a:spLocks noChangeAspect="1"/>
          </p:cNvSpPr>
          <p:nvPr/>
        </p:nvSpPr>
        <p:spPr>
          <a:xfrm>
            <a:off x="900191" y="1250316"/>
            <a:ext cx="1538209" cy="882293"/>
          </a:xfrm>
          <a:prstGeom prst="rect">
            <a:avLst/>
          </a:prstGeom>
        </p:spPr>
        <p:txBody>
          <a:bodyPr wrap="square">
            <a:spAutoFit/>
          </a:bodyPr>
          <a:lstStyle/>
          <a:p>
            <a:pPr marL="179223" indent="-179223">
              <a:spcAft>
                <a:spcPts val="408"/>
              </a:spcAft>
              <a:defRPr/>
            </a:pPr>
            <a:r>
              <a:rPr lang="en-GB" sz="1200" b="1" dirty="0">
                <a:solidFill>
                  <a:srgbClr val="007A53"/>
                </a:solidFill>
              </a:rPr>
              <a:t>1.</a:t>
            </a:r>
            <a:r>
              <a:rPr lang="en-GB" sz="1200" b="1" dirty="0">
                <a:solidFill>
                  <a:prstClr val="black"/>
                </a:solidFill>
              </a:rPr>
              <a:t>	Sit</a:t>
            </a:r>
          </a:p>
          <a:p>
            <a:pPr marL="179223" indent="-179223">
              <a:buSzPct val="100000"/>
              <a:buBlip>
                <a:blip r:embed="rId2"/>
              </a:buBlip>
              <a:defRPr/>
            </a:pPr>
            <a:r>
              <a:rPr lang="en-GB" sz="1200" dirty="0">
                <a:solidFill>
                  <a:prstClr val="black"/>
                </a:solidFill>
              </a:rPr>
              <a:t>the casualty down leaning forward</a:t>
            </a:r>
          </a:p>
        </p:txBody>
      </p:sp>
      <p:pic>
        <p:nvPicPr>
          <p:cNvPr id="13" name="Picture 12">
            <a:extLst>
              <a:ext uri="{FF2B5EF4-FFF2-40B4-BE49-F238E27FC236}">
                <a16:creationId xmlns:a16="http://schemas.microsoft.com/office/drawing/2014/main" id="{425FC930-5BA8-4C2C-8463-858C2E509A1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22077" y="1070402"/>
            <a:ext cx="1775531" cy="1787098"/>
          </a:xfrm>
          <a:prstGeom prst="rect">
            <a:avLst/>
          </a:prstGeom>
        </p:spPr>
      </p:pic>
      <p:sp>
        <p:nvSpPr>
          <p:cNvPr id="9" name="Rectangle 8">
            <a:extLst>
              <a:ext uri="{FF2B5EF4-FFF2-40B4-BE49-F238E27FC236}">
                <a16:creationId xmlns:a16="http://schemas.microsoft.com/office/drawing/2014/main" id="{389DC461-D46D-4D59-A86B-0161078DD146}"/>
              </a:ext>
            </a:extLst>
          </p:cNvPr>
          <p:cNvSpPr>
            <a:spLocks noChangeAspect="1"/>
          </p:cNvSpPr>
          <p:nvPr/>
        </p:nvSpPr>
        <p:spPr>
          <a:xfrm>
            <a:off x="3471147" y="1269605"/>
            <a:ext cx="2138093" cy="882293"/>
          </a:xfrm>
          <a:prstGeom prst="rect">
            <a:avLst/>
          </a:prstGeom>
        </p:spPr>
        <p:txBody>
          <a:bodyPr wrap="square">
            <a:spAutoFit/>
          </a:bodyPr>
          <a:lstStyle/>
          <a:p>
            <a:pPr marL="179223" indent="-179223">
              <a:spcAft>
                <a:spcPts val="408"/>
              </a:spcAft>
              <a:defRPr/>
            </a:pPr>
            <a:r>
              <a:rPr lang="en-GB" sz="1200" b="1">
                <a:solidFill>
                  <a:srgbClr val="007A53"/>
                </a:solidFill>
              </a:rPr>
              <a:t>2.</a:t>
            </a:r>
            <a:r>
              <a:rPr lang="en-GB" sz="1200" b="1">
                <a:solidFill>
                  <a:prstClr val="black"/>
                </a:solidFill>
              </a:rPr>
              <a:t>	Ask</a:t>
            </a:r>
          </a:p>
          <a:p>
            <a:pPr marL="179223" indent="-179223">
              <a:buSzPct val="100000"/>
              <a:buBlip>
                <a:blip r:embed="rId2"/>
              </a:buBlip>
              <a:defRPr/>
            </a:pPr>
            <a:r>
              <a:rPr lang="en-GB" sz="1200">
                <a:solidFill>
                  <a:prstClr val="black"/>
                </a:solidFill>
              </a:rPr>
              <a:t>them to pinch the soft part of their nose for 10 minutes</a:t>
            </a:r>
          </a:p>
        </p:txBody>
      </p:sp>
      <p:sp>
        <p:nvSpPr>
          <p:cNvPr id="10" name="Rectangle 9">
            <a:extLst>
              <a:ext uri="{FF2B5EF4-FFF2-40B4-BE49-F238E27FC236}">
                <a16:creationId xmlns:a16="http://schemas.microsoft.com/office/drawing/2014/main" id="{CD5CEE9F-FAFD-4A34-8C5E-DEA909EE4CE9}"/>
              </a:ext>
            </a:extLst>
          </p:cNvPr>
          <p:cNvSpPr>
            <a:spLocks noChangeAspect="1"/>
          </p:cNvSpPr>
          <p:nvPr/>
        </p:nvSpPr>
        <p:spPr>
          <a:xfrm>
            <a:off x="5818247" y="1258609"/>
            <a:ext cx="2157927" cy="1066959"/>
          </a:xfrm>
          <a:prstGeom prst="rect">
            <a:avLst/>
          </a:prstGeom>
        </p:spPr>
        <p:txBody>
          <a:bodyPr wrap="square">
            <a:spAutoFit/>
          </a:bodyPr>
          <a:lstStyle/>
          <a:p>
            <a:pPr marL="179223" indent="-179223">
              <a:spcAft>
                <a:spcPts val="408"/>
              </a:spcAft>
              <a:defRPr/>
            </a:pPr>
            <a:r>
              <a:rPr lang="en-GB" sz="1200" b="1">
                <a:solidFill>
                  <a:srgbClr val="007A53"/>
                </a:solidFill>
              </a:rPr>
              <a:t>3.</a:t>
            </a:r>
            <a:r>
              <a:rPr lang="en-GB" sz="1200" b="1">
                <a:solidFill>
                  <a:prstClr val="black"/>
                </a:solidFill>
              </a:rPr>
              <a:t>	Check</a:t>
            </a:r>
          </a:p>
          <a:p>
            <a:pPr marL="179223" indent="-179223">
              <a:buSzPct val="100000"/>
              <a:buBlip>
                <a:blip r:embed="rId2"/>
              </a:buBlip>
              <a:defRPr/>
            </a:pPr>
            <a:r>
              <a:rPr lang="en-GB" sz="1200">
                <a:solidFill>
                  <a:prstClr val="black"/>
                </a:solidFill>
              </a:rPr>
              <a:t>if the bleeding has stopped</a:t>
            </a:r>
          </a:p>
          <a:p>
            <a:pPr marL="179223" indent="-179223">
              <a:buSzPct val="100000"/>
              <a:buBlip>
                <a:blip r:embed="rId2"/>
              </a:buBlip>
              <a:defRPr/>
            </a:pPr>
            <a:r>
              <a:rPr lang="en-GB" sz="1200">
                <a:solidFill>
                  <a:prstClr val="black"/>
                </a:solidFill>
              </a:rPr>
              <a:t>if still bleeding pinch nose for a further 10 minutes</a:t>
            </a:r>
          </a:p>
        </p:txBody>
      </p:sp>
      <p:sp>
        <p:nvSpPr>
          <p:cNvPr id="11" name="Rectangle 10">
            <a:extLst>
              <a:ext uri="{FF2B5EF4-FFF2-40B4-BE49-F238E27FC236}">
                <a16:creationId xmlns:a16="http://schemas.microsoft.com/office/drawing/2014/main" id="{2D1EEC16-429F-4AF8-B7AB-5333DDD5F900}"/>
              </a:ext>
            </a:extLst>
          </p:cNvPr>
          <p:cNvSpPr>
            <a:spLocks noChangeAspect="1"/>
          </p:cNvSpPr>
          <p:nvPr/>
        </p:nvSpPr>
        <p:spPr>
          <a:xfrm>
            <a:off x="1331786" y="3030420"/>
            <a:ext cx="1728984" cy="882293"/>
          </a:xfrm>
          <a:prstGeom prst="rect">
            <a:avLst/>
          </a:prstGeom>
        </p:spPr>
        <p:txBody>
          <a:bodyPr wrap="square">
            <a:spAutoFit/>
          </a:bodyPr>
          <a:lstStyle/>
          <a:p>
            <a:pPr marL="179223" indent="-179223">
              <a:spcAft>
                <a:spcPts val="408"/>
              </a:spcAft>
              <a:defRPr/>
            </a:pPr>
            <a:r>
              <a:rPr lang="en-GB" sz="1200" b="1" dirty="0">
                <a:solidFill>
                  <a:srgbClr val="007A53"/>
                </a:solidFill>
              </a:rPr>
              <a:t>4.</a:t>
            </a:r>
            <a:r>
              <a:rPr lang="en-GB" sz="1200" b="1" dirty="0">
                <a:solidFill>
                  <a:prstClr val="black"/>
                </a:solidFill>
              </a:rPr>
              <a:t>	Recheck</a:t>
            </a:r>
          </a:p>
          <a:p>
            <a:pPr marL="179223" indent="-179223">
              <a:buSzPct val="100000"/>
              <a:buBlip>
                <a:blip r:embed="rId2"/>
              </a:buBlip>
              <a:defRPr/>
            </a:pPr>
            <a:r>
              <a:rPr lang="en-GB" sz="1200" dirty="0">
                <a:solidFill>
                  <a:prstClr val="black"/>
                </a:solidFill>
              </a:rPr>
              <a:t>if still bleeding pinch  for a further 10 minutes</a:t>
            </a:r>
          </a:p>
        </p:txBody>
      </p:sp>
      <p:sp>
        <p:nvSpPr>
          <p:cNvPr id="12" name="Rectangle 11">
            <a:extLst>
              <a:ext uri="{FF2B5EF4-FFF2-40B4-BE49-F238E27FC236}">
                <a16:creationId xmlns:a16="http://schemas.microsoft.com/office/drawing/2014/main" id="{77D5F5ED-78FA-4B88-AB56-7CD864999359}"/>
              </a:ext>
            </a:extLst>
          </p:cNvPr>
          <p:cNvSpPr>
            <a:spLocks noChangeAspect="1"/>
          </p:cNvSpPr>
          <p:nvPr/>
        </p:nvSpPr>
        <p:spPr>
          <a:xfrm>
            <a:off x="4306750" y="2850375"/>
            <a:ext cx="2157927" cy="1066959"/>
          </a:xfrm>
          <a:prstGeom prst="rect">
            <a:avLst/>
          </a:prstGeom>
        </p:spPr>
        <p:txBody>
          <a:bodyPr wrap="square">
            <a:spAutoFit/>
          </a:bodyPr>
          <a:lstStyle/>
          <a:p>
            <a:pPr marL="179223" indent="-179223">
              <a:spcAft>
                <a:spcPts val="408"/>
              </a:spcAft>
              <a:defRPr/>
            </a:pPr>
            <a:r>
              <a:rPr lang="en-GB" sz="1200" b="1" dirty="0">
                <a:solidFill>
                  <a:srgbClr val="007A53"/>
                </a:solidFill>
              </a:rPr>
              <a:t>5.</a:t>
            </a:r>
            <a:r>
              <a:rPr lang="en-GB" sz="1200" b="1" dirty="0">
                <a:solidFill>
                  <a:prstClr val="black"/>
                </a:solidFill>
              </a:rPr>
              <a:t>	Help</a:t>
            </a:r>
          </a:p>
          <a:p>
            <a:pPr marL="179223" indent="-179223">
              <a:buSzPct val="100000"/>
              <a:buBlip>
                <a:blip r:embed="rId2"/>
              </a:buBlip>
              <a:defRPr/>
            </a:pPr>
            <a:r>
              <a:rPr lang="en-GB" sz="1200" dirty="0">
                <a:solidFill>
                  <a:prstClr val="black"/>
                </a:solidFill>
              </a:rPr>
              <a:t>if bleeding has not stopped after a maximum of 30 minutes seek medical help</a:t>
            </a:r>
          </a:p>
        </p:txBody>
      </p:sp>
      <p:pic>
        <p:nvPicPr>
          <p:cNvPr id="14" name="Picture 13">
            <a:extLst>
              <a:ext uri="{FF2B5EF4-FFF2-40B4-BE49-F238E27FC236}">
                <a16:creationId xmlns:a16="http://schemas.microsoft.com/office/drawing/2014/main" id="{5150D2CD-53C9-4644-B707-33FF470B066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197586" y="2236330"/>
            <a:ext cx="1039849" cy="1787098"/>
          </a:xfrm>
          <a:prstGeom prst="rect">
            <a:avLst/>
          </a:prstGeom>
        </p:spPr>
      </p:pic>
      <p:sp>
        <p:nvSpPr>
          <p:cNvPr id="15" name="Text Placeholder 2">
            <a:extLst>
              <a:ext uri="{FF2B5EF4-FFF2-40B4-BE49-F238E27FC236}">
                <a16:creationId xmlns:a16="http://schemas.microsoft.com/office/drawing/2014/main" id="{746D3762-E46A-40FF-B281-3483F460A3CB}"/>
              </a:ext>
            </a:extLst>
          </p:cNvPr>
          <p:cNvSpPr>
            <a:spLocks noGrp="1"/>
          </p:cNvSpPr>
          <p:nvPr>
            <p:ph type="body" sz="quarter" idx="10"/>
          </p:nvPr>
        </p:nvSpPr>
        <p:spPr>
          <a:xfrm>
            <a:off x="7237435" y="5265781"/>
            <a:ext cx="1575776" cy="309179"/>
          </a:xfrm>
        </p:spPr>
        <p:txBody>
          <a:bodyPr/>
          <a:lstStyle/>
          <a:p>
            <a:endParaRPr lang="en-US"/>
          </a:p>
        </p:txBody>
      </p:sp>
    </p:spTree>
    <p:extLst>
      <p:ext uri="{BB962C8B-B14F-4D97-AF65-F5344CB8AC3E}">
        <p14:creationId xmlns:p14="http://schemas.microsoft.com/office/powerpoint/2010/main" val="135160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01E5FB5-59F0-468E-A6BF-98AF6E7D1D41}"/>
              </a:ext>
            </a:extLst>
          </p:cNvPr>
          <p:cNvSpPr>
            <a:spLocks noGrp="1"/>
          </p:cNvSpPr>
          <p:nvPr>
            <p:ph idx="16"/>
          </p:nvPr>
        </p:nvSpPr>
        <p:spPr>
          <a:xfrm>
            <a:off x="493200" y="453600"/>
            <a:ext cx="1877116" cy="551146"/>
          </a:xfrm>
        </p:spPr>
        <p:txBody>
          <a:bodyPr/>
          <a:lstStyle/>
          <a:p>
            <a:r>
              <a:rPr lang="en-GB" dirty="0"/>
              <a:t>Activity</a:t>
            </a:r>
          </a:p>
        </p:txBody>
      </p:sp>
      <p:sp>
        <p:nvSpPr>
          <p:cNvPr id="7" name="Content Placeholder 6">
            <a:extLst>
              <a:ext uri="{FF2B5EF4-FFF2-40B4-BE49-F238E27FC236}">
                <a16:creationId xmlns:a16="http://schemas.microsoft.com/office/drawing/2014/main" id="{6396C9D3-2275-4682-9747-6161ED5F81E2}"/>
              </a:ext>
            </a:extLst>
          </p:cNvPr>
          <p:cNvSpPr>
            <a:spLocks noGrp="1"/>
          </p:cNvSpPr>
          <p:nvPr>
            <p:ph idx="17"/>
          </p:nvPr>
        </p:nvSpPr>
        <p:spPr>
          <a:xfrm>
            <a:off x="493200" y="995812"/>
            <a:ext cx="2979330" cy="551146"/>
          </a:xfrm>
        </p:spPr>
        <p:txBody>
          <a:bodyPr/>
          <a:lstStyle/>
          <a:p>
            <a:r>
              <a:rPr lang="en-GB" dirty="0"/>
              <a:t>Group work</a:t>
            </a:r>
          </a:p>
        </p:txBody>
      </p:sp>
      <p:sp>
        <p:nvSpPr>
          <p:cNvPr id="11" name="Title 1">
            <a:extLst>
              <a:ext uri="{FF2B5EF4-FFF2-40B4-BE49-F238E27FC236}">
                <a16:creationId xmlns:a16="http://schemas.microsoft.com/office/drawing/2014/main" id="{8E66748A-2A75-44B2-88BE-822A3EB93A11}"/>
              </a:ext>
            </a:extLst>
          </p:cNvPr>
          <p:cNvSpPr txBox="1">
            <a:spLocks/>
          </p:cNvSpPr>
          <p:nvPr/>
        </p:nvSpPr>
        <p:spPr>
          <a:xfrm>
            <a:off x="8446905" y="451790"/>
            <a:ext cx="347605" cy="291559"/>
          </a:xfrm>
          <a:prstGeom prst="rect">
            <a:avLst/>
          </a:prstGeom>
          <a:solidFill>
            <a:srgbClr val="009F4D"/>
          </a:solidFill>
        </p:spPr>
        <p:txBody>
          <a:bodyPr wrap="none" lIns="58615" tIns="38100" rIns="58615" bIns="58615">
            <a:spAutoFit/>
          </a:bodyPr>
          <a:lstStyle>
            <a:lvl1pPr algn="l" defTabSz="744413" rtl="0" eaLnBrk="1" latinLnBrk="0" hangingPunct="1">
              <a:lnSpc>
                <a:spcPct val="90000"/>
              </a:lnSpc>
              <a:spcBef>
                <a:spcPct val="0"/>
              </a:spcBef>
              <a:buNone/>
              <a:defRPr sz="2900" b="1" kern="1200">
                <a:solidFill>
                  <a:schemeClr val="accent3"/>
                </a:solidFill>
                <a:latin typeface="+mj-lt"/>
                <a:ea typeface="+mj-ea"/>
                <a:cs typeface="+mj-cs"/>
              </a:defRPr>
            </a:lvl1pPr>
          </a:lstStyle>
          <a:p>
            <a:r>
              <a:rPr lang="en-US" sz="1400" dirty="0">
                <a:solidFill>
                  <a:srgbClr val="FFFFFF"/>
                </a:solidFill>
              </a:rPr>
              <a:t>A9</a:t>
            </a:r>
          </a:p>
        </p:txBody>
      </p:sp>
      <p:sp>
        <p:nvSpPr>
          <p:cNvPr id="5" name="Text Placeholder 4">
            <a:extLst>
              <a:ext uri="{FF2B5EF4-FFF2-40B4-BE49-F238E27FC236}">
                <a16:creationId xmlns:a16="http://schemas.microsoft.com/office/drawing/2014/main" id="{242A1EC0-0A38-4768-916D-03E1D3C75374}"/>
              </a:ext>
            </a:extLst>
          </p:cNvPr>
          <p:cNvSpPr>
            <a:spLocks noGrp="1"/>
          </p:cNvSpPr>
          <p:nvPr>
            <p:ph type="body" sz="quarter" idx="10"/>
          </p:nvPr>
        </p:nvSpPr>
        <p:spPr/>
        <p:txBody>
          <a:bodyPr/>
          <a:lstStyle/>
          <a:p>
            <a:endParaRPr lang="en-GB"/>
          </a:p>
        </p:txBody>
      </p:sp>
      <p:sp>
        <p:nvSpPr>
          <p:cNvPr id="9" name="Rectangle 8">
            <a:extLst>
              <a:ext uri="{FF2B5EF4-FFF2-40B4-BE49-F238E27FC236}">
                <a16:creationId xmlns:a16="http://schemas.microsoft.com/office/drawing/2014/main" id="{0A90C1F9-11F4-4FA0-8955-96815CA4B9D7}"/>
              </a:ext>
            </a:extLst>
          </p:cNvPr>
          <p:cNvSpPr/>
          <p:nvPr/>
        </p:nvSpPr>
        <p:spPr>
          <a:xfrm>
            <a:off x="498019" y="1748591"/>
            <a:ext cx="5718296" cy="3044423"/>
          </a:xfrm>
          <a:prstGeom prst="rect">
            <a:avLst/>
          </a:prstGeom>
        </p:spPr>
        <p:txBody>
          <a:bodyPr wrap="square" anchor="t">
            <a:spAutoFit/>
          </a:bodyPr>
          <a:lstStyle/>
          <a:p>
            <a:pPr>
              <a:defRPr/>
            </a:pPr>
            <a:r>
              <a:rPr lang="en-GB" altLang="en-US" sz="1600" b="1" dirty="0">
                <a:latin typeface="+mj-lt"/>
              </a:rPr>
              <a:t>QUESTION:</a:t>
            </a:r>
          </a:p>
          <a:p>
            <a:pPr marL="365125" indent="-365125">
              <a:spcAft>
                <a:spcPts val="488"/>
              </a:spcAft>
              <a:buClr>
                <a:schemeClr val="tx2"/>
              </a:buClr>
              <a:buSzPct val="100000"/>
              <a:buFont typeface="Lucida Grande"/>
              <a:buChar char="➤"/>
            </a:pPr>
            <a:r>
              <a:rPr lang="en-GB" sz="1600" dirty="0">
                <a:cs typeface="Times"/>
              </a:rPr>
              <a:t> How might a casualty feel if injured and bleeding?</a:t>
            </a:r>
            <a:br>
              <a:rPr lang="en-GB" altLang="en-US" sz="1600" dirty="0">
                <a:latin typeface="+mj-lt"/>
              </a:rPr>
            </a:br>
            <a:endParaRPr lang="en-GB" altLang="en-US" sz="1600" dirty="0">
              <a:latin typeface="+mj-lt"/>
              <a:cs typeface="Arial"/>
            </a:endParaRPr>
          </a:p>
          <a:p>
            <a:pPr>
              <a:spcAft>
                <a:spcPts val="488"/>
              </a:spcAft>
              <a:buClr>
                <a:schemeClr val="tx2"/>
              </a:buClr>
              <a:buSzPct val="100000"/>
            </a:pPr>
            <a:r>
              <a:rPr lang="en-GB" altLang="en-US" sz="1600" b="1" dirty="0">
                <a:latin typeface="+mj-lt"/>
              </a:rPr>
              <a:t>QUESTION:</a:t>
            </a:r>
          </a:p>
          <a:p>
            <a:pPr marL="365745" indent="-365745">
              <a:spcAft>
                <a:spcPts val="488"/>
              </a:spcAft>
              <a:buClr>
                <a:schemeClr val="tx2"/>
              </a:buClr>
              <a:buSzPct val="100000"/>
              <a:buFont typeface="Lucida Grande"/>
              <a:buChar char="➤"/>
            </a:pPr>
            <a:r>
              <a:rPr lang="en-GB" sz="1600" dirty="0">
                <a:cs typeface="Times"/>
              </a:rPr>
              <a:t>What could you wear (if it is possible) when dealing with someone who is bleeding? Why?</a:t>
            </a:r>
          </a:p>
          <a:p>
            <a:pPr marL="365745" indent="-365745">
              <a:spcAft>
                <a:spcPts val="488"/>
              </a:spcAft>
              <a:buClr>
                <a:schemeClr val="tx2"/>
              </a:buClr>
              <a:buSzPct val="100000"/>
              <a:buFont typeface="Lucida Grande"/>
              <a:buChar char="➤"/>
            </a:pPr>
            <a:endParaRPr lang="en-GB" sz="1600" dirty="0">
              <a:cs typeface="Times"/>
            </a:endParaRPr>
          </a:p>
          <a:p>
            <a:pPr>
              <a:spcAft>
                <a:spcPts val="488"/>
              </a:spcAft>
              <a:buClr>
                <a:schemeClr val="tx2"/>
              </a:buClr>
              <a:buSzPct val="100000"/>
            </a:pPr>
            <a:r>
              <a:rPr lang="en-GB" altLang="en-US" sz="1600" b="1" dirty="0"/>
              <a:t>QUESTION:</a:t>
            </a:r>
            <a:endParaRPr lang="en-GB" sz="1600" b="1" dirty="0">
              <a:solidFill>
                <a:srgbClr val="190F2F"/>
              </a:solidFill>
              <a:cs typeface="Times"/>
            </a:endParaRPr>
          </a:p>
          <a:p>
            <a:pPr marL="365745" indent="-365745">
              <a:spcAft>
                <a:spcPts val="488"/>
              </a:spcAft>
              <a:buClr>
                <a:schemeClr val="tx2"/>
              </a:buClr>
              <a:buSzPct val="100000"/>
              <a:buFont typeface="Lucida Grande"/>
              <a:buChar char="➤"/>
            </a:pPr>
            <a:r>
              <a:rPr lang="en-GB" sz="1400" dirty="0">
                <a:cs typeface="Times"/>
              </a:rPr>
              <a:t>What should you do straight away when you see someone who is bleeding?</a:t>
            </a:r>
            <a:br>
              <a:rPr lang="en-GB" altLang="en-US" dirty="0">
                <a:latin typeface="+mj-lt"/>
              </a:rPr>
            </a:br>
            <a:endParaRPr lang="en-GB" altLang="en-US" dirty="0">
              <a:latin typeface="+mj-lt"/>
            </a:endParaRPr>
          </a:p>
        </p:txBody>
      </p:sp>
      <p:sp>
        <p:nvSpPr>
          <p:cNvPr id="10" name="Rectangle 9">
            <a:extLst>
              <a:ext uri="{FF2B5EF4-FFF2-40B4-BE49-F238E27FC236}">
                <a16:creationId xmlns:a16="http://schemas.microsoft.com/office/drawing/2014/main" id="{A1C7F42E-1346-462F-9514-5EEFFF782A8D}"/>
              </a:ext>
              <a:ext uri="{C183D7F6-B498-43B3-948B-1728B52AA6E4}">
                <adec:decorative xmlns:adec="http://schemas.microsoft.com/office/drawing/2017/decorative" val="1"/>
              </a:ext>
            </a:extLst>
          </p:cNvPr>
          <p:cNvSpPr/>
          <p:nvPr/>
        </p:nvSpPr>
        <p:spPr>
          <a:xfrm>
            <a:off x="498021" y="1748590"/>
            <a:ext cx="5718297" cy="3136232"/>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9308EB91-86A8-488D-B4A5-C0B3450AF299}"/>
              </a:ext>
              <a:ext uri="{C183D7F6-B498-43B3-948B-1728B52AA6E4}">
                <adec:decorative xmlns:adec="http://schemas.microsoft.com/office/drawing/2017/decorative" val="1"/>
              </a:ext>
            </a:extLst>
          </p:cNvPr>
          <p:cNvGrpSpPr/>
          <p:nvPr/>
        </p:nvGrpSpPr>
        <p:grpSpPr>
          <a:xfrm>
            <a:off x="6383195" y="1748591"/>
            <a:ext cx="2411315" cy="1740569"/>
            <a:chOff x="4002506" y="-127130"/>
            <a:chExt cx="4649866" cy="3349635"/>
          </a:xfrm>
        </p:grpSpPr>
        <p:pic>
          <p:nvPicPr>
            <p:cNvPr id="4" name="Picture 3">
              <a:extLst>
                <a:ext uri="{FF2B5EF4-FFF2-40B4-BE49-F238E27FC236}">
                  <a16:creationId xmlns:a16="http://schemas.microsoft.com/office/drawing/2014/main" id="{1A01937A-4A4A-4CF7-B606-6B2FF92AACD4}"/>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4054" r="5210" b="1955"/>
            <a:stretch/>
          </p:blipFill>
          <p:spPr>
            <a:xfrm>
              <a:off x="4002506" y="-127130"/>
              <a:ext cx="4649866" cy="3349635"/>
            </a:xfrm>
            <a:prstGeom prst="rect">
              <a:avLst/>
            </a:prstGeom>
          </p:spPr>
        </p:pic>
        <p:pic>
          <p:nvPicPr>
            <p:cNvPr id="15" name="Picture 14">
              <a:extLst>
                <a:ext uri="{FF2B5EF4-FFF2-40B4-BE49-F238E27FC236}">
                  <a16:creationId xmlns:a16="http://schemas.microsoft.com/office/drawing/2014/main" id="{67CC53AA-5CE4-4B99-B5A2-014EA48759C0}"/>
                </a:ext>
                <a:ext uri="{C183D7F6-B498-43B3-948B-1728B52AA6E4}">
                  <adec:decorative xmlns:adec="http://schemas.microsoft.com/office/drawing/2017/decorative" val="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991" b="89922" l="10000" r="95467">
                          <a14:foregroundMark x1="80533" y1="68303" x2="91400" y2="67356"/>
                          <a14:foregroundMark x1="91400" y1="67356" x2="95467" y2="68992"/>
                          <a14:backgroundMark x1="59133" y1="30491" x2="69133" y2="39707"/>
                        </a14:backgroundRemoval>
                      </a14:imgEffect>
                    </a14:imgLayer>
                  </a14:imgProps>
                </a:ext>
                <a:ext uri="{28A0092B-C50C-407E-A947-70E740481C1C}">
                  <a14:useLocalDpi xmlns:a14="http://schemas.microsoft.com/office/drawing/2010/main" val="0"/>
                </a:ext>
              </a:extLst>
            </a:blip>
            <a:srcRect l="75577" t="66263" b="10844"/>
            <a:stretch/>
          </p:blipFill>
          <p:spPr>
            <a:xfrm rot="1872977">
              <a:off x="5960680" y="1815353"/>
              <a:ext cx="342490" cy="303723"/>
            </a:xfrm>
            <a:prstGeom prst="rect">
              <a:avLst/>
            </a:prstGeom>
          </p:spPr>
        </p:pic>
      </p:grpSp>
    </p:spTree>
    <p:extLst>
      <p:ext uri="{BB962C8B-B14F-4D97-AF65-F5344CB8AC3E}">
        <p14:creationId xmlns:p14="http://schemas.microsoft.com/office/powerpoint/2010/main" val="224473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01E5FB5-59F0-468E-A6BF-98AF6E7D1D41}"/>
              </a:ext>
            </a:extLst>
          </p:cNvPr>
          <p:cNvSpPr>
            <a:spLocks noGrp="1"/>
          </p:cNvSpPr>
          <p:nvPr>
            <p:ph idx="16"/>
          </p:nvPr>
        </p:nvSpPr>
        <p:spPr>
          <a:xfrm>
            <a:off x="360000" y="478795"/>
            <a:ext cx="4908564" cy="551146"/>
          </a:xfrm>
        </p:spPr>
        <p:txBody>
          <a:bodyPr/>
          <a:lstStyle/>
          <a:p>
            <a:r>
              <a:rPr lang="en-GB" dirty="0"/>
              <a:t>Activity answers   A9</a:t>
            </a:r>
          </a:p>
        </p:txBody>
      </p:sp>
      <p:sp>
        <p:nvSpPr>
          <p:cNvPr id="5" name="Text Placeholder 4">
            <a:extLst>
              <a:ext uri="{FF2B5EF4-FFF2-40B4-BE49-F238E27FC236}">
                <a16:creationId xmlns:a16="http://schemas.microsoft.com/office/drawing/2014/main" id="{242A1EC0-0A38-4768-916D-03E1D3C75374}"/>
              </a:ext>
            </a:extLst>
          </p:cNvPr>
          <p:cNvSpPr>
            <a:spLocks noGrp="1"/>
          </p:cNvSpPr>
          <p:nvPr>
            <p:ph type="body" sz="quarter" idx="10"/>
          </p:nvPr>
        </p:nvSpPr>
        <p:spPr/>
        <p:txBody>
          <a:bodyPr/>
          <a:lstStyle/>
          <a:p>
            <a:endParaRPr lang="en-GB"/>
          </a:p>
        </p:txBody>
      </p:sp>
      <p:sp>
        <p:nvSpPr>
          <p:cNvPr id="2" name="TextBox 1">
            <a:extLst>
              <a:ext uri="{FF2B5EF4-FFF2-40B4-BE49-F238E27FC236}">
                <a16:creationId xmlns:a16="http://schemas.microsoft.com/office/drawing/2014/main" id="{61376E73-5C78-4A06-91ED-3E22F5BD88FE}"/>
              </a:ext>
            </a:extLst>
          </p:cNvPr>
          <p:cNvSpPr txBox="1"/>
          <p:nvPr/>
        </p:nvSpPr>
        <p:spPr>
          <a:xfrm>
            <a:off x="417096" y="1684421"/>
            <a:ext cx="1973179" cy="523220"/>
          </a:xfrm>
          <a:prstGeom prst="rect">
            <a:avLst/>
          </a:prstGeom>
          <a:noFill/>
        </p:spPr>
        <p:txBody>
          <a:bodyPr wrap="square" rtlCol="0">
            <a:spAutoFit/>
          </a:bodyPr>
          <a:lstStyle/>
          <a:p>
            <a:r>
              <a:rPr lang="en-GB" sz="2800" b="1" dirty="0"/>
              <a:t>Reassure</a:t>
            </a:r>
          </a:p>
        </p:txBody>
      </p:sp>
      <p:sp>
        <p:nvSpPr>
          <p:cNvPr id="17" name="TextBox 16">
            <a:extLst>
              <a:ext uri="{FF2B5EF4-FFF2-40B4-BE49-F238E27FC236}">
                <a16:creationId xmlns:a16="http://schemas.microsoft.com/office/drawing/2014/main" id="{1E7A2439-412A-4D73-883C-EECE88E8EC46}"/>
              </a:ext>
            </a:extLst>
          </p:cNvPr>
          <p:cNvSpPr txBox="1"/>
          <p:nvPr/>
        </p:nvSpPr>
        <p:spPr>
          <a:xfrm>
            <a:off x="5007002" y="1692317"/>
            <a:ext cx="2735180" cy="400110"/>
          </a:xfrm>
          <a:prstGeom prst="rect">
            <a:avLst/>
          </a:prstGeom>
          <a:noFill/>
        </p:spPr>
        <p:txBody>
          <a:bodyPr wrap="square" rtlCol="0">
            <a:spAutoFit/>
          </a:bodyPr>
          <a:lstStyle/>
          <a:p>
            <a:r>
              <a:rPr lang="en-GB" sz="2000" b="1" dirty="0"/>
              <a:t>Positioning</a:t>
            </a:r>
          </a:p>
        </p:txBody>
      </p:sp>
      <p:sp>
        <p:nvSpPr>
          <p:cNvPr id="14" name="TextBox 13">
            <a:extLst>
              <a:ext uri="{FF2B5EF4-FFF2-40B4-BE49-F238E27FC236}">
                <a16:creationId xmlns:a16="http://schemas.microsoft.com/office/drawing/2014/main" id="{08FBF618-618C-4989-BA67-8529B33E8B29}"/>
              </a:ext>
            </a:extLst>
          </p:cNvPr>
          <p:cNvSpPr txBox="1"/>
          <p:nvPr/>
        </p:nvSpPr>
        <p:spPr>
          <a:xfrm>
            <a:off x="2869891" y="2358156"/>
            <a:ext cx="2735180" cy="646331"/>
          </a:xfrm>
          <a:prstGeom prst="rect">
            <a:avLst/>
          </a:prstGeom>
          <a:noFill/>
        </p:spPr>
        <p:txBody>
          <a:bodyPr wrap="square" rtlCol="0">
            <a:spAutoFit/>
          </a:bodyPr>
          <a:lstStyle/>
          <a:p>
            <a:r>
              <a:rPr lang="en-GB" sz="3600" b="1" dirty="0"/>
              <a:t>Pressure</a:t>
            </a:r>
            <a:endParaRPr lang="en-GB" sz="3200" b="1" dirty="0"/>
          </a:p>
        </p:txBody>
      </p:sp>
      <p:sp>
        <p:nvSpPr>
          <p:cNvPr id="3" name="TextBox 2">
            <a:extLst>
              <a:ext uri="{FF2B5EF4-FFF2-40B4-BE49-F238E27FC236}">
                <a16:creationId xmlns:a16="http://schemas.microsoft.com/office/drawing/2014/main" id="{F98903AD-F408-453F-91D4-713617A5EDF1}"/>
              </a:ext>
            </a:extLst>
          </p:cNvPr>
          <p:cNvSpPr txBox="1"/>
          <p:nvPr/>
        </p:nvSpPr>
        <p:spPr>
          <a:xfrm>
            <a:off x="539554" y="2857500"/>
            <a:ext cx="2067338" cy="338554"/>
          </a:xfrm>
          <a:prstGeom prst="rect">
            <a:avLst/>
          </a:prstGeom>
          <a:noFill/>
        </p:spPr>
        <p:txBody>
          <a:bodyPr wrap="square" rtlCol="0">
            <a:spAutoFit/>
          </a:bodyPr>
          <a:lstStyle/>
          <a:p>
            <a:r>
              <a:rPr lang="en-GB" sz="1600" b="1" dirty="0"/>
              <a:t>Primary survey </a:t>
            </a:r>
          </a:p>
        </p:txBody>
      </p:sp>
      <p:grpSp>
        <p:nvGrpSpPr>
          <p:cNvPr id="19" name="Group 18">
            <a:extLst>
              <a:ext uri="{FF2B5EF4-FFF2-40B4-BE49-F238E27FC236}">
                <a16:creationId xmlns:a16="http://schemas.microsoft.com/office/drawing/2014/main" id="{6FB3738D-1C0E-4FD9-9CA4-AEEE2474DE26}"/>
              </a:ext>
              <a:ext uri="{C183D7F6-B498-43B3-948B-1728B52AA6E4}">
                <adec:decorative xmlns:adec="http://schemas.microsoft.com/office/drawing/2017/decorative" val="1"/>
              </a:ext>
            </a:extLst>
          </p:cNvPr>
          <p:cNvGrpSpPr/>
          <p:nvPr/>
        </p:nvGrpSpPr>
        <p:grpSpPr>
          <a:xfrm>
            <a:off x="5946757" y="2334577"/>
            <a:ext cx="2735180" cy="1339821"/>
            <a:chOff x="6408820" y="2636133"/>
            <a:chExt cx="2735180" cy="1339821"/>
          </a:xfrm>
        </p:grpSpPr>
        <p:pic>
          <p:nvPicPr>
            <p:cNvPr id="8" name="Picture 7">
              <a:extLst>
                <a:ext uri="{FF2B5EF4-FFF2-40B4-BE49-F238E27FC236}">
                  <a16:creationId xmlns:a16="http://schemas.microsoft.com/office/drawing/2014/main" id="{6677BC7A-3C45-496B-99F0-644084B9CBC1}"/>
                </a:ext>
                <a:ext uri="{C183D7F6-B498-43B3-948B-1728B52AA6E4}">
                  <adec:decorative xmlns:adec="http://schemas.microsoft.com/office/drawing/2017/decorative" val="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5938" l="10000" r="90000">
                          <a14:foregroundMark x1="30521" y1="19531" x2="27500" y2="37188"/>
                          <a14:foregroundMark x1="28854" y1="21875" x2="24792" y2="36406"/>
                          <a14:foregroundMark x1="29479" y1="17813" x2="23958" y2="25625"/>
                          <a14:foregroundMark x1="31042" y1="18281" x2="25104" y2="21875"/>
                          <a14:foregroundMark x1="41771" y1="90156" x2="31354" y2="95938"/>
                          <a14:foregroundMark x1="40417" y1="91094" x2="30312" y2="89844"/>
                          <a14:backgroundMark x1="78229" y1="10000" x2="70313" y2="80313"/>
                          <a14:backgroundMark x1="70521" y1="12031" x2="63125" y2="58125"/>
                          <a14:backgroundMark x1="67292" y1="45000" x2="54688" y2="37969"/>
                          <a14:backgroundMark x1="54688" y1="42031" x2="51146" y2="43750"/>
                          <a14:backgroundMark x1="48646" y1="29688" x2="46979" y2="30156"/>
                          <a14:backgroundMark x1="49479" y1="29375" x2="46979" y2="31875"/>
                          <a14:backgroundMark x1="54063" y1="39219" x2="50000" y2="41719"/>
                        </a14:backgroundRemoval>
                      </a14:imgEffect>
                    </a14:imgLayer>
                  </a14:imgProps>
                </a:ext>
                <a:ext uri="{28A0092B-C50C-407E-A947-70E740481C1C}">
                  <a14:useLocalDpi xmlns:a14="http://schemas.microsoft.com/office/drawing/2010/main" val="0"/>
                </a:ext>
              </a:extLst>
            </a:blip>
            <a:srcRect r="32566"/>
            <a:stretch/>
          </p:blipFill>
          <p:spPr>
            <a:xfrm flipH="1">
              <a:off x="7788753" y="2636133"/>
              <a:ext cx="1355247" cy="1339821"/>
            </a:xfrm>
            <a:prstGeom prst="rect">
              <a:avLst/>
            </a:prstGeom>
          </p:spPr>
        </p:pic>
        <p:sp>
          <p:nvSpPr>
            <p:cNvPr id="18" name="TextBox 17">
              <a:extLst>
                <a:ext uri="{FF2B5EF4-FFF2-40B4-BE49-F238E27FC236}">
                  <a16:creationId xmlns:a16="http://schemas.microsoft.com/office/drawing/2014/main" id="{6DF07A86-944C-4E97-9F2F-AC4850E0D953}"/>
                </a:ext>
              </a:extLst>
            </p:cNvPr>
            <p:cNvSpPr txBox="1"/>
            <p:nvPr/>
          </p:nvSpPr>
          <p:spPr>
            <a:xfrm>
              <a:off x="6408820" y="3210584"/>
              <a:ext cx="2735180" cy="523220"/>
            </a:xfrm>
            <a:prstGeom prst="rect">
              <a:avLst/>
            </a:prstGeom>
            <a:noFill/>
          </p:spPr>
          <p:txBody>
            <a:bodyPr wrap="square" rtlCol="0">
              <a:spAutoFit/>
            </a:bodyPr>
            <a:lstStyle/>
            <a:p>
              <a:r>
                <a:rPr lang="en-GB" sz="2800" b="1" dirty="0"/>
                <a:t>Call for help</a:t>
              </a:r>
              <a:endParaRPr lang="en-GB" sz="2800" b="1" dirty="0">
                <a:solidFill>
                  <a:srgbClr val="007A53"/>
                </a:solidFill>
              </a:endParaRPr>
            </a:p>
          </p:txBody>
        </p:sp>
      </p:grpSp>
      <p:sp>
        <p:nvSpPr>
          <p:cNvPr id="12" name="TextBox 11">
            <a:extLst>
              <a:ext uri="{FF2B5EF4-FFF2-40B4-BE49-F238E27FC236}">
                <a16:creationId xmlns:a16="http://schemas.microsoft.com/office/drawing/2014/main" id="{3C1EC902-A240-4DFD-8BDB-20C50A2A8429}"/>
              </a:ext>
            </a:extLst>
          </p:cNvPr>
          <p:cNvSpPr txBox="1"/>
          <p:nvPr/>
        </p:nvSpPr>
        <p:spPr>
          <a:xfrm>
            <a:off x="682048" y="3918630"/>
            <a:ext cx="1668379" cy="400110"/>
          </a:xfrm>
          <a:prstGeom prst="rect">
            <a:avLst/>
          </a:prstGeom>
          <a:noFill/>
        </p:spPr>
        <p:txBody>
          <a:bodyPr wrap="square" rtlCol="0">
            <a:spAutoFit/>
          </a:bodyPr>
          <a:lstStyle/>
          <a:p>
            <a:r>
              <a:rPr lang="en-GB" sz="2000" b="1" dirty="0"/>
              <a:t>Immobilise</a:t>
            </a:r>
          </a:p>
        </p:txBody>
      </p:sp>
      <p:sp>
        <p:nvSpPr>
          <p:cNvPr id="13" name="TextBox 12">
            <a:extLst>
              <a:ext uri="{FF2B5EF4-FFF2-40B4-BE49-F238E27FC236}">
                <a16:creationId xmlns:a16="http://schemas.microsoft.com/office/drawing/2014/main" id="{30E423C9-2F0C-482C-85D5-9F01CE7321C7}"/>
              </a:ext>
            </a:extLst>
          </p:cNvPr>
          <p:cNvSpPr txBox="1"/>
          <p:nvPr/>
        </p:nvSpPr>
        <p:spPr>
          <a:xfrm>
            <a:off x="3582757" y="3756801"/>
            <a:ext cx="2735180" cy="830997"/>
          </a:xfrm>
          <a:prstGeom prst="rect">
            <a:avLst/>
          </a:prstGeom>
          <a:noFill/>
        </p:spPr>
        <p:txBody>
          <a:bodyPr wrap="square" rtlCol="0">
            <a:spAutoFit/>
          </a:bodyPr>
          <a:lstStyle/>
          <a:p>
            <a:pPr algn="ctr"/>
            <a:r>
              <a:rPr lang="en-GB" sz="2400" b="1" dirty="0"/>
              <a:t>Be alert for </a:t>
            </a:r>
            <a:r>
              <a:rPr lang="en-GB" sz="2400" b="1" dirty="0">
                <a:solidFill>
                  <a:srgbClr val="007A53"/>
                </a:solidFill>
              </a:rPr>
              <a:t>shock</a:t>
            </a:r>
          </a:p>
        </p:txBody>
      </p:sp>
    </p:spTree>
    <p:extLst>
      <p:ext uri="{BB962C8B-B14F-4D97-AF65-F5344CB8AC3E}">
        <p14:creationId xmlns:p14="http://schemas.microsoft.com/office/powerpoint/2010/main" val="378676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500" fill="hold"/>
                                        <p:tgtEl>
                                          <p:spTgt spid="12"/>
                                        </p:tgtEl>
                                        <p:attrNameLst>
                                          <p:attrName>ppt_w</p:attrName>
                                        </p:attrNameLst>
                                      </p:cBhvr>
                                      <p:tavLst>
                                        <p:tav tm="0">
                                          <p:val>
                                            <p:fltVal val="0"/>
                                          </p:val>
                                        </p:tav>
                                        <p:tav tm="100000">
                                          <p:val>
                                            <p:strVal val="#ppt_w"/>
                                          </p:val>
                                        </p:tav>
                                      </p:tavLst>
                                    </p:anim>
                                    <p:anim calcmode="lin" valueType="num">
                                      <p:cBhvr>
                                        <p:cTn id="15" dur="1500" fill="hold"/>
                                        <p:tgtEl>
                                          <p:spTgt spid="12"/>
                                        </p:tgtEl>
                                        <p:attrNameLst>
                                          <p:attrName>ppt_h</p:attrName>
                                        </p:attrNameLst>
                                      </p:cBhvr>
                                      <p:tavLst>
                                        <p:tav tm="0">
                                          <p:val>
                                            <p:fltVal val="0"/>
                                          </p:val>
                                        </p:tav>
                                        <p:tav tm="100000">
                                          <p:val>
                                            <p:strVal val="#ppt_h"/>
                                          </p:val>
                                        </p:tav>
                                      </p:tavLst>
                                    </p:anim>
                                    <p:animEffect transition="in" filter="fade">
                                      <p:cBhvr>
                                        <p:cTn id="16" dur="1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500" fill="hold"/>
                                        <p:tgtEl>
                                          <p:spTgt spid="14"/>
                                        </p:tgtEl>
                                        <p:attrNameLst>
                                          <p:attrName>ppt_w</p:attrName>
                                        </p:attrNameLst>
                                      </p:cBhvr>
                                      <p:tavLst>
                                        <p:tav tm="0">
                                          <p:val>
                                            <p:fltVal val="0"/>
                                          </p:val>
                                        </p:tav>
                                        <p:tav tm="100000">
                                          <p:val>
                                            <p:strVal val="#ppt_w"/>
                                          </p:val>
                                        </p:tav>
                                      </p:tavLst>
                                    </p:anim>
                                    <p:anim calcmode="lin" valueType="num">
                                      <p:cBhvr>
                                        <p:cTn id="22" dur="1500" fill="hold"/>
                                        <p:tgtEl>
                                          <p:spTgt spid="14"/>
                                        </p:tgtEl>
                                        <p:attrNameLst>
                                          <p:attrName>ppt_h</p:attrName>
                                        </p:attrNameLst>
                                      </p:cBhvr>
                                      <p:tavLst>
                                        <p:tav tm="0">
                                          <p:val>
                                            <p:fltVal val="0"/>
                                          </p:val>
                                        </p:tav>
                                        <p:tav tm="100000">
                                          <p:val>
                                            <p:strVal val="#ppt_h"/>
                                          </p:val>
                                        </p:tav>
                                      </p:tavLst>
                                    </p:anim>
                                    <p:animEffect transition="in" filter="fade">
                                      <p:cBhvr>
                                        <p:cTn id="23" dur="1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1500" fill="hold"/>
                                        <p:tgtEl>
                                          <p:spTgt spid="13"/>
                                        </p:tgtEl>
                                        <p:attrNameLst>
                                          <p:attrName>ppt_w</p:attrName>
                                        </p:attrNameLst>
                                      </p:cBhvr>
                                      <p:tavLst>
                                        <p:tav tm="0">
                                          <p:val>
                                            <p:fltVal val="0"/>
                                          </p:val>
                                        </p:tav>
                                        <p:tav tm="100000">
                                          <p:val>
                                            <p:strVal val="#ppt_w"/>
                                          </p:val>
                                        </p:tav>
                                      </p:tavLst>
                                    </p:anim>
                                    <p:anim calcmode="lin" valueType="num">
                                      <p:cBhvr>
                                        <p:cTn id="29" dur="1500" fill="hold"/>
                                        <p:tgtEl>
                                          <p:spTgt spid="13"/>
                                        </p:tgtEl>
                                        <p:attrNameLst>
                                          <p:attrName>ppt_h</p:attrName>
                                        </p:attrNameLst>
                                      </p:cBhvr>
                                      <p:tavLst>
                                        <p:tav tm="0">
                                          <p:val>
                                            <p:fltVal val="0"/>
                                          </p:val>
                                        </p:tav>
                                        <p:tav tm="100000">
                                          <p:val>
                                            <p:strVal val="#ppt_h"/>
                                          </p:val>
                                        </p:tav>
                                      </p:tavLst>
                                    </p:anim>
                                    <p:animEffect transition="in" filter="fade">
                                      <p:cBhvr>
                                        <p:cTn id="30" dur="1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1500" fill="hold"/>
                                        <p:tgtEl>
                                          <p:spTgt spid="17"/>
                                        </p:tgtEl>
                                        <p:attrNameLst>
                                          <p:attrName>ppt_w</p:attrName>
                                        </p:attrNameLst>
                                      </p:cBhvr>
                                      <p:tavLst>
                                        <p:tav tm="0">
                                          <p:val>
                                            <p:fltVal val="0"/>
                                          </p:val>
                                        </p:tav>
                                        <p:tav tm="100000">
                                          <p:val>
                                            <p:strVal val="#ppt_w"/>
                                          </p:val>
                                        </p:tav>
                                      </p:tavLst>
                                    </p:anim>
                                    <p:anim calcmode="lin" valueType="num">
                                      <p:cBhvr>
                                        <p:cTn id="36" dur="1500" fill="hold"/>
                                        <p:tgtEl>
                                          <p:spTgt spid="17"/>
                                        </p:tgtEl>
                                        <p:attrNameLst>
                                          <p:attrName>ppt_h</p:attrName>
                                        </p:attrNameLst>
                                      </p:cBhvr>
                                      <p:tavLst>
                                        <p:tav tm="0">
                                          <p:val>
                                            <p:fltVal val="0"/>
                                          </p:val>
                                        </p:tav>
                                        <p:tav tm="100000">
                                          <p:val>
                                            <p:strVal val="#ppt_h"/>
                                          </p:val>
                                        </p:tav>
                                      </p:tavLst>
                                    </p:anim>
                                    <p:animEffect transition="in" filter="fade">
                                      <p:cBhvr>
                                        <p:cTn id="37" dur="1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1250" fill="hold"/>
                                        <p:tgtEl>
                                          <p:spTgt spid="19"/>
                                        </p:tgtEl>
                                        <p:attrNameLst>
                                          <p:attrName>ppt_w</p:attrName>
                                        </p:attrNameLst>
                                      </p:cBhvr>
                                      <p:tavLst>
                                        <p:tav tm="0">
                                          <p:val>
                                            <p:fltVal val="0"/>
                                          </p:val>
                                        </p:tav>
                                        <p:tav tm="100000">
                                          <p:val>
                                            <p:strVal val="#ppt_w"/>
                                          </p:val>
                                        </p:tav>
                                      </p:tavLst>
                                    </p:anim>
                                    <p:anim calcmode="lin" valueType="num">
                                      <p:cBhvr>
                                        <p:cTn id="43" dur="1250" fill="hold"/>
                                        <p:tgtEl>
                                          <p:spTgt spid="19"/>
                                        </p:tgtEl>
                                        <p:attrNameLst>
                                          <p:attrName>ppt_h</p:attrName>
                                        </p:attrNameLst>
                                      </p:cBhvr>
                                      <p:tavLst>
                                        <p:tav tm="0">
                                          <p:val>
                                            <p:fltVal val="0"/>
                                          </p:val>
                                        </p:tav>
                                        <p:tav tm="100000">
                                          <p:val>
                                            <p:strVal val="#ppt_h"/>
                                          </p:val>
                                        </p:tav>
                                      </p:tavLst>
                                    </p:anim>
                                    <p:animEffect transition="in" filter="fade">
                                      <p:cBhvr>
                                        <p:cTn id="44"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4"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0AEBBA-781E-46DA-89CE-54A43652EA55}"/>
              </a:ext>
            </a:extLst>
          </p:cNvPr>
          <p:cNvSpPr>
            <a:spLocks noGrp="1"/>
          </p:cNvSpPr>
          <p:nvPr>
            <p:ph idx="16"/>
          </p:nvPr>
        </p:nvSpPr>
        <p:spPr>
          <a:xfrm>
            <a:off x="491631" y="478795"/>
            <a:ext cx="1674055" cy="551146"/>
          </a:xfrm>
        </p:spPr>
        <p:txBody>
          <a:bodyPr/>
          <a:lstStyle/>
          <a:p>
            <a:r>
              <a:rPr lang="en-GB" dirty="0"/>
              <a:t>Shock</a:t>
            </a:r>
          </a:p>
        </p:txBody>
      </p:sp>
      <p:sp>
        <p:nvSpPr>
          <p:cNvPr id="4" name="Text Placeholder 3">
            <a:extLst>
              <a:ext uri="{FF2B5EF4-FFF2-40B4-BE49-F238E27FC236}">
                <a16:creationId xmlns:a16="http://schemas.microsoft.com/office/drawing/2014/main" id="{DAFC0CA5-BE07-4F33-A1D7-63E1F5F965E5}"/>
              </a:ext>
            </a:extLst>
          </p:cNvPr>
          <p:cNvSpPr>
            <a:spLocks noGrp="1"/>
          </p:cNvSpPr>
          <p:nvPr>
            <p:ph type="body" sz="quarter" idx="10"/>
          </p:nvPr>
        </p:nvSpPr>
        <p:spPr/>
        <p:txBody>
          <a:bodyPr/>
          <a:lstStyle/>
          <a:p>
            <a:endParaRPr lang="en-GB"/>
          </a:p>
        </p:txBody>
      </p:sp>
      <p:grpSp>
        <p:nvGrpSpPr>
          <p:cNvPr id="9" name="Group 8">
            <a:extLst>
              <a:ext uri="{FF2B5EF4-FFF2-40B4-BE49-F238E27FC236}">
                <a16:creationId xmlns:a16="http://schemas.microsoft.com/office/drawing/2014/main" id="{F5E4CE80-BE88-4CD0-854F-D0947A20049E}"/>
              </a:ext>
              <a:ext uri="{C183D7F6-B498-43B3-948B-1728B52AA6E4}">
                <adec:decorative xmlns:adec="http://schemas.microsoft.com/office/drawing/2017/decorative" val="1"/>
              </a:ext>
            </a:extLst>
          </p:cNvPr>
          <p:cNvGrpSpPr/>
          <p:nvPr/>
        </p:nvGrpSpPr>
        <p:grpSpPr>
          <a:xfrm>
            <a:off x="588211" y="1281016"/>
            <a:ext cx="8206298" cy="3146604"/>
            <a:chOff x="588211" y="1184764"/>
            <a:chExt cx="8206298" cy="3146604"/>
          </a:xfrm>
        </p:grpSpPr>
        <p:sp>
          <p:nvSpPr>
            <p:cNvPr id="5" name="Rectangle 4">
              <a:extLst>
                <a:ext uri="{FF2B5EF4-FFF2-40B4-BE49-F238E27FC236}">
                  <a16:creationId xmlns:a16="http://schemas.microsoft.com/office/drawing/2014/main" id="{07ABD31B-045B-4842-AF6C-F08FCB29B4DC}"/>
                </a:ext>
              </a:extLst>
            </p:cNvPr>
            <p:cNvSpPr/>
            <p:nvPr/>
          </p:nvSpPr>
          <p:spPr>
            <a:xfrm>
              <a:off x="588211" y="1184764"/>
              <a:ext cx="4072021" cy="3142612"/>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E66B7F2-DE11-4F74-9A31-2EBE287F830D}"/>
                </a:ext>
              </a:extLst>
            </p:cNvPr>
            <p:cNvSpPr/>
            <p:nvPr/>
          </p:nvSpPr>
          <p:spPr>
            <a:xfrm>
              <a:off x="4810720" y="1188756"/>
              <a:ext cx="3983789" cy="3142612"/>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4E819D45-0C0B-43A7-84A6-489978381130}"/>
                </a:ext>
              </a:extLst>
            </p:cNvPr>
            <p:cNvSpPr txBox="1">
              <a:spLocks noChangeAspect="1"/>
            </p:cNvSpPr>
            <p:nvPr/>
          </p:nvSpPr>
          <p:spPr>
            <a:xfrm>
              <a:off x="596232" y="1200806"/>
              <a:ext cx="4072021" cy="2973398"/>
            </a:xfrm>
            <a:prstGeom prst="rect">
              <a:avLst/>
            </a:prstGeom>
            <a:noFill/>
          </p:spPr>
          <p:txBody>
            <a:bodyPr wrap="square" lIns="74441" tIns="37221" rIns="74441" bIns="37221" rtlCol="0">
              <a:spAutoFit/>
            </a:bodyPr>
            <a:lstStyle/>
            <a:p>
              <a:pPr>
                <a:spcAft>
                  <a:spcPts val="488"/>
                </a:spcAft>
                <a:buClr>
                  <a:schemeClr val="tx2"/>
                </a:buClr>
                <a:buSzPct val="100000"/>
              </a:pPr>
              <a:r>
                <a:rPr lang="en-GB" altLang="en-US" sz="1800" b="1" dirty="0"/>
                <a:t>What is shock?</a:t>
              </a:r>
            </a:p>
            <a:p>
              <a:pPr marL="365745" indent="-365745">
                <a:spcAft>
                  <a:spcPts val="488"/>
                </a:spcAft>
                <a:buClr>
                  <a:schemeClr val="tx2"/>
                </a:buClr>
                <a:buSzPct val="100000"/>
                <a:buFont typeface="Lucida Grande"/>
                <a:buChar char="➤"/>
              </a:pPr>
              <a:r>
                <a:rPr lang="en-GB" altLang="en-US" sz="1800" dirty="0"/>
                <a:t>Shock is a life-threatening medical condition which is caused by a lack of blood flow to tissues and organs in the body.</a:t>
              </a:r>
            </a:p>
            <a:p>
              <a:pPr marL="365745" indent="-365745">
                <a:spcAft>
                  <a:spcPts val="488"/>
                </a:spcAft>
                <a:buClr>
                  <a:schemeClr val="tx2"/>
                </a:buClr>
                <a:buSzPct val="100000"/>
                <a:buFont typeface="Lucida Grande"/>
                <a:buChar char="➤"/>
              </a:pPr>
              <a:r>
                <a:rPr lang="en-GB" altLang="en-US" sz="1800" dirty="0"/>
                <a:t>The decreased blood flow means there is a lack of oxygen to the organs, this can lead to tissue damage. Shock requires quick treatment to prevent organ failure.  </a:t>
              </a:r>
              <a:endParaRPr lang="en-GB" altLang="en-US" sz="1800" b="1" dirty="0"/>
            </a:p>
          </p:txBody>
        </p:sp>
        <p:sp>
          <p:nvSpPr>
            <p:cNvPr id="7" name="TextBox 6">
              <a:extLst>
                <a:ext uri="{FF2B5EF4-FFF2-40B4-BE49-F238E27FC236}">
                  <a16:creationId xmlns:a16="http://schemas.microsoft.com/office/drawing/2014/main" id="{803A214D-DEDB-4724-A46D-25F48F84F281}"/>
                </a:ext>
              </a:extLst>
            </p:cNvPr>
            <p:cNvSpPr txBox="1">
              <a:spLocks noChangeAspect="1"/>
            </p:cNvSpPr>
            <p:nvPr/>
          </p:nvSpPr>
          <p:spPr>
            <a:xfrm>
              <a:off x="4842804" y="1184764"/>
              <a:ext cx="3951705" cy="3017000"/>
            </a:xfrm>
            <a:prstGeom prst="rect">
              <a:avLst/>
            </a:prstGeom>
            <a:noFill/>
          </p:spPr>
          <p:txBody>
            <a:bodyPr wrap="square" lIns="74441" tIns="37221" rIns="74441" bIns="37221" rtlCol="0">
              <a:spAutoFit/>
            </a:bodyPr>
            <a:lstStyle/>
            <a:p>
              <a:pPr>
                <a:spcAft>
                  <a:spcPts val="488"/>
                </a:spcAft>
                <a:buClr>
                  <a:schemeClr val="tx2"/>
                </a:buClr>
                <a:buSzPct val="100000"/>
              </a:pPr>
              <a:r>
                <a:rPr lang="en-GB" altLang="en-US" sz="1800" dirty="0"/>
                <a:t>Signs and symptoms of someone suffering from shock could be:</a:t>
              </a:r>
            </a:p>
            <a:p>
              <a:pPr marL="365745" indent="-365745">
                <a:spcAft>
                  <a:spcPts val="488"/>
                </a:spcAft>
                <a:buClr>
                  <a:schemeClr val="tx2"/>
                </a:buClr>
                <a:buSzPct val="100000"/>
                <a:buFont typeface="Lucida Grande"/>
                <a:buChar char="➤"/>
              </a:pPr>
              <a:r>
                <a:rPr lang="en-GB" altLang="en-US" sz="1800" dirty="0"/>
                <a:t>Rapid, shallow breathing</a:t>
              </a:r>
            </a:p>
            <a:p>
              <a:pPr marL="365745" indent="-365745">
                <a:spcAft>
                  <a:spcPts val="488"/>
                </a:spcAft>
                <a:buClr>
                  <a:schemeClr val="tx2"/>
                </a:buClr>
                <a:buSzPct val="100000"/>
                <a:buFont typeface="Lucida Grande"/>
                <a:buChar char="➤"/>
              </a:pPr>
              <a:r>
                <a:rPr lang="en-GB" altLang="en-US" sz="1800" dirty="0"/>
                <a:t>Cold, clammy skin</a:t>
              </a:r>
            </a:p>
            <a:p>
              <a:pPr marL="365745" indent="-365745">
                <a:spcAft>
                  <a:spcPts val="488"/>
                </a:spcAft>
                <a:buClr>
                  <a:schemeClr val="tx2"/>
                </a:buClr>
                <a:buSzPct val="100000"/>
                <a:buFont typeface="Lucida Grande"/>
                <a:buChar char="➤"/>
              </a:pPr>
              <a:r>
                <a:rPr lang="en-GB" altLang="en-US" sz="1800" dirty="0"/>
                <a:t>Rapid, weak pulse</a:t>
              </a:r>
            </a:p>
            <a:p>
              <a:pPr marL="365745" indent="-365745">
                <a:spcAft>
                  <a:spcPts val="488"/>
                </a:spcAft>
                <a:buClr>
                  <a:schemeClr val="tx2"/>
                </a:buClr>
                <a:buSzPct val="100000"/>
                <a:buFont typeface="Lucida Grande"/>
                <a:buChar char="➤"/>
              </a:pPr>
              <a:r>
                <a:rPr lang="en-GB" altLang="en-US" sz="1800" dirty="0"/>
                <a:t>Dizziness or fainting</a:t>
              </a:r>
            </a:p>
            <a:p>
              <a:pPr marL="365745" indent="-365745">
                <a:spcAft>
                  <a:spcPts val="488"/>
                </a:spcAft>
                <a:buClr>
                  <a:schemeClr val="tx2"/>
                </a:buClr>
                <a:buSzPct val="100000"/>
                <a:buFont typeface="Lucida Grande"/>
                <a:buChar char="➤"/>
              </a:pPr>
              <a:r>
                <a:rPr lang="en-GB" altLang="en-US" sz="1800" dirty="0"/>
                <a:t>Weakness</a:t>
              </a:r>
            </a:p>
            <a:p>
              <a:pPr marL="365745" indent="-365745">
                <a:spcAft>
                  <a:spcPts val="488"/>
                </a:spcAft>
                <a:buClr>
                  <a:schemeClr val="tx2"/>
                </a:buClr>
                <a:buSzPct val="100000"/>
                <a:buFont typeface="Lucida Grande"/>
                <a:buChar char="➤"/>
              </a:pPr>
              <a:r>
                <a:rPr lang="en-GB" altLang="en-US" sz="1800" dirty="0"/>
                <a:t>Sweating</a:t>
              </a:r>
            </a:p>
            <a:p>
              <a:pPr marL="365745" indent="-365745">
                <a:spcAft>
                  <a:spcPts val="488"/>
                </a:spcAft>
                <a:buClr>
                  <a:schemeClr val="tx2"/>
                </a:buClr>
                <a:buSzPct val="100000"/>
                <a:buFont typeface="Lucida Grande"/>
                <a:buChar char="➤"/>
              </a:pPr>
              <a:r>
                <a:rPr lang="en-GB" altLang="en-US" sz="1800" dirty="0"/>
                <a:t>Chest pain</a:t>
              </a:r>
            </a:p>
          </p:txBody>
        </p:sp>
      </p:grpSp>
    </p:spTree>
    <p:extLst>
      <p:ext uri="{BB962C8B-B14F-4D97-AF65-F5344CB8AC3E}">
        <p14:creationId xmlns:p14="http://schemas.microsoft.com/office/powerpoint/2010/main" val="88999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F338D-1D43-4220-A8EC-C3619DBFFDD8}"/>
              </a:ext>
            </a:extLst>
          </p:cNvPr>
          <p:cNvSpPr>
            <a:spLocks noGrp="1"/>
          </p:cNvSpPr>
          <p:nvPr>
            <p:ph type="title"/>
          </p:nvPr>
        </p:nvSpPr>
        <p:spPr>
          <a:xfrm>
            <a:off x="516858" y="478800"/>
            <a:ext cx="6867698" cy="499433"/>
          </a:xfrm>
        </p:spPr>
        <p:txBody>
          <a:bodyPr lIns="104287" tIns="52144" rIns="104287" bIns="52144" anchor="t"/>
          <a:lstStyle/>
          <a:p>
            <a:r>
              <a:rPr lang="en-GB" sz="3700" dirty="0"/>
              <a:t>Your turn: Dealing with shock</a:t>
            </a:r>
          </a:p>
        </p:txBody>
      </p:sp>
      <p:sp>
        <p:nvSpPr>
          <p:cNvPr id="14" name="Rectangle 13">
            <a:extLst>
              <a:ext uri="{FF2B5EF4-FFF2-40B4-BE49-F238E27FC236}">
                <a16:creationId xmlns:a16="http://schemas.microsoft.com/office/drawing/2014/main" id="{320A64AF-469C-4066-A3DE-A206C05E5EBB}"/>
              </a:ext>
            </a:extLst>
          </p:cNvPr>
          <p:cNvSpPr>
            <a:spLocks noChangeAspect="1"/>
          </p:cNvSpPr>
          <p:nvPr/>
        </p:nvSpPr>
        <p:spPr>
          <a:xfrm>
            <a:off x="516280" y="1429516"/>
            <a:ext cx="1508732" cy="1066959"/>
          </a:xfrm>
          <a:prstGeom prst="rect">
            <a:avLst/>
          </a:prstGeom>
        </p:spPr>
        <p:txBody>
          <a:bodyPr wrap="square">
            <a:spAutoFit/>
          </a:bodyPr>
          <a:lstStyle/>
          <a:p>
            <a:pPr marL="179231" indent="-179231">
              <a:spcAft>
                <a:spcPts val="408"/>
              </a:spcAft>
            </a:pPr>
            <a:r>
              <a:rPr lang="en-GB" sz="1200" b="1" dirty="0">
                <a:solidFill>
                  <a:srgbClr val="007A53"/>
                </a:solidFill>
              </a:rPr>
              <a:t>1</a:t>
            </a:r>
            <a:r>
              <a:rPr lang="en-GB" sz="1200" b="1" dirty="0">
                <a:solidFill>
                  <a:prstClr val="black"/>
                </a:solidFill>
              </a:rPr>
              <a:t>	Treat</a:t>
            </a:r>
          </a:p>
          <a:p>
            <a:pPr marL="179231" indent="-179231">
              <a:buSzPct val="100000"/>
              <a:buBlip>
                <a:blip r:embed="rId2"/>
              </a:buBlip>
            </a:pPr>
            <a:r>
              <a:rPr lang="en-GB" sz="1200" dirty="0">
                <a:solidFill>
                  <a:prstClr val="black"/>
                </a:solidFill>
              </a:rPr>
              <a:t>any injuries that may have caused shock</a:t>
            </a:r>
          </a:p>
          <a:p>
            <a:pPr>
              <a:buSzPct val="100000"/>
            </a:pPr>
            <a:endParaRPr lang="en-GB" sz="1200" dirty="0">
              <a:solidFill>
                <a:prstClr val="black"/>
              </a:solidFill>
            </a:endParaRPr>
          </a:p>
        </p:txBody>
      </p:sp>
      <p:sp>
        <p:nvSpPr>
          <p:cNvPr id="15" name="Rectangle 14">
            <a:extLst>
              <a:ext uri="{FF2B5EF4-FFF2-40B4-BE49-F238E27FC236}">
                <a16:creationId xmlns:a16="http://schemas.microsoft.com/office/drawing/2014/main" id="{F877117A-6D44-478B-ADD3-6A0328A6A867}"/>
              </a:ext>
            </a:extLst>
          </p:cNvPr>
          <p:cNvSpPr>
            <a:spLocks noChangeAspect="1"/>
          </p:cNvSpPr>
          <p:nvPr/>
        </p:nvSpPr>
        <p:spPr>
          <a:xfrm>
            <a:off x="2922398" y="1424694"/>
            <a:ext cx="1450136" cy="882293"/>
          </a:xfrm>
          <a:prstGeom prst="rect">
            <a:avLst/>
          </a:prstGeom>
        </p:spPr>
        <p:txBody>
          <a:bodyPr wrap="square">
            <a:spAutoFit/>
          </a:bodyPr>
          <a:lstStyle/>
          <a:p>
            <a:pPr marL="179231" indent="-179231">
              <a:spcAft>
                <a:spcPts val="408"/>
              </a:spcAft>
            </a:pPr>
            <a:r>
              <a:rPr lang="en-GB" sz="1200" b="1" dirty="0">
                <a:solidFill>
                  <a:srgbClr val="007A53"/>
                </a:solidFill>
              </a:rPr>
              <a:t>2</a:t>
            </a:r>
            <a:r>
              <a:rPr lang="en-GB" sz="1200" b="1" dirty="0">
                <a:solidFill>
                  <a:prstClr val="black"/>
                </a:solidFill>
              </a:rPr>
              <a:t>	Help</a:t>
            </a:r>
          </a:p>
          <a:p>
            <a:pPr marL="179231" indent="-179231">
              <a:buSzPct val="100000"/>
              <a:buBlip>
                <a:blip r:embed="rId2"/>
              </a:buBlip>
            </a:pPr>
            <a:r>
              <a:rPr lang="en-GB" sz="1200" dirty="0">
                <a:solidFill>
                  <a:prstClr val="black"/>
                </a:solidFill>
              </a:rPr>
              <a:t>the casualty to sit down, then lie down</a:t>
            </a:r>
          </a:p>
        </p:txBody>
      </p:sp>
      <p:pic>
        <p:nvPicPr>
          <p:cNvPr id="6" name="Picture 5">
            <a:extLst>
              <a:ext uri="{FF2B5EF4-FFF2-40B4-BE49-F238E27FC236}">
                <a16:creationId xmlns:a16="http://schemas.microsoft.com/office/drawing/2014/main" id="{7018CC93-8755-4FA0-B7D0-03951776A0FC}"/>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7199" t="17931" r="14781" b="13720"/>
          <a:stretch/>
        </p:blipFill>
        <p:spPr>
          <a:xfrm>
            <a:off x="3912031" y="1242361"/>
            <a:ext cx="1718873" cy="1727222"/>
          </a:xfrm>
          <a:prstGeom prst="rect">
            <a:avLst/>
          </a:prstGeom>
        </p:spPr>
      </p:pic>
      <p:sp>
        <p:nvSpPr>
          <p:cNvPr id="16" name="Rectangle 15">
            <a:extLst>
              <a:ext uri="{FF2B5EF4-FFF2-40B4-BE49-F238E27FC236}">
                <a16:creationId xmlns:a16="http://schemas.microsoft.com/office/drawing/2014/main" id="{2BBE7B3E-B217-42B7-A2B4-3C53448835E8}"/>
              </a:ext>
            </a:extLst>
          </p:cNvPr>
          <p:cNvSpPr>
            <a:spLocks noChangeAspect="1"/>
          </p:cNvSpPr>
          <p:nvPr/>
        </p:nvSpPr>
        <p:spPr>
          <a:xfrm>
            <a:off x="5864387" y="1433359"/>
            <a:ext cx="1450136" cy="882293"/>
          </a:xfrm>
          <a:prstGeom prst="rect">
            <a:avLst/>
          </a:prstGeom>
        </p:spPr>
        <p:txBody>
          <a:bodyPr wrap="square">
            <a:spAutoFit/>
          </a:bodyPr>
          <a:lstStyle/>
          <a:p>
            <a:pPr marL="179231" indent="-179231">
              <a:spcAft>
                <a:spcPts val="408"/>
              </a:spcAft>
            </a:pPr>
            <a:r>
              <a:rPr lang="en-GB" sz="1200" b="1" dirty="0">
                <a:solidFill>
                  <a:srgbClr val="007A53"/>
                </a:solidFill>
              </a:rPr>
              <a:t>3</a:t>
            </a:r>
            <a:r>
              <a:rPr lang="en-GB" sz="1200" b="1" dirty="0">
                <a:solidFill>
                  <a:prstClr val="black"/>
                </a:solidFill>
              </a:rPr>
              <a:t>	Raise</a:t>
            </a:r>
          </a:p>
          <a:p>
            <a:pPr marL="179231" indent="-179231">
              <a:buSzPct val="100000"/>
              <a:buBlip>
                <a:blip r:embed="rId2"/>
              </a:buBlip>
            </a:pPr>
            <a:r>
              <a:rPr lang="en-GB" sz="1200" dirty="0">
                <a:solidFill>
                  <a:prstClr val="black"/>
                </a:solidFill>
              </a:rPr>
              <a:t>and support the casualty’s legs if possible</a:t>
            </a:r>
          </a:p>
        </p:txBody>
      </p:sp>
      <p:pic>
        <p:nvPicPr>
          <p:cNvPr id="8" name="Picture 7">
            <a:extLst>
              <a:ext uri="{FF2B5EF4-FFF2-40B4-BE49-F238E27FC236}">
                <a16:creationId xmlns:a16="http://schemas.microsoft.com/office/drawing/2014/main" id="{69B27AB2-651A-4481-AE62-A5E877C77F5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t="28892" b="19970"/>
          <a:stretch/>
        </p:blipFill>
        <p:spPr>
          <a:xfrm>
            <a:off x="6046653" y="1424695"/>
            <a:ext cx="2778135" cy="1416196"/>
          </a:xfrm>
          <a:prstGeom prst="rect">
            <a:avLst/>
          </a:prstGeom>
        </p:spPr>
      </p:pic>
      <p:sp>
        <p:nvSpPr>
          <p:cNvPr id="17" name="Rectangle 16">
            <a:extLst>
              <a:ext uri="{FF2B5EF4-FFF2-40B4-BE49-F238E27FC236}">
                <a16:creationId xmlns:a16="http://schemas.microsoft.com/office/drawing/2014/main" id="{3B06DAB4-2DDC-4137-9201-11A8B452C5B7}"/>
              </a:ext>
            </a:extLst>
          </p:cNvPr>
          <p:cNvSpPr>
            <a:spLocks noChangeAspect="1"/>
          </p:cNvSpPr>
          <p:nvPr/>
        </p:nvSpPr>
        <p:spPr>
          <a:xfrm>
            <a:off x="534811" y="3083268"/>
            <a:ext cx="1450136" cy="512961"/>
          </a:xfrm>
          <a:prstGeom prst="rect">
            <a:avLst/>
          </a:prstGeom>
        </p:spPr>
        <p:txBody>
          <a:bodyPr wrap="square">
            <a:spAutoFit/>
          </a:bodyPr>
          <a:lstStyle/>
          <a:p>
            <a:pPr marL="179231" indent="-179231">
              <a:spcAft>
                <a:spcPts val="408"/>
              </a:spcAft>
            </a:pPr>
            <a:r>
              <a:rPr lang="en-GB" sz="1200" b="1" dirty="0">
                <a:solidFill>
                  <a:srgbClr val="007A53"/>
                </a:solidFill>
              </a:rPr>
              <a:t>4</a:t>
            </a:r>
            <a:r>
              <a:rPr lang="en-GB" sz="1200" b="1" dirty="0">
                <a:solidFill>
                  <a:prstClr val="black"/>
                </a:solidFill>
              </a:rPr>
              <a:t>	Call</a:t>
            </a:r>
          </a:p>
          <a:p>
            <a:pPr marL="179231" indent="-179231">
              <a:buSzPct val="100000"/>
              <a:buBlip>
                <a:blip r:embed="rId2"/>
              </a:buBlip>
            </a:pPr>
            <a:r>
              <a:rPr lang="en-GB" sz="1200" dirty="0">
                <a:solidFill>
                  <a:prstClr val="black"/>
                </a:solidFill>
              </a:rPr>
              <a:t>999/112</a:t>
            </a:r>
          </a:p>
        </p:txBody>
      </p:sp>
      <p:pic>
        <p:nvPicPr>
          <p:cNvPr id="10" name="Picture 9">
            <a:extLst>
              <a:ext uri="{FF2B5EF4-FFF2-40B4-BE49-F238E27FC236}">
                <a16:creationId xmlns:a16="http://schemas.microsoft.com/office/drawing/2014/main" id="{0C284E63-92D5-41F0-A01B-072FF1855B02}"/>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16884" r="24096"/>
          <a:stretch/>
        </p:blipFill>
        <p:spPr>
          <a:xfrm>
            <a:off x="1229200" y="2329829"/>
            <a:ext cx="1162603" cy="1969855"/>
          </a:xfrm>
          <a:prstGeom prst="rect">
            <a:avLst/>
          </a:prstGeom>
        </p:spPr>
      </p:pic>
      <p:sp>
        <p:nvSpPr>
          <p:cNvPr id="19" name="Rectangle 18">
            <a:extLst>
              <a:ext uri="{FF2B5EF4-FFF2-40B4-BE49-F238E27FC236}">
                <a16:creationId xmlns:a16="http://schemas.microsoft.com/office/drawing/2014/main" id="{95AB78C9-B23B-4C58-82B0-4580622CC13A}"/>
              </a:ext>
            </a:extLst>
          </p:cNvPr>
          <p:cNvSpPr>
            <a:spLocks noChangeAspect="1"/>
          </p:cNvSpPr>
          <p:nvPr/>
        </p:nvSpPr>
        <p:spPr>
          <a:xfrm>
            <a:off x="2924029" y="3079897"/>
            <a:ext cx="1450136" cy="882293"/>
          </a:xfrm>
          <a:prstGeom prst="rect">
            <a:avLst/>
          </a:prstGeom>
        </p:spPr>
        <p:txBody>
          <a:bodyPr wrap="square">
            <a:spAutoFit/>
          </a:bodyPr>
          <a:lstStyle/>
          <a:p>
            <a:pPr>
              <a:spcAft>
                <a:spcPts val="408"/>
              </a:spcAft>
            </a:pPr>
            <a:r>
              <a:rPr lang="en-GB" sz="1200" b="1" dirty="0">
                <a:solidFill>
                  <a:schemeClr val="tx2"/>
                </a:solidFill>
              </a:rPr>
              <a:t>5</a:t>
            </a:r>
            <a:r>
              <a:rPr lang="en-GB" sz="1200" b="1" dirty="0">
                <a:solidFill>
                  <a:prstClr val="black"/>
                </a:solidFill>
              </a:rPr>
              <a:t>  Reassure</a:t>
            </a:r>
          </a:p>
          <a:p>
            <a:pPr marL="179231" indent="-179231">
              <a:buSzPct val="100000"/>
              <a:buBlip>
                <a:blip r:embed="rId2"/>
              </a:buBlip>
            </a:pPr>
            <a:r>
              <a:rPr lang="en-GB" sz="1200" dirty="0">
                <a:solidFill>
                  <a:prstClr val="black"/>
                </a:solidFill>
              </a:rPr>
              <a:t>them and loosen any tight clothing</a:t>
            </a:r>
          </a:p>
        </p:txBody>
      </p:sp>
      <p:pic>
        <p:nvPicPr>
          <p:cNvPr id="12" name="Picture 11">
            <a:extLst>
              <a:ext uri="{FF2B5EF4-FFF2-40B4-BE49-F238E27FC236}">
                <a16:creationId xmlns:a16="http://schemas.microsoft.com/office/drawing/2014/main" id="{1E8382A0-3EC1-41A2-9558-325BEE5160A7}"/>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5838" t="25187" b="19563"/>
          <a:stretch/>
        </p:blipFill>
        <p:spPr>
          <a:xfrm>
            <a:off x="3549096" y="3023750"/>
            <a:ext cx="2441481" cy="1432584"/>
          </a:xfrm>
          <a:prstGeom prst="rect">
            <a:avLst/>
          </a:prstGeom>
        </p:spPr>
      </p:pic>
      <p:sp>
        <p:nvSpPr>
          <p:cNvPr id="18" name="Rectangle 17">
            <a:extLst>
              <a:ext uri="{FF2B5EF4-FFF2-40B4-BE49-F238E27FC236}">
                <a16:creationId xmlns:a16="http://schemas.microsoft.com/office/drawing/2014/main" id="{EECC9C81-EDB1-453C-B20A-43BEDB2AFF87}"/>
              </a:ext>
            </a:extLst>
          </p:cNvPr>
          <p:cNvSpPr>
            <a:spLocks noChangeAspect="1"/>
          </p:cNvSpPr>
          <p:nvPr/>
        </p:nvSpPr>
        <p:spPr>
          <a:xfrm>
            <a:off x="5869609" y="3082064"/>
            <a:ext cx="1450136" cy="697627"/>
          </a:xfrm>
          <a:prstGeom prst="rect">
            <a:avLst/>
          </a:prstGeom>
        </p:spPr>
        <p:txBody>
          <a:bodyPr wrap="square">
            <a:spAutoFit/>
          </a:bodyPr>
          <a:lstStyle/>
          <a:p>
            <a:pPr>
              <a:spcAft>
                <a:spcPts val="408"/>
              </a:spcAft>
            </a:pPr>
            <a:r>
              <a:rPr lang="en-GB" sz="1200" b="1" dirty="0">
                <a:solidFill>
                  <a:schemeClr val="tx2"/>
                </a:solidFill>
              </a:rPr>
              <a:t>6  </a:t>
            </a:r>
            <a:r>
              <a:rPr lang="en-GB" sz="1200" b="1" dirty="0">
                <a:solidFill>
                  <a:prstClr val="black"/>
                </a:solidFill>
              </a:rPr>
              <a:t> Keep</a:t>
            </a:r>
          </a:p>
          <a:p>
            <a:pPr marL="179231" indent="-179231">
              <a:buSzPct val="100000"/>
              <a:buBlip>
                <a:blip r:embed="rId2"/>
              </a:buBlip>
            </a:pPr>
            <a:r>
              <a:rPr lang="en-GB" sz="1200" dirty="0">
                <a:solidFill>
                  <a:prstClr val="black"/>
                </a:solidFill>
              </a:rPr>
              <a:t>the casualty warm</a:t>
            </a:r>
          </a:p>
        </p:txBody>
      </p:sp>
      <p:pic>
        <p:nvPicPr>
          <p:cNvPr id="13" name="Picture 12">
            <a:extLst>
              <a:ext uri="{FF2B5EF4-FFF2-40B4-BE49-F238E27FC236}">
                <a16:creationId xmlns:a16="http://schemas.microsoft.com/office/drawing/2014/main" id="{C4949FE0-FDF1-400E-A50F-7EE379EFEF88}"/>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Lst>
          </a:blip>
          <a:srcRect t="28417" b="22911"/>
          <a:stretch/>
        </p:blipFill>
        <p:spPr>
          <a:xfrm>
            <a:off x="6283268" y="3023750"/>
            <a:ext cx="2709338" cy="1318688"/>
          </a:xfrm>
          <a:prstGeom prst="rect">
            <a:avLst/>
          </a:prstGeom>
        </p:spPr>
      </p:pic>
      <p:sp>
        <p:nvSpPr>
          <p:cNvPr id="20" name="Text Placeholder 2">
            <a:extLst>
              <a:ext uri="{FF2B5EF4-FFF2-40B4-BE49-F238E27FC236}">
                <a16:creationId xmlns:a16="http://schemas.microsoft.com/office/drawing/2014/main" id="{B0DD7372-2657-41AF-AB0D-2FA789588133}"/>
              </a:ext>
            </a:extLst>
          </p:cNvPr>
          <p:cNvSpPr>
            <a:spLocks noGrp="1"/>
          </p:cNvSpPr>
          <p:nvPr>
            <p:ph type="body" sz="quarter" idx="10"/>
          </p:nvPr>
        </p:nvSpPr>
        <p:spPr>
          <a:xfrm>
            <a:off x="7237435" y="5265781"/>
            <a:ext cx="1575776" cy="309179"/>
          </a:xfrm>
        </p:spPr>
        <p:txBody>
          <a:bodyPr/>
          <a:lstStyle/>
          <a:p>
            <a:endParaRPr lang="en-US"/>
          </a:p>
        </p:txBody>
      </p:sp>
    </p:spTree>
    <p:extLst>
      <p:ext uri="{BB962C8B-B14F-4D97-AF65-F5344CB8AC3E}">
        <p14:creationId xmlns:p14="http://schemas.microsoft.com/office/powerpoint/2010/main" val="105942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80F340DE-1A37-4D6C-9613-DD2A5C331E32}"/>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7780" y="3524341"/>
            <a:ext cx="588614" cy="47089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81C88558-E112-47CF-8147-AB6CDC114D54}"/>
              </a:ext>
            </a:extLst>
          </p:cNvPr>
          <p:cNvSpPr>
            <a:spLocks noGrp="1"/>
          </p:cNvSpPr>
          <p:nvPr>
            <p:ph idx="16"/>
          </p:nvPr>
        </p:nvSpPr>
        <p:spPr>
          <a:xfrm>
            <a:off x="491631" y="478795"/>
            <a:ext cx="2592039" cy="551146"/>
          </a:xfrm>
        </p:spPr>
        <p:txBody>
          <a:bodyPr/>
          <a:lstStyle/>
          <a:p>
            <a:r>
              <a:rPr lang="en-GB" dirty="0"/>
              <a:t>Key words  </a:t>
            </a:r>
          </a:p>
        </p:txBody>
      </p:sp>
      <p:sp>
        <p:nvSpPr>
          <p:cNvPr id="5" name="Content Placeholder 4">
            <a:extLst>
              <a:ext uri="{FF2B5EF4-FFF2-40B4-BE49-F238E27FC236}">
                <a16:creationId xmlns:a16="http://schemas.microsoft.com/office/drawing/2014/main" id="{9107B145-773F-4B39-BC0C-4ACBD6EFF535}"/>
              </a:ext>
            </a:extLst>
          </p:cNvPr>
          <p:cNvSpPr>
            <a:spLocks noGrp="1"/>
          </p:cNvSpPr>
          <p:nvPr>
            <p:ph idx="17"/>
          </p:nvPr>
        </p:nvSpPr>
        <p:spPr>
          <a:xfrm>
            <a:off x="493200" y="1021867"/>
            <a:ext cx="3252632" cy="551146"/>
          </a:xfrm>
        </p:spPr>
        <p:txBody>
          <a:bodyPr/>
          <a:lstStyle/>
          <a:p>
            <a:r>
              <a:rPr lang="en-GB" dirty="0"/>
              <a:t>Definitions….</a:t>
            </a:r>
          </a:p>
        </p:txBody>
      </p:sp>
      <p:sp>
        <p:nvSpPr>
          <p:cNvPr id="3" name="Text Placeholder 2">
            <a:extLst>
              <a:ext uri="{FF2B5EF4-FFF2-40B4-BE49-F238E27FC236}">
                <a16:creationId xmlns:a16="http://schemas.microsoft.com/office/drawing/2014/main" id="{379FA6FF-1215-446A-8F86-3D846A37133B}"/>
              </a:ext>
            </a:extLst>
          </p:cNvPr>
          <p:cNvSpPr>
            <a:spLocks noGrp="1"/>
          </p:cNvSpPr>
          <p:nvPr>
            <p:ph type="body" sz="quarter" idx="10"/>
          </p:nvPr>
        </p:nvSpPr>
        <p:spPr/>
        <p:txBody>
          <a:bodyPr/>
          <a:lstStyle/>
          <a:p>
            <a:endParaRPr lang="en-GB"/>
          </a:p>
        </p:txBody>
      </p:sp>
      <p:sp>
        <p:nvSpPr>
          <p:cNvPr id="14" name="Rectangle 13">
            <a:extLst>
              <a:ext uri="{FF2B5EF4-FFF2-40B4-BE49-F238E27FC236}">
                <a16:creationId xmlns:a16="http://schemas.microsoft.com/office/drawing/2014/main" id="{540E2CE3-DC83-4E41-A1A0-84B002FB7BE3}"/>
              </a:ext>
            </a:extLst>
          </p:cNvPr>
          <p:cNvSpPr/>
          <p:nvPr/>
        </p:nvSpPr>
        <p:spPr>
          <a:xfrm>
            <a:off x="271059" y="1933918"/>
            <a:ext cx="1529586" cy="553998"/>
          </a:xfrm>
          <a:prstGeom prst="rect">
            <a:avLst/>
          </a:prstGeom>
        </p:spPr>
        <p:txBody>
          <a:bodyPr wrap="none">
            <a:spAutoFit/>
          </a:bodyPr>
          <a:lstStyle/>
          <a:p>
            <a:r>
              <a:rPr lang="en-GB" sz="3000" b="1" dirty="0"/>
              <a:t>Plasma</a:t>
            </a:r>
          </a:p>
        </p:txBody>
      </p:sp>
      <p:sp>
        <p:nvSpPr>
          <p:cNvPr id="9" name="Rectangle 8">
            <a:extLst>
              <a:ext uri="{FF2B5EF4-FFF2-40B4-BE49-F238E27FC236}">
                <a16:creationId xmlns:a16="http://schemas.microsoft.com/office/drawing/2014/main" id="{8F356506-7D58-434A-97FC-4CE1D0B87C5D}"/>
              </a:ext>
            </a:extLst>
          </p:cNvPr>
          <p:cNvSpPr/>
          <p:nvPr/>
        </p:nvSpPr>
        <p:spPr>
          <a:xfrm>
            <a:off x="4572000" y="1755450"/>
            <a:ext cx="1057534" cy="492443"/>
          </a:xfrm>
          <a:prstGeom prst="rect">
            <a:avLst/>
          </a:prstGeom>
        </p:spPr>
        <p:txBody>
          <a:bodyPr wrap="none">
            <a:spAutoFit/>
          </a:bodyPr>
          <a:lstStyle/>
          <a:p>
            <a:r>
              <a:rPr lang="en-GB" sz="2600" b="1" dirty="0"/>
              <a:t>Veins</a:t>
            </a:r>
          </a:p>
        </p:txBody>
      </p:sp>
      <p:sp>
        <p:nvSpPr>
          <p:cNvPr id="6" name="TextBox 5">
            <a:extLst>
              <a:ext uri="{FF2B5EF4-FFF2-40B4-BE49-F238E27FC236}">
                <a16:creationId xmlns:a16="http://schemas.microsoft.com/office/drawing/2014/main" id="{AE9F88DB-B12F-4393-8405-874A9A1DDAFF}"/>
              </a:ext>
            </a:extLst>
          </p:cNvPr>
          <p:cNvSpPr txBox="1"/>
          <p:nvPr/>
        </p:nvSpPr>
        <p:spPr>
          <a:xfrm>
            <a:off x="6447526" y="2042279"/>
            <a:ext cx="2145113" cy="523220"/>
          </a:xfrm>
          <a:prstGeom prst="rect">
            <a:avLst/>
          </a:prstGeom>
          <a:noFill/>
        </p:spPr>
        <p:txBody>
          <a:bodyPr wrap="square" rtlCol="0">
            <a:spAutoFit/>
          </a:bodyPr>
          <a:lstStyle/>
          <a:p>
            <a:r>
              <a:rPr lang="en-GB" sz="2800" b="1" dirty="0"/>
              <a:t>Capillaries</a:t>
            </a:r>
          </a:p>
        </p:txBody>
      </p:sp>
      <p:sp>
        <p:nvSpPr>
          <p:cNvPr id="16" name="Rectangle 15">
            <a:extLst>
              <a:ext uri="{FF2B5EF4-FFF2-40B4-BE49-F238E27FC236}">
                <a16:creationId xmlns:a16="http://schemas.microsoft.com/office/drawing/2014/main" id="{55973E45-9DCC-41AE-9008-3D0E66B962AE}"/>
              </a:ext>
            </a:extLst>
          </p:cNvPr>
          <p:cNvSpPr/>
          <p:nvPr/>
        </p:nvSpPr>
        <p:spPr>
          <a:xfrm>
            <a:off x="2223470" y="2531097"/>
            <a:ext cx="2737371" cy="430887"/>
          </a:xfrm>
          <a:prstGeom prst="rect">
            <a:avLst/>
          </a:prstGeom>
        </p:spPr>
        <p:txBody>
          <a:bodyPr wrap="square">
            <a:spAutoFit/>
          </a:bodyPr>
          <a:lstStyle/>
          <a:p>
            <a:r>
              <a:rPr lang="en-GB" sz="2200" b="1" dirty="0"/>
              <a:t>Red blood cells </a:t>
            </a:r>
          </a:p>
        </p:txBody>
      </p:sp>
      <p:sp>
        <p:nvSpPr>
          <p:cNvPr id="13" name="Rectangle 12">
            <a:extLst>
              <a:ext uri="{FF2B5EF4-FFF2-40B4-BE49-F238E27FC236}">
                <a16:creationId xmlns:a16="http://schemas.microsoft.com/office/drawing/2014/main" id="{A2F648E2-86E4-4F88-8CB7-CA70C1063AD1}"/>
              </a:ext>
            </a:extLst>
          </p:cNvPr>
          <p:cNvSpPr/>
          <p:nvPr/>
        </p:nvSpPr>
        <p:spPr>
          <a:xfrm>
            <a:off x="6447526" y="2982978"/>
            <a:ext cx="1133644" cy="369332"/>
          </a:xfrm>
          <a:prstGeom prst="rect">
            <a:avLst/>
          </a:prstGeom>
        </p:spPr>
        <p:txBody>
          <a:bodyPr wrap="none">
            <a:spAutoFit/>
          </a:bodyPr>
          <a:lstStyle/>
          <a:p>
            <a:r>
              <a:rPr lang="en-GB" sz="1800" b="1" dirty="0"/>
              <a:t>Platelets</a:t>
            </a:r>
          </a:p>
        </p:txBody>
      </p:sp>
      <p:sp>
        <p:nvSpPr>
          <p:cNvPr id="8" name="Rectangle 7">
            <a:extLst>
              <a:ext uri="{FF2B5EF4-FFF2-40B4-BE49-F238E27FC236}">
                <a16:creationId xmlns:a16="http://schemas.microsoft.com/office/drawing/2014/main" id="{1CE7104E-5179-4EB0-BFA7-82BD4A2785DF}"/>
              </a:ext>
            </a:extLst>
          </p:cNvPr>
          <p:cNvSpPr/>
          <p:nvPr/>
        </p:nvSpPr>
        <p:spPr>
          <a:xfrm>
            <a:off x="3729434" y="3102682"/>
            <a:ext cx="2056973" cy="646331"/>
          </a:xfrm>
          <a:prstGeom prst="rect">
            <a:avLst/>
          </a:prstGeom>
        </p:spPr>
        <p:txBody>
          <a:bodyPr wrap="none">
            <a:spAutoFit/>
          </a:bodyPr>
          <a:lstStyle/>
          <a:p>
            <a:r>
              <a:rPr lang="en-GB" sz="3600" b="1" dirty="0"/>
              <a:t>Arteries </a:t>
            </a:r>
          </a:p>
        </p:txBody>
      </p:sp>
      <p:sp>
        <p:nvSpPr>
          <p:cNvPr id="12" name="Rectangle 11">
            <a:extLst>
              <a:ext uri="{FF2B5EF4-FFF2-40B4-BE49-F238E27FC236}">
                <a16:creationId xmlns:a16="http://schemas.microsoft.com/office/drawing/2014/main" id="{B0A9B819-290F-4ED0-87F4-B5B8C35DFDB9}"/>
              </a:ext>
            </a:extLst>
          </p:cNvPr>
          <p:cNvSpPr/>
          <p:nvPr/>
        </p:nvSpPr>
        <p:spPr>
          <a:xfrm>
            <a:off x="1757666" y="3707860"/>
            <a:ext cx="1326004" cy="384721"/>
          </a:xfrm>
          <a:prstGeom prst="rect">
            <a:avLst/>
          </a:prstGeom>
        </p:spPr>
        <p:txBody>
          <a:bodyPr wrap="none">
            <a:spAutoFit/>
          </a:bodyPr>
          <a:lstStyle/>
          <a:p>
            <a:r>
              <a:rPr lang="en-GB" sz="1900" b="1" dirty="0"/>
              <a:t>Heart rate</a:t>
            </a:r>
          </a:p>
        </p:txBody>
      </p:sp>
      <p:sp>
        <p:nvSpPr>
          <p:cNvPr id="11" name="Rectangle 10">
            <a:extLst>
              <a:ext uri="{FF2B5EF4-FFF2-40B4-BE49-F238E27FC236}">
                <a16:creationId xmlns:a16="http://schemas.microsoft.com/office/drawing/2014/main" id="{977CDA03-7E0E-4A7C-9B9D-7042DD1FF688}"/>
              </a:ext>
            </a:extLst>
          </p:cNvPr>
          <p:cNvSpPr/>
          <p:nvPr/>
        </p:nvSpPr>
        <p:spPr>
          <a:xfrm>
            <a:off x="371872" y="4336110"/>
            <a:ext cx="1859805" cy="477054"/>
          </a:xfrm>
          <a:prstGeom prst="rect">
            <a:avLst/>
          </a:prstGeom>
        </p:spPr>
        <p:txBody>
          <a:bodyPr wrap="none">
            <a:spAutoFit/>
          </a:bodyPr>
          <a:lstStyle/>
          <a:p>
            <a:r>
              <a:rPr lang="en-GB" sz="2500" b="1" dirty="0"/>
              <a:t>Circulation</a:t>
            </a:r>
          </a:p>
        </p:txBody>
      </p:sp>
      <p:sp>
        <p:nvSpPr>
          <p:cNvPr id="10" name="Rectangle 9">
            <a:extLst>
              <a:ext uri="{FF2B5EF4-FFF2-40B4-BE49-F238E27FC236}">
                <a16:creationId xmlns:a16="http://schemas.microsoft.com/office/drawing/2014/main" id="{79FEB3A5-EB74-4CF2-9C7B-49C123886C55}"/>
              </a:ext>
            </a:extLst>
          </p:cNvPr>
          <p:cNvSpPr/>
          <p:nvPr/>
        </p:nvSpPr>
        <p:spPr>
          <a:xfrm>
            <a:off x="4044436" y="4658971"/>
            <a:ext cx="798617" cy="338554"/>
          </a:xfrm>
          <a:prstGeom prst="rect">
            <a:avLst/>
          </a:prstGeom>
        </p:spPr>
        <p:txBody>
          <a:bodyPr wrap="none">
            <a:spAutoFit/>
          </a:bodyPr>
          <a:lstStyle/>
          <a:p>
            <a:r>
              <a:rPr lang="en-GB" sz="1600" b="1" dirty="0"/>
              <a:t>Shock</a:t>
            </a:r>
          </a:p>
        </p:txBody>
      </p:sp>
      <p:sp>
        <p:nvSpPr>
          <p:cNvPr id="15" name="Rectangle 14">
            <a:extLst>
              <a:ext uri="{FF2B5EF4-FFF2-40B4-BE49-F238E27FC236}">
                <a16:creationId xmlns:a16="http://schemas.microsoft.com/office/drawing/2014/main" id="{B7A39442-EBB6-460D-B452-ED451C789DAE}"/>
              </a:ext>
            </a:extLst>
          </p:cNvPr>
          <p:cNvSpPr/>
          <p:nvPr/>
        </p:nvSpPr>
        <p:spPr>
          <a:xfrm>
            <a:off x="5786407" y="3995232"/>
            <a:ext cx="2912977" cy="477054"/>
          </a:xfrm>
          <a:prstGeom prst="rect">
            <a:avLst/>
          </a:prstGeom>
        </p:spPr>
        <p:txBody>
          <a:bodyPr wrap="none">
            <a:spAutoFit/>
          </a:bodyPr>
          <a:lstStyle/>
          <a:p>
            <a:r>
              <a:rPr lang="en-GB" sz="2500" b="1" dirty="0"/>
              <a:t>White blood cells </a:t>
            </a:r>
          </a:p>
        </p:txBody>
      </p:sp>
    </p:spTree>
    <p:extLst>
      <p:ext uri="{BB962C8B-B14F-4D97-AF65-F5344CB8AC3E}">
        <p14:creationId xmlns:p14="http://schemas.microsoft.com/office/powerpoint/2010/main" val="409614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B446F9-1E49-4338-9D55-B65B1D6B88D2}"/>
              </a:ext>
            </a:extLst>
          </p:cNvPr>
          <p:cNvSpPr>
            <a:spLocks noGrp="1"/>
          </p:cNvSpPr>
          <p:nvPr>
            <p:ph idx="16"/>
          </p:nvPr>
        </p:nvSpPr>
        <p:spPr>
          <a:xfrm>
            <a:off x="491631" y="478795"/>
            <a:ext cx="4689971" cy="551146"/>
          </a:xfrm>
        </p:spPr>
        <p:txBody>
          <a:bodyPr/>
          <a:lstStyle/>
          <a:p>
            <a:r>
              <a:rPr lang="en-GB" dirty="0"/>
              <a:t>Check your learning</a:t>
            </a:r>
          </a:p>
        </p:txBody>
      </p:sp>
      <p:sp>
        <p:nvSpPr>
          <p:cNvPr id="4" name="Text Placeholder 3">
            <a:extLst>
              <a:ext uri="{FF2B5EF4-FFF2-40B4-BE49-F238E27FC236}">
                <a16:creationId xmlns:a16="http://schemas.microsoft.com/office/drawing/2014/main" id="{ECB1CC36-4AE6-43E0-8CB5-8554F00EAFAD}"/>
              </a:ext>
            </a:extLst>
          </p:cNvPr>
          <p:cNvSpPr>
            <a:spLocks noGrp="1"/>
          </p:cNvSpPr>
          <p:nvPr>
            <p:ph type="body" sz="quarter" idx="10"/>
          </p:nvPr>
        </p:nvSpPr>
        <p:spPr/>
        <p:txBody>
          <a:bodyPr/>
          <a:lstStyle/>
          <a:p>
            <a:endParaRPr lang="en-GB"/>
          </a:p>
        </p:txBody>
      </p:sp>
      <p:grpSp>
        <p:nvGrpSpPr>
          <p:cNvPr id="5" name="Group 4">
            <a:extLst>
              <a:ext uri="{FF2B5EF4-FFF2-40B4-BE49-F238E27FC236}">
                <a16:creationId xmlns:a16="http://schemas.microsoft.com/office/drawing/2014/main" id="{850261BC-787D-40AB-819F-F64ACE2E3E20}"/>
              </a:ext>
            </a:extLst>
          </p:cNvPr>
          <p:cNvGrpSpPr/>
          <p:nvPr/>
        </p:nvGrpSpPr>
        <p:grpSpPr>
          <a:xfrm>
            <a:off x="430176" y="718506"/>
            <a:ext cx="8641134" cy="3078697"/>
            <a:chOff x="430176" y="718506"/>
            <a:chExt cx="8641134" cy="3078697"/>
          </a:xfrm>
        </p:grpSpPr>
        <p:sp>
          <p:nvSpPr>
            <p:cNvPr id="39" name="Rectangle 38">
              <a:extLst>
                <a:ext uri="{FF2B5EF4-FFF2-40B4-BE49-F238E27FC236}">
                  <a16:creationId xmlns:a16="http://schemas.microsoft.com/office/drawing/2014/main" id="{5E2E818A-3863-4886-950B-5C90C0306C1E}"/>
                </a:ext>
                <a:ext uri="{C183D7F6-B498-43B3-948B-1728B52AA6E4}">
                  <adec:decorative xmlns:adec="http://schemas.microsoft.com/office/drawing/2017/decorative" val="1"/>
                </a:ext>
              </a:extLst>
            </p:cNvPr>
            <p:cNvSpPr/>
            <p:nvPr/>
          </p:nvSpPr>
          <p:spPr>
            <a:xfrm>
              <a:off x="7608310" y="1935625"/>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41">
              <a:extLst>
                <a:ext uri="{FF2B5EF4-FFF2-40B4-BE49-F238E27FC236}">
                  <a16:creationId xmlns:a16="http://schemas.microsoft.com/office/drawing/2014/main" id="{7CEDFA86-3524-4116-B226-20D1BA8EED61}"/>
                </a:ext>
                <a:ext uri="{C183D7F6-B498-43B3-948B-1728B52AA6E4}">
                  <adec:decorative xmlns:adec="http://schemas.microsoft.com/office/drawing/2017/decorative" val="1"/>
                </a:ext>
              </a:extLst>
            </p:cNvPr>
            <p:cNvSpPr/>
            <p:nvPr/>
          </p:nvSpPr>
          <p:spPr>
            <a:xfrm>
              <a:off x="8304827" y="1931943"/>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 name="Group 1">
              <a:extLst>
                <a:ext uri="{FF2B5EF4-FFF2-40B4-BE49-F238E27FC236}">
                  <a16:creationId xmlns:a16="http://schemas.microsoft.com/office/drawing/2014/main" id="{25DF6608-44CB-4D9D-AF61-732F436F9B12}"/>
                </a:ext>
              </a:extLst>
            </p:cNvPr>
            <p:cNvGrpSpPr/>
            <p:nvPr/>
          </p:nvGrpSpPr>
          <p:grpSpPr>
            <a:xfrm>
              <a:off x="430176" y="718506"/>
              <a:ext cx="8641134" cy="3078697"/>
              <a:chOff x="430176" y="718506"/>
              <a:chExt cx="8641134" cy="3078697"/>
            </a:xfrm>
          </p:grpSpPr>
          <p:sp>
            <p:nvSpPr>
              <p:cNvPr id="8" name="TextBox 7">
                <a:extLst>
                  <a:ext uri="{FF2B5EF4-FFF2-40B4-BE49-F238E27FC236}">
                    <a16:creationId xmlns:a16="http://schemas.microsoft.com/office/drawing/2014/main" id="{C1EE67B9-850B-4F6B-8B4A-70F5A44C5F97}"/>
                  </a:ext>
                </a:extLst>
              </p:cNvPr>
              <p:cNvSpPr txBox="1">
                <a:spLocks noChangeAspect="1"/>
              </p:cNvSpPr>
              <p:nvPr/>
            </p:nvSpPr>
            <p:spPr>
              <a:xfrm>
                <a:off x="430176" y="1246998"/>
                <a:ext cx="6611566" cy="2550205"/>
              </a:xfrm>
              <a:prstGeom prst="rect">
                <a:avLst/>
              </a:prstGeom>
              <a:noFill/>
            </p:spPr>
            <p:txBody>
              <a:bodyPr wrap="square" lIns="74441" tIns="37221" rIns="74441" bIns="37221" rtlCol="0" anchor="t">
                <a:spAutoFit/>
              </a:bodyPr>
              <a:lstStyle/>
              <a:p>
                <a:pPr>
                  <a:spcAft>
                    <a:spcPts val="488"/>
                  </a:spcAft>
                  <a:buClr>
                    <a:schemeClr val="tx2"/>
                  </a:buClr>
                  <a:buSzPct val="100000"/>
                </a:pPr>
                <a:r>
                  <a:rPr lang="en-US" sz="2000" b="1" dirty="0"/>
                  <a:t>I am able to:</a:t>
                </a:r>
                <a:br>
                  <a:rPr lang="en-US" sz="2000" b="1" dirty="0"/>
                </a:br>
                <a:endParaRPr lang="en-US" sz="2000" b="1" dirty="0"/>
              </a:p>
              <a:p>
                <a:pPr marL="365125" indent="-365125">
                  <a:spcAft>
                    <a:spcPts val="488"/>
                  </a:spcAft>
                  <a:buClr>
                    <a:schemeClr val="tx2"/>
                  </a:buClr>
                  <a:buSzPct val="100000"/>
                  <a:buFont typeface="Lucida Grande"/>
                  <a:buChar char="➤"/>
                </a:pPr>
                <a:r>
                  <a:rPr lang="en-GB" sz="2000" b="1" dirty="0"/>
                  <a:t>Identify when someone is bleeding</a:t>
                </a:r>
                <a:endParaRPr lang="en-GB" sz="2000" b="1" dirty="0">
                  <a:cs typeface="Arial"/>
                </a:endParaRPr>
              </a:p>
              <a:p>
                <a:pPr marL="365745" indent="-365745">
                  <a:spcAft>
                    <a:spcPts val="488"/>
                  </a:spcAft>
                  <a:buClr>
                    <a:schemeClr val="tx2"/>
                  </a:buClr>
                  <a:buSzPct val="100000"/>
                  <a:buFont typeface="Lucida Grande"/>
                  <a:buChar char="➤"/>
                </a:pPr>
                <a:endParaRPr lang="en-US" sz="2000" b="1" dirty="0"/>
              </a:p>
              <a:p>
                <a:pPr marL="365125" indent="-365125">
                  <a:spcAft>
                    <a:spcPts val="488"/>
                  </a:spcAft>
                  <a:buClr>
                    <a:schemeClr val="tx2"/>
                  </a:buClr>
                  <a:buSzPct val="100000"/>
                  <a:buFont typeface="Lucida Grande"/>
                  <a:buChar char="➤"/>
                </a:pPr>
                <a:r>
                  <a:rPr lang="en-GB" sz="2000" b="1" dirty="0"/>
                  <a:t>Give first aid to a casualty who is bleeding</a:t>
                </a:r>
                <a:endParaRPr lang="en-GB" sz="2000" b="1" dirty="0">
                  <a:cs typeface="Arial"/>
                </a:endParaRPr>
              </a:p>
              <a:p>
                <a:pPr marL="365745" indent="-365745">
                  <a:spcAft>
                    <a:spcPts val="488"/>
                  </a:spcAft>
                  <a:buClr>
                    <a:schemeClr val="tx2"/>
                  </a:buClr>
                  <a:buSzPct val="100000"/>
                  <a:buFont typeface="Lucida Grande"/>
                  <a:buChar char="➤"/>
                </a:pPr>
                <a:endParaRPr lang="en-GB" sz="2000" b="1" dirty="0">
                  <a:cs typeface="Times"/>
                </a:endParaRPr>
              </a:p>
              <a:p>
                <a:pPr marL="365125" indent="-365125">
                  <a:spcAft>
                    <a:spcPts val="488"/>
                  </a:spcAft>
                  <a:buClr>
                    <a:schemeClr val="tx2"/>
                  </a:buClr>
                  <a:buSzPct val="100000"/>
                  <a:buFont typeface="Lucida Grande"/>
                  <a:buChar char="➤"/>
                </a:pPr>
                <a:r>
                  <a:rPr lang="en-GB" sz="2000" b="1" dirty="0"/>
                  <a:t>Call for help correctly, if it is necessary</a:t>
                </a:r>
                <a:endParaRPr lang="en-GB" sz="2000" b="1" dirty="0">
                  <a:cs typeface="Times"/>
                </a:endParaRPr>
              </a:p>
            </p:txBody>
          </p:sp>
          <p:pic>
            <p:nvPicPr>
              <p:cNvPr id="32" name="Picture 31">
                <a:extLst>
                  <a:ext uri="{FF2B5EF4-FFF2-40B4-BE49-F238E27FC236}">
                    <a16:creationId xmlns:a16="http://schemas.microsoft.com/office/drawing/2014/main" id="{F5B0BEBE-9D5C-4E35-A44A-F15B0694165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81" y="733611"/>
                <a:ext cx="536725" cy="536725"/>
              </a:xfrm>
              <a:prstGeom prst="rect">
                <a:avLst/>
              </a:prstGeom>
            </p:spPr>
          </p:pic>
          <p:pic>
            <p:nvPicPr>
              <p:cNvPr id="33" name="Picture 32">
                <a:extLst>
                  <a:ext uri="{FF2B5EF4-FFF2-40B4-BE49-F238E27FC236}">
                    <a16:creationId xmlns:a16="http://schemas.microsoft.com/office/drawing/2014/main" id="{4420D1DF-794B-445D-943B-5BD3E0277AE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4778" y="722345"/>
                <a:ext cx="536725" cy="536725"/>
              </a:xfrm>
              <a:prstGeom prst="rect">
                <a:avLst/>
              </a:prstGeom>
            </p:spPr>
          </p:pic>
          <p:sp>
            <p:nvSpPr>
              <p:cNvPr id="34" name="TextBox 33">
                <a:extLst>
                  <a:ext uri="{FF2B5EF4-FFF2-40B4-BE49-F238E27FC236}">
                    <a16:creationId xmlns:a16="http://schemas.microsoft.com/office/drawing/2014/main" id="{DC2226B4-6AF0-4046-9E42-4FE15B44F410}"/>
                  </a:ext>
                </a:extLst>
              </p:cNvPr>
              <p:cNvSpPr txBox="1"/>
              <p:nvPr/>
            </p:nvSpPr>
            <p:spPr>
              <a:xfrm>
                <a:off x="6773381" y="1240984"/>
                <a:ext cx="2297929" cy="323165"/>
              </a:xfrm>
              <a:prstGeom prst="rect">
                <a:avLst/>
              </a:prstGeom>
              <a:noFill/>
            </p:spPr>
            <p:txBody>
              <a:bodyPr wrap="square" rtlCol="0">
                <a:spAutoFit/>
              </a:bodyPr>
              <a:lstStyle/>
              <a:p>
                <a:r>
                  <a:rPr lang="en-GB" b="1" dirty="0"/>
                  <a:t>YES  UNSURE   NO</a:t>
                </a:r>
              </a:p>
            </p:txBody>
          </p:sp>
          <p:sp>
            <p:nvSpPr>
              <p:cNvPr id="35" name="Rectangle 34">
                <a:extLst>
                  <a:ext uri="{FF2B5EF4-FFF2-40B4-BE49-F238E27FC236}">
                    <a16:creationId xmlns:a16="http://schemas.microsoft.com/office/drawing/2014/main" id="{0C8A8E66-2869-4A59-9ED5-91E151645389}"/>
                  </a:ext>
                  <a:ext uri="{C183D7F6-B498-43B3-948B-1728B52AA6E4}">
                    <adec:decorative xmlns:adec="http://schemas.microsoft.com/office/drawing/2017/decorative" val="1"/>
                  </a:ext>
                </a:extLst>
              </p:cNvPr>
              <p:cNvSpPr/>
              <p:nvPr/>
            </p:nvSpPr>
            <p:spPr>
              <a:xfrm>
                <a:off x="6877958" y="1933735"/>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5BA5147C-6418-49D8-80C2-B8E21FAEA792}"/>
                  </a:ext>
                  <a:ext uri="{C183D7F6-B498-43B3-948B-1728B52AA6E4}">
                    <adec:decorative xmlns:adec="http://schemas.microsoft.com/office/drawing/2017/decorative" val="1"/>
                  </a:ext>
                </a:extLst>
              </p:cNvPr>
              <p:cNvSpPr/>
              <p:nvPr/>
            </p:nvSpPr>
            <p:spPr>
              <a:xfrm>
                <a:off x="6869937" y="2658149"/>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85B0B897-77FC-41B1-B465-C3986B4035D7}"/>
                  </a:ext>
                  <a:ext uri="{C183D7F6-B498-43B3-948B-1728B52AA6E4}">
                    <adec:decorative xmlns:adec="http://schemas.microsoft.com/office/drawing/2017/decorative" val="1"/>
                  </a:ext>
                </a:extLst>
              </p:cNvPr>
              <p:cNvSpPr/>
              <p:nvPr/>
            </p:nvSpPr>
            <p:spPr>
              <a:xfrm>
                <a:off x="6877958" y="3410263"/>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8" name="Picture 37">
                <a:extLst>
                  <a:ext uri="{FF2B5EF4-FFF2-40B4-BE49-F238E27FC236}">
                    <a16:creationId xmlns:a16="http://schemas.microsoft.com/office/drawing/2014/main" id="{D220D200-8B14-4B49-A901-33AD064AED4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9079" y="718506"/>
                <a:ext cx="536725" cy="542359"/>
              </a:xfrm>
              <a:prstGeom prst="rect">
                <a:avLst/>
              </a:prstGeom>
            </p:spPr>
          </p:pic>
          <p:sp>
            <p:nvSpPr>
              <p:cNvPr id="40" name="Rectangle 39">
                <a:extLst>
                  <a:ext uri="{FF2B5EF4-FFF2-40B4-BE49-F238E27FC236}">
                    <a16:creationId xmlns:a16="http://schemas.microsoft.com/office/drawing/2014/main" id="{3BF4A1BE-B6BD-40E4-9178-24ACB06B3B25}"/>
                  </a:ext>
                  <a:ext uri="{C183D7F6-B498-43B3-948B-1728B52AA6E4}">
                    <adec:decorative xmlns:adec="http://schemas.microsoft.com/office/drawing/2017/decorative" val="1"/>
                  </a:ext>
                </a:extLst>
              </p:cNvPr>
              <p:cNvSpPr/>
              <p:nvPr/>
            </p:nvSpPr>
            <p:spPr>
              <a:xfrm>
                <a:off x="7608310" y="2652018"/>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40">
                <a:extLst>
                  <a:ext uri="{FF2B5EF4-FFF2-40B4-BE49-F238E27FC236}">
                    <a16:creationId xmlns:a16="http://schemas.microsoft.com/office/drawing/2014/main" id="{B0EA070D-71B4-4984-AB69-B884E8CBB7A8}"/>
                  </a:ext>
                  <a:ext uri="{C183D7F6-B498-43B3-948B-1728B52AA6E4}">
                    <adec:decorative xmlns:adec="http://schemas.microsoft.com/office/drawing/2017/decorative" val="1"/>
                  </a:ext>
                </a:extLst>
              </p:cNvPr>
              <p:cNvSpPr/>
              <p:nvPr/>
            </p:nvSpPr>
            <p:spPr>
              <a:xfrm>
                <a:off x="7608310" y="3412153"/>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extLst>
                  <a:ext uri="{FF2B5EF4-FFF2-40B4-BE49-F238E27FC236}">
                    <a16:creationId xmlns:a16="http://schemas.microsoft.com/office/drawing/2014/main" id="{BB903F10-EE57-4457-AD7E-661E8C1C2A63}"/>
                  </a:ext>
                  <a:ext uri="{C183D7F6-B498-43B3-948B-1728B52AA6E4}">
                    <adec:decorative xmlns:adec="http://schemas.microsoft.com/office/drawing/2017/decorative" val="1"/>
                  </a:ext>
                </a:extLst>
              </p:cNvPr>
              <p:cNvSpPr/>
              <p:nvPr/>
            </p:nvSpPr>
            <p:spPr>
              <a:xfrm>
                <a:off x="8304827" y="2656357"/>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extLst>
                  <a:ext uri="{FF2B5EF4-FFF2-40B4-BE49-F238E27FC236}">
                    <a16:creationId xmlns:a16="http://schemas.microsoft.com/office/drawing/2014/main" id="{E6A3E7EB-2044-4513-B866-80F47C4F312F}"/>
                  </a:ext>
                  <a:ext uri="{C183D7F6-B498-43B3-948B-1728B52AA6E4}">
                    <adec:decorative xmlns:adec="http://schemas.microsoft.com/office/drawing/2017/decorative" val="1"/>
                  </a:ext>
                </a:extLst>
              </p:cNvPr>
              <p:cNvSpPr/>
              <p:nvPr/>
            </p:nvSpPr>
            <p:spPr>
              <a:xfrm>
                <a:off x="8304827" y="3408471"/>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Tree>
    <p:extLst>
      <p:ext uri="{BB962C8B-B14F-4D97-AF65-F5344CB8AC3E}">
        <p14:creationId xmlns:p14="http://schemas.microsoft.com/office/powerpoint/2010/main" val="298112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794C2F-C34E-403C-B119-9DD05EF79227}"/>
              </a:ext>
            </a:extLst>
          </p:cNvPr>
          <p:cNvSpPr>
            <a:spLocks noGrp="1"/>
          </p:cNvSpPr>
          <p:nvPr>
            <p:ph idx="16"/>
          </p:nvPr>
        </p:nvSpPr>
        <p:spPr>
          <a:xfrm>
            <a:off x="491630" y="478795"/>
            <a:ext cx="2195424" cy="551146"/>
          </a:xfrm>
        </p:spPr>
        <p:txBody>
          <a:bodyPr/>
          <a:lstStyle/>
          <a:p>
            <a:r>
              <a:rPr lang="en-US" dirty="0"/>
              <a:t>Bleeding</a:t>
            </a:r>
          </a:p>
        </p:txBody>
      </p:sp>
      <p:sp>
        <p:nvSpPr>
          <p:cNvPr id="4" name="Text Placeholder 3">
            <a:extLst>
              <a:ext uri="{FF2B5EF4-FFF2-40B4-BE49-F238E27FC236}">
                <a16:creationId xmlns:a16="http://schemas.microsoft.com/office/drawing/2014/main" id="{7D54B374-BBE8-483E-BE73-3398F57CC083}"/>
              </a:ext>
            </a:extLst>
          </p:cNvPr>
          <p:cNvSpPr>
            <a:spLocks noGrp="1"/>
          </p:cNvSpPr>
          <p:nvPr>
            <p:ph type="body" sz="quarter" idx="10"/>
          </p:nvPr>
        </p:nvSpPr>
        <p:spPr/>
        <p:txBody>
          <a:bodyPr/>
          <a:lstStyle/>
          <a:p>
            <a:endParaRPr lang="en-US"/>
          </a:p>
        </p:txBody>
      </p:sp>
      <p:sp>
        <p:nvSpPr>
          <p:cNvPr id="5" name="Rectangle 4">
            <a:extLst>
              <a:ext uri="{FF2B5EF4-FFF2-40B4-BE49-F238E27FC236}">
                <a16:creationId xmlns:a16="http://schemas.microsoft.com/office/drawing/2014/main" id="{104EEABA-3F2F-48AD-80BC-D63D6737D21F}"/>
              </a:ext>
              <a:ext uri="{C183D7F6-B498-43B3-948B-1728B52AA6E4}">
                <adec:decorative xmlns:adec="http://schemas.microsoft.com/office/drawing/2017/decorative" val="1"/>
              </a:ext>
            </a:extLst>
          </p:cNvPr>
          <p:cNvSpPr/>
          <p:nvPr/>
        </p:nvSpPr>
        <p:spPr>
          <a:xfrm>
            <a:off x="1252845" y="1419726"/>
            <a:ext cx="6761747" cy="3064042"/>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83D521A-DCA0-43CC-A2A5-B5A42E6DC2E4}"/>
              </a:ext>
            </a:extLst>
          </p:cNvPr>
          <p:cNvSpPr txBox="1"/>
          <p:nvPr/>
        </p:nvSpPr>
        <p:spPr>
          <a:xfrm>
            <a:off x="1252845" y="1748588"/>
            <a:ext cx="6761747" cy="2215991"/>
          </a:xfrm>
          <a:prstGeom prst="rect">
            <a:avLst/>
          </a:prstGeom>
          <a:noFill/>
        </p:spPr>
        <p:txBody>
          <a:bodyPr wrap="square" rtlCol="0">
            <a:spAutoFit/>
          </a:bodyPr>
          <a:lstStyle/>
          <a:p>
            <a:pPr algn="ctr"/>
            <a:r>
              <a:rPr lang="en-GB" sz="4600" dirty="0"/>
              <a:t>A short course to learn how to help someone who is bleeding.</a:t>
            </a:r>
          </a:p>
        </p:txBody>
      </p:sp>
      <p:pic>
        <p:nvPicPr>
          <p:cNvPr id="7" name="Picture 6">
            <a:extLst>
              <a:ext uri="{FF2B5EF4-FFF2-40B4-BE49-F238E27FC236}">
                <a16:creationId xmlns:a16="http://schemas.microsoft.com/office/drawing/2014/main" id="{4F2C1593-E37D-4648-93E5-5F8874D297E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2696" y="651570"/>
            <a:ext cx="2125579" cy="1195638"/>
          </a:xfrm>
          <a:prstGeom prst="rect">
            <a:avLst/>
          </a:prstGeom>
        </p:spPr>
      </p:pic>
      <p:pic>
        <p:nvPicPr>
          <p:cNvPr id="8" name="Picture 7">
            <a:extLst>
              <a:ext uri="{FF2B5EF4-FFF2-40B4-BE49-F238E27FC236}">
                <a16:creationId xmlns:a16="http://schemas.microsoft.com/office/drawing/2014/main" id="{04267805-D15C-4138-B06D-C22DA89C08C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318" y="4151659"/>
            <a:ext cx="840187" cy="841447"/>
          </a:xfrm>
          <a:prstGeom prst="rect">
            <a:avLst/>
          </a:prstGeom>
        </p:spPr>
      </p:pic>
    </p:spTree>
    <p:extLst>
      <p:ext uri="{BB962C8B-B14F-4D97-AF65-F5344CB8AC3E}">
        <p14:creationId xmlns:p14="http://schemas.microsoft.com/office/powerpoint/2010/main" val="209661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A7F3B9D-D5A3-4B6B-B3D6-8015C46F1F75}"/>
              </a:ext>
            </a:extLst>
          </p:cNvPr>
          <p:cNvSpPr>
            <a:spLocks noGrp="1"/>
          </p:cNvSpPr>
          <p:nvPr>
            <p:ph idx="15"/>
          </p:nvPr>
        </p:nvSpPr>
        <p:spPr>
          <a:xfrm>
            <a:off x="1392382" y="335145"/>
            <a:ext cx="6359236" cy="551146"/>
          </a:xfrm>
        </p:spPr>
        <p:txBody>
          <a:bodyPr/>
          <a:lstStyle/>
          <a:p>
            <a:r>
              <a:rPr lang="en-GB" dirty="0"/>
              <a:t>Thank you!</a:t>
            </a:r>
          </a:p>
        </p:txBody>
      </p:sp>
      <p:sp>
        <p:nvSpPr>
          <p:cNvPr id="5" name="Text Placeholder 4">
            <a:extLst>
              <a:ext uri="{FF2B5EF4-FFF2-40B4-BE49-F238E27FC236}">
                <a16:creationId xmlns:a16="http://schemas.microsoft.com/office/drawing/2014/main" id="{BC3886B6-9D4F-42FE-B0B2-DA9EE8F43E44}"/>
              </a:ext>
            </a:extLst>
          </p:cNvPr>
          <p:cNvSpPr>
            <a:spLocks noGrp="1"/>
          </p:cNvSpPr>
          <p:nvPr>
            <p:ph type="body" sz="quarter" idx="10"/>
          </p:nvPr>
        </p:nvSpPr>
        <p:spPr/>
        <p:txBody>
          <a:bodyPr/>
          <a:lstStyle/>
          <a:p>
            <a:endParaRPr lang="en-GB" dirty="0"/>
          </a:p>
        </p:txBody>
      </p:sp>
      <p:pic>
        <p:nvPicPr>
          <p:cNvPr id="7" name="Picture 2">
            <a:extLst>
              <a:ext uri="{FF2B5EF4-FFF2-40B4-BE49-F238E27FC236}">
                <a16:creationId xmlns:a16="http://schemas.microsoft.com/office/drawing/2014/main" id="{D72EA3E0-6CFA-48BD-9253-A38CA65B750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5710" y="1116012"/>
            <a:ext cx="795020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87CA8391-864D-40D3-94F5-9F99EDE136E5}"/>
              </a:ext>
              <a:ext uri="{C183D7F6-B498-43B3-948B-1728B52AA6E4}">
                <adec:decorative xmlns:adec="http://schemas.microsoft.com/office/drawing/2017/decorative" val="1"/>
              </a:ext>
            </a:extLst>
          </p:cNvPr>
          <p:cNvSpPr/>
          <p:nvPr/>
        </p:nvSpPr>
        <p:spPr>
          <a:xfrm>
            <a:off x="6938211" y="4572000"/>
            <a:ext cx="2109536" cy="96948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469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8D5786-D84D-47EA-9C5E-CB917DF84A6E}"/>
              </a:ext>
            </a:extLst>
          </p:cNvPr>
          <p:cNvSpPr>
            <a:spLocks noGrp="1"/>
          </p:cNvSpPr>
          <p:nvPr>
            <p:ph idx="16"/>
          </p:nvPr>
        </p:nvSpPr>
        <p:spPr>
          <a:xfrm>
            <a:off x="491631" y="478800"/>
            <a:ext cx="5523721" cy="551146"/>
          </a:xfrm>
        </p:spPr>
        <p:txBody>
          <a:bodyPr/>
          <a:lstStyle/>
          <a:p>
            <a:r>
              <a:rPr lang="en-GB" dirty="0"/>
              <a:t>Blood mathematics   A7</a:t>
            </a:r>
          </a:p>
        </p:txBody>
      </p:sp>
      <p:sp>
        <p:nvSpPr>
          <p:cNvPr id="4" name="Text Placeholder 3">
            <a:extLst>
              <a:ext uri="{FF2B5EF4-FFF2-40B4-BE49-F238E27FC236}">
                <a16:creationId xmlns:a16="http://schemas.microsoft.com/office/drawing/2014/main" id="{5EBC56A1-FDF3-467C-A8E4-577454A7842B}"/>
              </a:ext>
            </a:extLst>
          </p:cNvPr>
          <p:cNvSpPr>
            <a:spLocks noGrp="1"/>
          </p:cNvSpPr>
          <p:nvPr>
            <p:ph type="body" sz="quarter" idx="10"/>
          </p:nvPr>
        </p:nvSpPr>
        <p:spPr/>
        <p:txBody>
          <a:bodyPr/>
          <a:lstStyle/>
          <a:p>
            <a:endParaRPr lang="en-GB"/>
          </a:p>
        </p:txBody>
      </p:sp>
      <p:sp>
        <p:nvSpPr>
          <p:cNvPr id="6" name="Rectangle 5">
            <a:extLst>
              <a:ext uri="{FF2B5EF4-FFF2-40B4-BE49-F238E27FC236}">
                <a16:creationId xmlns:a16="http://schemas.microsoft.com/office/drawing/2014/main" id="{C6087C6A-56C7-4382-AB80-EC5ACA4942F3}"/>
              </a:ext>
              <a:ext uri="{C183D7F6-B498-43B3-948B-1728B52AA6E4}">
                <adec:decorative xmlns:adec="http://schemas.microsoft.com/office/drawing/2017/decorative" val="1"/>
              </a:ext>
            </a:extLst>
          </p:cNvPr>
          <p:cNvSpPr/>
          <p:nvPr/>
        </p:nvSpPr>
        <p:spPr>
          <a:xfrm>
            <a:off x="954508" y="1122950"/>
            <a:ext cx="7002377" cy="3144451"/>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A2C14B9B-B502-4926-AAFA-FC9B36C3694B}"/>
              </a:ext>
            </a:extLst>
          </p:cNvPr>
          <p:cNvSpPr txBox="1"/>
          <p:nvPr/>
        </p:nvSpPr>
        <p:spPr>
          <a:xfrm>
            <a:off x="954505" y="1122950"/>
            <a:ext cx="7002376" cy="1200329"/>
          </a:xfrm>
          <a:prstGeom prst="rect">
            <a:avLst/>
          </a:prstGeom>
          <a:noFill/>
        </p:spPr>
        <p:txBody>
          <a:bodyPr wrap="square" rtlCol="0" anchor="t">
            <a:spAutoFit/>
          </a:bodyPr>
          <a:lstStyle/>
          <a:p>
            <a:pPr algn="ctr"/>
            <a:r>
              <a:rPr lang="en-GB" sz="2400" b="1" dirty="0"/>
              <a:t>In small groups use the worksheet to complete the pie chart and learn about the contents of our blood.</a:t>
            </a:r>
          </a:p>
        </p:txBody>
      </p:sp>
      <p:graphicFrame>
        <p:nvGraphicFramePr>
          <p:cNvPr id="7" name="Chart 6">
            <a:extLst>
              <a:ext uri="{FF2B5EF4-FFF2-40B4-BE49-F238E27FC236}">
                <a16:creationId xmlns:a16="http://schemas.microsoft.com/office/drawing/2014/main" id="{4A18B845-0DCC-4A1B-B32B-4651EEF9B27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0492573"/>
              </p:ext>
            </p:extLst>
          </p:nvPr>
        </p:nvGraphicFramePr>
        <p:xfrm>
          <a:off x="2775284" y="2192177"/>
          <a:ext cx="3240066" cy="2131371"/>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9">
            <a:extLst>
              <a:ext uri="{FF2B5EF4-FFF2-40B4-BE49-F238E27FC236}">
                <a16:creationId xmlns:a16="http://schemas.microsoft.com/office/drawing/2014/main" id="{081D47FD-1770-45FE-8ABA-F9C3DE244E2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631" y="3957889"/>
            <a:ext cx="1212373" cy="1268329"/>
          </a:xfrm>
          <a:prstGeom prst="rect">
            <a:avLst/>
          </a:prstGeom>
        </p:spPr>
      </p:pic>
    </p:spTree>
    <p:extLst>
      <p:ext uri="{BB962C8B-B14F-4D97-AF65-F5344CB8AC3E}">
        <p14:creationId xmlns:p14="http://schemas.microsoft.com/office/powerpoint/2010/main" val="703043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A90A6D9-6876-4DB0-BE77-1F7DF6FA4AFC}"/>
              </a:ext>
            </a:extLst>
          </p:cNvPr>
          <p:cNvSpPr>
            <a:spLocks noGrp="1"/>
          </p:cNvSpPr>
          <p:nvPr>
            <p:ph idx="16"/>
          </p:nvPr>
        </p:nvSpPr>
        <p:spPr>
          <a:xfrm>
            <a:off x="493200" y="567757"/>
            <a:ext cx="3142990" cy="551146"/>
          </a:xfrm>
        </p:spPr>
        <p:txBody>
          <a:bodyPr/>
          <a:lstStyle/>
          <a:p>
            <a:r>
              <a:rPr lang="en-GB" dirty="0"/>
              <a:t>Activity   A38</a:t>
            </a:r>
          </a:p>
        </p:txBody>
      </p:sp>
      <p:sp>
        <p:nvSpPr>
          <p:cNvPr id="6" name="Content Placeholder 5">
            <a:extLst>
              <a:ext uri="{FF2B5EF4-FFF2-40B4-BE49-F238E27FC236}">
                <a16:creationId xmlns:a16="http://schemas.microsoft.com/office/drawing/2014/main" id="{4A9AFD44-C9AA-4D74-A456-96746A992E16}"/>
              </a:ext>
            </a:extLst>
          </p:cNvPr>
          <p:cNvSpPr>
            <a:spLocks noGrp="1"/>
          </p:cNvSpPr>
          <p:nvPr>
            <p:ph idx="17"/>
          </p:nvPr>
        </p:nvSpPr>
        <p:spPr>
          <a:xfrm>
            <a:off x="493200" y="1116231"/>
            <a:ext cx="4441318" cy="551146"/>
          </a:xfrm>
        </p:spPr>
        <p:txBody>
          <a:bodyPr/>
          <a:lstStyle/>
          <a:p>
            <a:r>
              <a:rPr lang="en-GB" dirty="0"/>
              <a:t>Circulatory system</a:t>
            </a:r>
          </a:p>
        </p:txBody>
      </p:sp>
      <p:sp>
        <p:nvSpPr>
          <p:cNvPr id="4" name="Text Placeholder 3">
            <a:extLst>
              <a:ext uri="{FF2B5EF4-FFF2-40B4-BE49-F238E27FC236}">
                <a16:creationId xmlns:a16="http://schemas.microsoft.com/office/drawing/2014/main" id="{12FD1E8C-A145-4F79-85D0-118B7CF55E82}"/>
              </a:ext>
            </a:extLst>
          </p:cNvPr>
          <p:cNvSpPr>
            <a:spLocks noGrp="1"/>
          </p:cNvSpPr>
          <p:nvPr>
            <p:ph type="body" sz="quarter" idx="10"/>
          </p:nvPr>
        </p:nvSpPr>
        <p:spPr/>
        <p:txBody>
          <a:bodyPr/>
          <a:lstStyle/>
          <a:p>
            <a:endParaRPr lang="en-GB"/>
          </a:p>
        </p:txBody>
      </p:sp>
      <p:sp>
        <p:nvSpPr>
          <p:cNvPr id="8" name="Rectangle 7">
            <a:extLst>
              <a:ext uri="{FF2B5EF4-FFF2-40B4-BE49-F238E27FC236}">
                <a16:creationId xmlns:a16="http://schemas.microsoft.com/office/drawing/2014/main" id="{776505A8-DE9E-48E5-BFC5-F14700A3B266}"/>
              </a:ext>
            </a:extLst>
          </p:cNvPr>
          <p:cNvSpPr/>
          <p:nvPr/>
        </p:nvSpPr>
        <p:spPr>
          <a:xfrm>
            <a:off x="911155" y="2754071"/>
            <a:ext cx="7321689" cy="1938992"/>
          </a:xfrm>
          <a:prstGeom prst="rect">
            <a:avLst/>
          </a:prstGeom>
        </p:spPr>
        <p:txBody>
          <a:bodyPr wrap="square" anchor="t">
            <a:spAutoFit/>
          </a:bodyPr>
          <a:lstStyle/>
          <a:p>
            <a:pPr algn="ctr"/>
            <a:r>
              <a:rPr lang="en-GB" sz="2400" b="1" dirty="0"/>
              <a:t>This activity </a:t>
            </a:r>
            <a:r>
              <a:rPr lang="en-US" sz="2400" b="1" dirty="0"/>
              <a:t>tasks the students with creating a model of the </a:t>
            </a:r>
            <a:r>
              <a:rPr lang="en-US" sz="2400" b="1" dirty="0">
                <a:solidFill>
                  <a:srgbClr val="008453"/>
                </a:solidFill>
              </a:rPr>
              <a:t>circulatory system; </a:t>
            </a:r>
            <a:r>
              <a:rPr lang="en-US" sz="2400" b="1" dirty="0"/>
              <a:t>they can use research or the pictures provided to help. </a:t>
            </a:r>
          </a:p>
          <a:p>
            <a:pPr algn="ctr"/>
            <a:r>
              <a:rPr lang="en-US" sz="2400" b="1" dirty="0"/>
              <a:t>U</a:t>
            </a:r>
            <a:r>
              <a:rPr lang="en-GB" sz="2400" b="1" dirty="0"/>
              <a:t>se our </a:t>
            </a:r>
            <a:r>
              <a:rPr lang="en-GB" sz="2400" b="1" dirty="0">
                <a:solidFill>
                  <a:srgbClr val="008453"/>
                </a:solidFill>
              </a:rPr>
              <a:t>downloadable worksheet</a:t>
            </a:r>
            <a:r>
              <a:rPr lang="en-GB" sz="2400" b="1" dirty="0"/>
              <a:t> which can be found on the St John Ambulance website. </a:t>
            </a:r>
          </a:p>
        </p:txBody>
      </p:sp>
      <p:pic>
        <p:nvPicPr>
          <p:cNvPr id="2" name="Picture 1">
            <a:extLst>
              <a:ext uri="{FF2B5EF4-FFF2-40B4-BE49-F238E27FC236}">
                <a16:creationId xmlns:a16="http://schemas.microsoft.com/office/drawing/2014/main" id="{5C4A89CA-2160-462D-9E16-41A61A0FC97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72785" y="140042"/>
            <a:ext cx="2996119" cy="2712070"/>
          </a:xfrm>
          <a:prstGeom prst="rect">
            <a:avLst/>
          </a:prstGeom>
        </p:spPr>
      </p:pic>
    </p:spTree>
    <p:extLst>
      <p:ext uri="{BB962C8B-B14F-4D97-AF65-F5344CB8AC3E}">
        <p14:creationId xmlns:p14="http://schemas.microsoft.com/office/powerpoint/2010/main" val="3333320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A90A6D9-6876-4DB0-BE77-1F7DF6FA4AFC}"/>
              </a:ext>
            </a:extLst>
          </p:cNvPr>
          <p:cNvSpPr>
            <a:spLocks noGrp="1"/>
          </p:cNvSpPr>
          <p:nvPr>
            <p:ph idx="16"/>
          </p:nvPr>
        </p:nvSpPr>
        <p:spPr>
          <a:xfrm>
            <a:off x="493200" y="483659"/>
            <a:ext cx="2836571" cy="551146"/>
          </a:xfrm>
        </p:spPr>
        <p:txBody>
          <a:bodyPr/>
          <a:lstStyle/>
          <a:p>
            <a:r>
              <a:rPr lang="en-GB" dirty="0"/>
              <a:t>Activity   A7</a:t>
            </a:r>
          </a:p>
        </p:txBody>
      </p:sp>
      <p:sp>
        <p:nvSpPr>
          <p:cNvPr id="6" name="Content Placeholder 5">
            <a:extLst>
              <a:ext uri="{FF2B5EF4-FFF2-40B4-BE49-F238E27FC236}">
                <a16:creationId xmlns:a16="http://schemas.microsoft.com/office/drawing/2014/main" id="{4A9AFD44-C9AA-4D74-A456-96746A992E16}"/>
              </a:ext>
            </a:extLst>
          </p:cNvPr>
          <p:cNvSpPr>
            <a:spLocks noGrp="1"/>
          </p:cNvSpPr>
          <p:nvPr>
            <p:ph idx="17"/>
          </p:nvPr>
        </p:nvSpPr>
        <p:spPr>
          <a:xfrm>
            <a:off x="493200" y="1038346"/>
            <a:ext cx="3984118" cy="551146"/>
          </a:xfrm>
        </p:spPr>
        <p:txBody>
          <a:bodyPr/>
          <a:lstStyle/>
          <a:p>
            <a:r>
              <a:rPr lang="en-GB" dirty="0"/>
              <a:t>Let’s make blood</a:t>
            </a:r>
          </a:p>
        </p:txBody>
      </p:sp>
      <p:sp>
        <p:nvSpPr>
          <p:cNvPr id="4" name="Text Placeholder 3">
            <a:extLst>
              <a:ext uri="{FF2B5EF4-FFF2-40B4-BE49-F238E27FC236}">
                <a16:creationId xmlns:a16="http://schemas.microsoft.com/office/drawing/2014/main" id="{12FD1E8C-A145-4F79-85D0-118B7CF55E82}"/>
              </a:ext>
            </a:extLst>
          </p:cNvPr>
          <p:cNvSpPr>
            <a:spLocks noGrp="1"/>
          </p:cNvSpPr>
          <p:nvPr>
            <p:ph type="body" sz="quarter" idx="10"/>
          </p:nvPr>
        </p:nvSpPr>
        <p:spPr/>
        <p:txBody>
          <a:bodyPr/>
          <a:lstStyle/>
          <a:p>
            <a:endParaRPr lang="en-GB"/>
          </a:p>
        </p:txBody>
      </p:sp>
      <p:sp>
        <p:nvSpPr>
          <p:cNvPr id="7" name="Rectangle 6">
            <a:extLst>
              <a:ext uri="{FF2B5EF4-FFF2-40B4-BE49-F238E27FC236}">
                <a16:creationId xmlns:a16="http://schemas.microsoft.com/office/drawing/2014/main" id="{99A057B0-0A2A-45C1-AF1B-B92CB7BB4389}"/>
              </a:ext>
            </a:extLst>
          </p:cNvPr>
          <p:cNvSpPr/>
          <p:nvPr/>
        </p:nvSpPr>
        <p:spPr>
          <a:xfrm>
            <a:off x="1291389" y="1815996"/>
            <a:ext cx="7058526" cy="2308324"/>
          </a:xfrm>
          <a:prstGeom prst="rect">
            <a:avLst/>
          </a:prstGeom>
        </p:spPr>
        <p:txBody>
          <a:bodyPr wrap="square" anchor="t">
            <a:spAutoFit/>
          </a:bodyPr>
          <a:lstStyle/>
          <a:p>
            <a:pPr algn="ctr"/>
            <a:r>
              <a:rPr lang="en-GB" sz="2400" b="1" dirty="0"/>
              <a:t>Students now have the opportunity to create a model of our </a:t>
            </a:r>
            <a:r>
              <a:rPr lang="en-GB" sz="2400" b="1" dirty="0">
                <a:solidFill>
                  <a:srgbClr val="007A53"/>
                </a:solidFill>
              </a:rPr>
              <a:t>blood.</a:t>
            </a:r>
            <a:r>
              <a:rPr lang="en-US" sz="2400" b="1" dirty="0"/>
              <a:t> Students will learn about basic blood content and the function of blood. U</a:t>
            </a:r>
            <a:r>
              <a:rPr lang="en-GB" sz="2400" b="1" dirty="0"/>
              <a:t>se our </a:t>
            </a:r>
            <a:r>
              <a:rPr lang="en-GB" sz="2400" b="1" dirty="0">
                <a:solidFill>
                  <a:srgbClr val="008453"/>
                </a:solidFill>
              </a:rPr>
              <a:t>downloadable worksheet</a:t>
            </a:r>
            <a:r>
              <a:rPr lang="en-GB" sz="2400" b="1" dirty="0"/>
              <a:t> which can be found on the St John Ambulance website. </a:t>
            </a:r>
          </a:p>
        </p:txBody>
      </p:sp>
    </p:spTree>
    <p:extLst>
      <p:ext uri="{BB962C8B-B14F-4D97-AF65-F5344CB8AC3E}">
        <p14:creationId xmlns:p14="http://schemas.microsoft.com/office/powerpoint/2010/main" val="111633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A90A6D9-6876-4DB0-BE77-1F7DF6FA4AFC}"/>
              </a:ext>
            </a:extLst>
          </p:cNvPr>
          <p:cNvSpPr>
            <a:spLocks noGrp="1"/>
          </p:cNvSpPr>
          <p:nvPr>
            <p:ph idx="16"/>
          </p:nvPr>
        </p:nvSpPr>
        <p:spPr>
          <a:xfrm>
            <a:off x="493200" y="478795"/>
            <a:ext cx="3140337" cy="551146"/>
          </a:xfrm>
        </p:spPr>
        <p:txBody>
          <a:bodyPr/>
          <a:lstStyle/>
          <a:p>
            <a:r>
              <a:rPr lang="en-GB" dirty="0"/>
              <a:t>Activity   A11</a:t>
            </a:r>
          </a:p>
        </p:txBody>
      </p:sp>
      <p:sp>
        <p:nvSpPr>
          <p:cNvPr id="6" name="Content Placeholder 5">
            <a:extLst>
              <a:ext uri="{FF2B5EF4-FFF2-40B4-BE49-F238E27FC236}">
                <a16:creationId xmlns:a16="http://schemas.microsoft.com/office/drawing/2014/main" id="{4A9AFD44-C9AA-4D74-A456-96746A992E16}"/>
              </a:ext>
            </a:extLst>
          </p:cNvPr>
          <p:cNvSpPr>
            <a:spLocks noGrp="1"/>
          </p:cNvSpPr>
          <p:nvPr>
            <p:ph idx="17"/>
          </p:nvPr>
        </p:nvSpPr>
        <p:spPr>
          <a:xfrm>
            <a:off x="493200" y="1024139"/>
            <a:ext cx="4665909" cy="551146"/>
          </a:xfrm>
        </p:spPr>
        <p:txBody>
          <a:bodyPr/>
          <a:lstStyle/>
          <a:p>
            <a:r>
              <a:rPr lang="en-GB" dirty="0"/>
              <a:t>Make a stethoscope</a:t>
            </a:r>
          </a:p>
        </p:txBody>
      </p:sp>
      <p:sp>
        <p:nvSpPr>
          <p:cNvPr id="4" name="Text Placeholder 3">
            <a:extLst>
              <a:ext uri="{FF2B5EF4-FFF2-40B4-BE49-F238E27FC236}">
                <a16:creationId xmlns:a16="http://schemas.microsoft.com/office/drawing/2014/main" id="{12FD1E8C-A145-4F79-85D0-118B7CF55E82}"/>
              </a:ext>
            </a:extLst>
          </p:cNvPr>
          <p:cNvSpPr>
            <a:spLocks noGrp="1"/>
          </p:cNvSpPr>
          <p:nvPr>
            <p:ph type="body" sz="quarter" idx="10"/>
          </p:nvPr>
        </p:nvSpPr>
        <p:spPr/>
        <p:txBody>
          <a:bodyPr/>
          <a:lstStyle/>
          <a:p>
            <a:endParaRPr lang="en-GB"/>
          </a:p>
        </p:txBody>
      </p:sp>
      <p:sp>
        <p:nvSpPr>
          <p:cNvPr id="8" name="Rectangle 7">
            <a:extLst>
              <a:ext uri="{FF2B5EF4-FFF2-40B4-BE49-F238E27FC236}">
                <a16:creationId xmlns:a16="http://schemas.microsoft.com/office/drawing/2014/main" id="{23883655-EC3C-40EF-A4EF-49C7D29DBEF0}"/>
              </a:ext>
            </a:extLst>
          </p:cNvPr>
          <p:cNvSpPr/>
          <p:nvPr/>
        </p:nvSpPr>
        <p:spPr>
          <a:xfrm>
            <a:off x="1291389" y="1815996"/>
            <a:ext cx="7058526" cy="2308324"/>
          </a:xfrm>
          <a:prstGeom prst="rect">
            <a:avLst/>
          </a:prstGeom>
        </p:spPr>
        <p:txBody>
          <a:bodyPr wrap="square" anchor="t">
            <a:spAutoFit/>
          </a:bodyPr>
          <a:lstStyle/>
          <a:p>
            <a:pPr algn="ctr"/>
            <a:r>
              <a:rPr lang="en-GB" sz="2400" b="1" dirty="0"/>
              <a:t>Students now have the opportunity to construct a </a:t>
            </a:r>
            <a:r>
              <a:rPr lang="en-GB" sz="2400" b="1" dirty="0">
                <a:solidFill>
                  <a:srgbClr val="007A53"/>
                </a:solidFill>
              </a:rPr>
              <a:t>basic stethoscope</a:t>
            </a:r>
            <a:r>
              <a:rPr lang="en-US" sz="2400" b="1" dirty="0"/>
              <a:t>. They can listen to each other’s hearts and learn how a real stethoscope works. U</a:t>
            </a:r>
            <a:r>
              <a:rPr lang="en-GB" sz="2400" b="1" dirty="0"/>
              <a:t>se our </a:t>
            </a:r>
            <a:r>
              <a:rPr lang="en-GB" sz="2400" b="1" dirty="0">
                <a:solidFill>
                  <a:srgbClr val="008453"/>
                </a:solidFill>
              </a:rPr>
              <a:t>downloadable worksheet</a:t>
            </a:r>
            <a:r>
              <a:rPr lang="en-GB" sz="2400" b="1" dirty="0"/>
              <a:t> which can be found on the St John Ambulance website. </a:t>
            </a:r>
          </a:p>
        </p:txBody>
      </p:sp>
    </p:spTree>
    <p:extLst>
      <p:ext uri="{BB962C8B-B14F-4D97-AF65-F5344CB8AC3E}">
        <p14:creationId xmlns:p14="http://schemas.microsoft.com/office/powerpoint/2010/main" val="2641040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842D887-9EB6-42E6-AD6B-B7C49D46C012}"/>
              </a:ext>
            </a:extLst>
          </p:cNvPr>
          <p:cNvSpPr>
            <a:spLocks noGrp="1"/>
          </p:cNvSpPr>
          <p:nvPr>
            <p:ph type="title"/>
          </p:nvPr>
        </p:nvSpPr>
        <p:spPr>
          <a:xfrm>
            <a:off x="493200" y="478800"/>
            <a:ext cx="8106790" cy="583884"/>
          </a:xfrm>
        </p:spPr>
        <p:txBody>
          <a:bodyPr/>
          <a:lstStyle/>
          <a:p>
            <a:pPr lvl="0">
              <a:spcAft>
                <a:spcPts val="407"/>
              </a:spcAft>
            </a:pPr>
            <a:r>
              <a:rPr lang="en-GB" sz="3700" dirty="0">
                <a:solidFill>
                  <a:srgbClr val="FFFFFF"/>
                </a:solidFill>
              </a:rPr>
              <a:t>Watch this video </a:t>
            </a:r>
            <a:r>
              <a:rPr lang="en-GB" sz="1400" dirty="0">
                <a:solidFill>
                  <a:srgbClr val="FFFFFF"/>
                </a:solidFill>
              </a:rPr>
              <a:t>(warning content contains scenes of bleeding)</a:t>
            </a:r>
          </a:p>
        </p:txBody>
      </p:sp>
      <p:sp>
        <p:nvSpPr>
          <p:cNvPr id="4" name="Text Placeholder 3">
            <a:extLst>
              <a:ext uri="{FF2B5EF4-FFF2-40B4-BE49-F238E27FC236}">
                <a16:creationId xmlns:a16="http://schemas.microsoft.com/office/drawing/2014/main" id="{5F0338CA-833B-4D52-8812-E4ABB393EEB1}"/>
              </a:ext>
            </a:extLst>
          </p:cNvPr>
          <p:cNvSpPr>
            <a:spLocks noGrp="1"/>
          </p:cNvSpPr>
          <p:nvPr>
            <p:ph type="body" sz="quarter" idx="10"/>
          </p:nvPr>
        </p:nvSpPr>
        <p:spPr>
          <a:xfrm>
            <a:off x="7237435" y="5265781"/>
            <a:ext cx="1575776" cy="309179"/>
          </a:xfrm>
        </p:spPr>
        <p:txBody>
          <a:bodyPr/>
          <a:lstStyle/>
          <a:p>
            <a:endParaRPr lang="en-GB"/>
          </a:p>
        </p:txBody>
      </p:sp>
      <p:sp>
        <p:nvSpPr>
          <p:cNvPr id="5" name="Rectangle 4">
            <a:extLst>
              <a:ext uri="{FF2B5EF4-FFF2-40B4-BE49-F238E27FC236}">
                <a16:creationId xmlns:a16="http://schemas.microsoft.com/office/drawing/2014/main" id="{66B76E73-EAF1-42ED-9404-761AF6FE4CDC}"/>
              </a:ext>
            </a:extLst>
          </p:cNvPr>
          <p:cNvSpPr/>
          <p:nvPr/>
        </p:nvSpPr>
        <p:spPr>
          <a:xfrm>
            <a:off x="1938348" y="2379402"/>
            <a:ext cx="5216493" cy="523220"/>
          </a:xfrm>
          <a:prstGeom prst="rect">
            <a:avLst/>
          </a:prstGeom>
        </p:spPr>
        <p:txBody>
          <a:bodyPr wrap="none">
            <a:spAutoFit/>
          </a:bodyPr>
          <a:lstStyle/>
          <a:p>
            <a:r>
              <a:rPr lang="en-GB" sz="2800" dirty="0">
                <a:hlinkClick r:id="rId2"/>
              </a:rPr>
              <a:t>https://youtu.be/yydY4OAE9DU</a:t>
            </a:r>
            <a:endParaRPr lang="en-GB" sz="2800" dirty="0"/>
          </a:p>
        </p:txBody>
      </p:sp>
    </p:spTree>
    <p:extLst>
      <p:ext uri="{BB962C8B-B14F-4D97-AF65-F5344CB8AC3E}">
        <p14:creationId xmlns:p14="http://schemas.microsoft.com/office/powerpoint/2010/main" val="340765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794C2F-C34E-403C-B119-9DD05EF79227}"/>
              </a:ext>
            </a:extLst>
          </p:cNvPr>
          <p:cNvSpPr>
            <a:spLocks noGrp="1"/>
          </p:cNvSpPr>
          <p:nvPr>
            <p:ph idx="16"/>
          </p:nvPr>
        </p:nvSpPr>
        <p:spPr>
          <a:xfrm>
            <a:off x="491629" y="478795"/>
            <a:ext cx="4617782" cy="551146"/>
          </a:xfrm>
        </p:spPr>
        <p:txBody>
          <a:bodyPr/>
          <a:lstStyle/>
          <a:p>
            <a:r>
              <a:rPr lang="en-US" dirty="0"/>
              <a:t>Learning outcomes</a:t>
            </a:r>
          </a:p>
        </p:txBody>
      </p:sp>
      <p:sp>
        <p:nvSpPr>
          <p:cNvPr id="4" name="Text Placeholder 3">
            <a:extLst>
              <a:ext uri="{FF2B5EF4-FFF2-40B4-BE49-F238E27FC236}">
                <a16:creationId xmlns:a16="http://schemas.microsoft.com/office/drawing/2014/main" id="{7D54B374-BBE8-483E-BE73-3398F57CC083}"/>
              </a:ext>
            </a:extLst>
          </p:cNvPr>
          <p:cNvSpPr>
            <a:spLocks noGrp="1"/>
          </p:cNvSpPr>
          <p:nvPr>
            <p:ph type="body" sz="quarter" idx="10"/>
          </p:nvPr>
        </p:nvSpPr>
        <p:spPr/>
        <p:txBody>
          <a:bodyPr/>
          <a:lstStyle/>
          <a:p>
            <a:endParaRPr lang="en-US"/>
          </a:p>
        </p:txBody>
      </p:sp>
      <p:sp>
        <p:nvSpPr>
          <p:cNvPr id="8" name="TextBox 7">
            <a:extLst>
              <a:ext uri="{FF2B5EF4-FFF2-40B4-BE49-F238E27FC236}">
                <a16:creationId xmlns:a16="http://schemas.microsoft.com/office/drawing/2014/main" id="{B151BFFA-C000-42D8-B32D-9865F53FC1D9}"/>
              </a:ext>
            </a:extLst>
          </p:cNvPr>
          <p:cNvSpPr txBox="1">
            <a:spLocks noChangeAspect="1"/>
          </p:cNvSpPr>
          <p:nvPr/>
        </p:nvSpPr>
        <p:spPr>
          <a:xfrm>
            <a:off x="491631" y="1614459"/>
            <a:ext cx="7709355" cy="2486085"/>
          </a:xfrm>
          <a:prstGeom prst="rect">
            <a:avLst/>
          </a:prstGeom>
          <a:noFill/>
        </p:spPr>
        <p:txBody>
          <a:bodyPr wrap="square" lIns="74441" tIns="37221" rIns="74441" bIns="37221" rtlCol="0" anchor="t">
            <a:spAutoFit/>
          </a:bodyPr>
          <a:lstStyle/>
          <a:p>
            <a:pPr marL="365125" indent="-365125">
              <a:spcAft>
                <a:spcPts val="488"/>
              </a:spcAft>
              <a:buClr>
                <a:schemeClr val="tx2"/>
              </a:buClr>
              <a:buSzPct val="100000"/>
              <a:buFont typeface="Lucida Grande"/>
              <a:buChar char="➤"/>
            </a:pPr>
            <a:r>
              <a:rPr lang="en-US" sz="2000" b="1" dirty="0"/>
              <a:t>I can identify when a casualty is bleeding </a:t>
            </a:r>
            <a:endParaRPr lang="en-US" sz="2000" b="1" dirty="0">
              <a:cs typeface="Arial"/>
            </a:endParaRPr>
          </a:p>
          <a:p>
            <a:pPr marL="365745" indent="-365745">
              <a:spcAft>
                <a:spcPts val="488"/>
              </a:spcAft>
              <a:buClr>
                <a:schemeClr val="tx2"/>
              </a:buClr>
              <a:buSzPct val="100000"/>
              <a:buFont typeface="Lucida Grande"/>
              <a:buChar char="➤"/>
            </a:pPr>
            <a:endParaRPr lang="en-US" sz="2000" b="1" dirty="0"/>
          </a:p>
          <a:p>
            <a:pPr marL="365125" indent="-365125">
              <a:spcAft>
                <a:spcPts val="488"/>
              </a:spcAft>
              <a:buClr>
                <a:schemeClr val="tx2"/>
              </a:buClr>
              <a:buSzPct val="100000"/>
              <a:buFont typeface="Lucida Grande"/>
              <a:buChar char="➤"/>
            </a:pPr>
            <a:r>
              <a:rPr lang="en-US" sz="2000" b="1" dirty="0"/>
              <a:t>I can assess and provide first aid to a casualty who is bleeding</a:t>
            </a:r>
            <a:endParaRPr lang="en-US" sz="2000" b="1" dirty="0">
              <a:cs typeface="Arial"/>
            </a:endParaRPr>
          </a:p>
          <a:p>
            <a:pPr>
              <a:spcAft>
                <a:spcPts val="488"/>
              </a:spcAft>
              <a:buClr>
                <a:schemeClr val="tx2"/>
              </a:buClr>
              <a:buSzPct val="100000"/>
            </a:pPr>
            <a:endParaRPr lang="en-US" sz="2000" b="1" dirty="0"/>
          </a:p>
          <a:p>
            <a:pPr marL="365125" indent="-365125">
              <a:spcAft>
                <a:spcPts val="488"/>
              </a:spcAft>
              <a:buClr>
                <a:schemeClr val="tx2"/>
              </a:buClr>
              <a:buSzPct val="100000"/>
              <a:buFont typeface="Lucida Grande"/>
              <a:buChar char="➤"/>
            </a:pPr>
            <a:r>
              <a:rPr lang="en-US" sz="2000" b="1" dirty="0"/>
              <a:t>I can seek medical help if required for a casualty who is bleeding</a:t>
            </a:r>
            <a:endParaRPr lang="en-US" sz="2000" b="1" dirty="0">
              <a:cs typeface="Arial"/>
            </a:endParaRPr>
          </a:p>
        </p:txBody>
      </p:sp>
    </p:spTree>
    <p:extLst>
      <p:ext uri="{BB962C8B-B14F-4D97-AF65-F5344CB8AC3E}">
        <p14:creationId xmlns:p14="http://schemas.microsoft.com/office/powerpoint/2010/main" val="28135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7747736-38B3-480F-99DC-198A3506B837}"/>
              </a:ext>
            </a:extLst>
          </p:cNvPr>
          <p:cNvSpPr>
            <a:spLocks noGrp="1"/>
          </p:cNvSpPr>
          <p:nvPr>
            <p:ph idx="16"/>
          </p:nvPr>
        </p:nvSpPr>
        <p:spPr>
          <a:xfrm>
            <a:off x="493200" y="478800"/>
            <a:ext cx="4864622" cy="551146"/>
          </a:xfrm>
        </p:spPr>
        <p:txBody>
          <a:bodyPr lIns="74441" tIns="37221" rIns="74441" bIns="37221" anchor="t"/>
          <a:lstStyle/>
          <a:p>
            <a:r>
              <a:rPr lang="en-GB"/>
              <a:t>Blood starter activity</a:t>
            </a:r>
            <a:endParaRPr lang="en-GB" dirty="0"/>
          </a:p>
        </p:txBody>
      </p:sp>
      <p:sp>
        <p:nvSpPr>
          <p:cNvPr id="5" name="Content Placeholder 4">
            <a:extLst>
              <a:ext uri="{FF2B5EF4-FFF2-40B4-BE49-F238E27FC236}">
                <a16:creationId xmlns:a16="http://schemas.microsoft.com/office/drawing/2014/main" id="{FE2987E1-C6DC-4E42-BAB9-4C4311CEEBB3}"/>
              </a:ext>
            </a:extLst>
          </p:cNvPr>
          <p:cNvSpPr>
            <a:spLocks noGrp="1"/>
          </p:cNvSpPr>
          <p:nvPr>
            <p:ph idx="17"/>
          </p:nvPr>
        </p:nvSpPr>
        <p:spPr>
          <a:xfrm>
            <a:off x="493200" y="1029946"/>
            <a:ext cx="3744767" cy="551146"/>
          </a:xfrm>
        </p:spPr>
        <p:txBody>
          <a:bodyPr/>
          <a:lstStyle/>
          <a:p>
            <a:r>
              <a:rPr lang="en-GB" dirty="0"/>
              <a:t>Have a guess…</a:t>
            </a:r>
          </a:p>
        </p:txBody>
      </p:sp>
      <p:sp>
        <p:nvSpPr>
          <p:cNvPr id="3" name="Text Placeholder 2">
            <a:extLst>
              <a:ext uri="{FF2B5EF4-FFF2-40B4-BE49-F238E27FC236}">
                <a16:creationId xmlns:a16="http://schemas.microsoft.com/office/drawing/2014/main" id="{DBED51D5-BE5F-4A78-A254-F3E52C9D0FB1}"/>
              </a:ext>
            </a:extLst>
          </p:cNvPr>
          <p:cNvSpPr>
            <a:spLocks noGrp="1"/>
          </p:cNvSpPr>
          <p:nvPr>
            <p:ph type="body" sz="quarter" idx="10"/>
          </p:nvPr>
        </p:nvSpPr>
        <p:spPr/>
        <p:txBody>
          <a:bodyPr/>
          <a:lstStyle/>
          <a:p>
            <a:endParaRPr lang="en-GB"/>
          </a:p>
        </p:txBody>
      </p:sp>
      <p:sp>
        <p:nvSpPr>
          <p:cNvPr id="6" name="Rectangle 5">
            <a:extLst>
              <a:ext uri="{FF2B5EF4-FFF2-40B4-BE49-F238E27FC236}">
                <a16:creationId xmlns:a16="http://schemas.microsoft.com/office/drawing/2014/main" id="{F38EDB98-40DA-4682-9C74-4BB3D31B30A9}"/>
              </a:ext>
            </a:extLst>
          </p:cNvPr>
          <p:cNvSpPr/>
          <p:nvPr/>
        </p:nvSpPr>
        <p:spPr>
          <a:xfrm>
            <a:off x="490604" y="1794346"/>
            <a:ext cx="8001000" cy="2652008"/>
          </a:xfrm>
          <a:prstGeom prst="rect">
            <a:avLst/>
          </a:prstGeom>
        </p:spPr>
        <p:txBody>
          <a:bodyPr wrap="square" anchor="t">
            <a:spAutoFit/>
          </a:bodyPr>
          <a:lstStyle/>
          <a:p>
            <a:pPr marL="271126" lvl="1" indent="-271126">
              <a:spcBef>
                <a:spcPts val="378"/>
              </a:spcBef>
              <a:spcAft>
                <a:spcPts val="378"/>
              </a:spcAft>
              <a:buClr>
                <a:srgbClr val="007A53"/>
              </a:buClr>
              <a:buFont typeface="Wingdings 3" panose="05040102010807070707" pitchFamily="18" charset="2"/>
              <a:buChar char=""/>
              <a:defRPr/>
            </a:pPr>
            <a:r>
              <a:rPr lang="en-GB" sz="1900" dirty="0">
                <a:solidFill>
                  <a:prstClr val="black"/>
                </a:solidFill>
              </a:rPr>
              <a:t>What percentage of the human body is made up of blood?</a:t>
            </a:r>
          </a:p>
          <a:p>
            <a:pPr marL="271126" lvl="1" indent="-271126">
              <a:spcBef>
                <a:spcPts val="378"/>
              </a:spcBef>
              <a:spcAft>
                <a:spcPts val="378"/>
              </a:spcAft>
              <a:buClr>
                <a:srgbClr val="007A53"/>
              </a:buClr>
              <a:buFont typeface="Wingdings 3" panose="05040102010807070707" pitchFamily="18" charset="2"/>
              <a:buChar char=""/>
              <a:defRPr/>
            </a:pPr>
            <a:r>
              <a:rPr lang="en-GB" sz="1900" dirty="0">
                <a:solidFill>
                  <a:prstClr val="black"/>
                </a:solidFill>
              </a:rPr>
              <a:t>Does your blood contain gold?</a:t>
            </a:r>
          </a:p>
          <a:p>
            <a:pPr marL="270510" lvl="1" indent="-270510">
              <a:spcBef>
                <a:spcPts val="378"/>
              </a:spcBef>
              <a:spcAft>
                <a:spcPts val="378"/>
              </a:spcAft>
              <a:buClr>
                <a:srgbClr val="007A53"/>
              </a:buClr>
              <a:buFont typeface="Wingdings 3" panose="05040102010807070707" pitchFamily="18" charset="2"/>
              <a:buChar char=""/>
              <a:defRPr/>
            </a:pPr>
            <a:r>
              <a:rPr lang="en-GB" sz="1900" dirty="0"/>
              <a:t>How many kilometres would an adult's blood vessels stretch if they were laid out in a single line?</a:t>
            </a:r>
            <a:endParaRPr lang="en-GB" sz="1900" dirty="0">
              <a:cs typeface="Arial"/>
            </a:endParaRPr>
          </a:p>
          <a:p>
            <a:pPr marL="271126" lvl="1" indent="-271126">
              <a:spcBef>
                <a:spcPts val="378"/>
              </a:spcBef>
              <a:spcAft>
                <a:spcPts val="378"/>
              </a:spcAft>
              <a:buClr>
                <a:srgbClr val="007A53"/>
              </a:buClr>
              <a:buFont typeface="Wingdings 3" panose="05040102010807070707" pitchFamily="18" charset="2"/>
              <a:buChar char=""/>
              <a:defRPr/>
            </a:pPr>
            <a:r>
              <a:rPr lang="en-GB" sz="1900" dirty="0">
                <a:solidFill>
                  <a:prstClr val="black"/>
                </a:solidFill>
              </a:rPr>
              <a:t>Is all blood red?</a:t>
            </a:r>
          </a:p>
          <a:p>
            <a:pPr marL="271126" lvl="1" indent="-271126">
              <a:spcBef>
                <a:spcPts val="378"/>
              </a:spcBef>
              <a:spcAft>
                <a:spcPts val="378"/>
              </a:spcAft>
              <a:buClr>
                <a:srgbClr val="007A53"/>
              </a:buClr>
              <a:buFont typeface="Wingdings 3" panose="05040102010807070707" pitchFamily="18" charset="2"/>
              <a:buChar char=""/>
              <a:defRPr/>
            </a:pPr>
            <a:r>
              <a:rPr lang="en-GB" sz="1900" dirty="0">
                <a:solidFill>
                  <a:prstClr val="black"/>
                </a:solidFill>
              </a:rPr>
              <a:t>How many litres of blood are in an average adult?</a:t>
            </a:r>
          </a:p>
          <a:p>
            <a:pPr marL="271126" lvl="1" indent="-271126">
              <a:spcBef>
                <a:spcPts val="378"/>
              </a:spcBef>
              <a:spcAft>
                <a:spcPts val="378"/>
              </a:spcAft>
              <a:buClr>
                <a:srgbClr val="007A53"/>
              </a:buClr>
              <a:buFont typeface="Wingdings 3" panose="05040102010807070707" pitchFamily="18" charset="2"/>
              <a:buChar char=""/>
              <a:defRPr/>
            </a:pPr>
            <a:r>
              <a:rPr lang="en-GB" sz="1900" dirty="0">
                <a:solidFill>
                  <a:prstClr val="black"/>
                </a:solidFill>
              </a:rPr>
              <a:t>Does blood keep us warm or cool?</a:t>
            </a:r>
          </a:p>
        </p:txBody>
      </p:sp>
      <p:sp>
        <p:nvSpPr>
          <p:cNvPr id="7" name="Rectangle 6">
            <a:extLst>
              <a:ext uri="{FF2B5EF4-FFF2-40B4-BE49-F238E27FC236}">
                <a16:creationId xmlns:a16="http://schemas.microsoft.com/office/drawing/2014/main" id="{F5E36795-B18E-4EBF-B113-627AE63A316B}"/>
              </a:ext>
              <a:ext uri="{C183D7F6-B498-43B3-948B-1728B52AA6E4}">
                <adec:decorative xmlns:adec="http://schemas.microsoft.com/office/drawing/2017/decorative" val="1"/>
              </a:ext>
            </a:extLst>
          </p:cNvPr>
          <p:cNvSpPr/>
          <p:nvPr/>
        </p:nvSpPr>
        <p:spPr>
          <a:xfrm>
            <a:off x="490605" y="1706917"/>
            <a:ext cx="7610659" cy="2739438"/>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214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8F08A0-A202-4B85-BA61-089B7D6EC6FE}"/>
              </a:ext>
            </a:extLst>
          </p:cNvPr>
          <p:cNvSpPr>
            <a:spLocks noGrp="1"/>
          </p:cNvSpPr>
          <p:nvPr>
            <p:ph idx="16"/>
          </p:nvPr>
        </p:nvSpPr>
        <p:spPr>
          <a:xfrm>
            <a:off x="491630" y="478795"/>
            <a:ext cx="1513634" cy="551146"/>
          </a:xfrm>
        </p:spPr>
        <p:txBody>
          <a:bodyPr/>
          <a:lstStyle/>
          <a:p>
            <a:r>
              <a:rPr lang="en-GB" dirty="0"/>
              <a:t>Blood</a:t>
            </a:r>
          </a:p>
        </p:txBody>
      </p:sp>
      <p:sp>
        <p:nvSpPr>
          <p:cNvPr id="4" name="Text Placeholder 3">
            <a:extLst>
              <a:ext uri="{FF2B5EF4-FFF2-40B4-BE49-F238E27FC236}">
                <a16:creationId xmlns:a16="http://schemas.microsoft.com/office/drawing/2014/main" id="{07BD64FC-A410-4035-B725-F09E8CD34684}"/>
              </a:ext>
            </a:extLst>
          </p:cNvPr>
          <p:cNvSpPr>
            <a:spLocks noGrp="1"/>
          </p:cNvSpPr>
          <p:nvPr>
            <p:ph type="body" sz="quarter" idx="10"/>
          </p:nvPr>
        </p:nvSpPr>
        <p:spPr/>
        <p:txBody>
          <a:bodyPr/>
          <a:lstStyle/>
          <a:p>
            <a:endParaRPr lang="en-GB"/>
          </a:p>
        </p:txBody>
      </p:sp>
      <p:sp>
        <p:nvSpPr>
          <p:cNvPr id="11" name="Rectangle 10">
            <a:extLst>
              <a:ext uri="{FF2B5EF4-FFF2-40B4-BE49-F238E27FC236}">
                <a16:creationId xmlns:a16="http://schemas.microsoft.com/office/drawing/2014/main" id="{F088079F-396B-407D-8FEC-38700DBFE730}"/>
              </a:ext>
              <a:ext uri="{C183D7F6-B498-43B3-948B-1728B52AA6E4}">
                <adec:decorative xmlns:adec="http://schemas.microsoft.com/office/drawing/2017/decorative" val="1"/>
              </a:ext>
            </a:extLst>
          </p:cNvPr>
          <p:cNvSpPr/>
          <p:nvPr/>
        </p:nvSpPr>
        <p:spPr>
          <a:xfrm>
            <a:off x="505328" y="1187118"/>
            <a:ext cx="5959642" cy="3144451"/>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BBCC606-5FDF-4F02-970B-A5224A0F8D9E}"/>
              </a:ext>
            </a:extLst>
          </p:cNvPr>
          <p:cNvSpPr/>
          <p:nvPr/>
        </p:nvSpPr>
        <p:spPr>
          <a:xfrm>
            <a:off x="569496" y="1187118"/>
            <a:ext cx="5855538" cy="3208571"/>
          </a:xfrm>
          <a:prstGeom prst="rect">
            <a:avLst/>
          </a:prstGeom>
        </p:spPr>
        <p:txBody>
          <a:bodyPr wrap="square" anchor="t">
            <a:spAutoFit/>
          </a:bodyPr>
          <a:lstStyle/>
          <a:p>
            <a:r>
              <a:rPr lang="en-GB" sz="1900" b="1" dirty="0">
                <a:solidFill>
                  <a:srgbClr val="190F2F"/>
                </a:solidFill>
                <a:cs typeface="Times"/>
              </a:rPr>
              <a:t>Basic anatomy: </a:t>
            </a:r>
            <a:endParaRPr lang="en-GB" sz="1900" dirty="0">
              <a:solidFill>
                <a:srgbClr val="190F2F"/>
              </a:solidFill>
              <a:cs typeface="Times"/>
            </a:endParaRPr>
          </a:p>
          <a:p>
            <a:pPr marL="365745" indent="-365745">
              <a:spcAft>
                <a:spcPts val="488"/>
              </a:spcAft>
              <a:buClr>
                <a:schemeClr val="tx2"/>
              </a:buClr>
              <a:buSzPct val="100000"/>
              <a:buFont typeface="Lucida Grande"/>
              <a:buChar char="➤"/>
            </a:pPr>
            <a:r>
              <a:rPr lang="en-GB" sz="1900" dirty="0">
                <a:solidFill>
                  <a:srgbClr val="190F2F"/>
                </a:solidFill>
                <a:cs typeface="Times"/>
              </a:rPr>
              <a:t>Blood contains lots of different things and circulates around inside our body. It provides our body with the things we need to survive.</a:t>
            </a:r>
            <a:br>
              <a:rPr lang="en-GB" sz="1900" dirty="0">
                <a:solidFill>
                  <a:srgbClr val="190F2F"/>
                </a:solidFill>
                <a:cs typeface="Times"/>
              </a:rPr>
            </a:br>
            <a:endParaRPr lang="en-US" sz="1900" b="1" dirty="0"/>
          </a:p>
          <a:p>
            <a:pPr marL="365745" indent="-365745">
              <a:spcAft>
                <a:spcPts val="488"/>
              </a:spcAft>
              <a:buClr>
                <a:schemeClr val="tx2"/>
              </a:buClr>
              <a:buSzPct val="100000"/>
              <a:buFont typeface="Lucida Grande"/>
              <a:buChar char="➤"/>
            </a:pPr>
            <a:r>
              <a:rPr lang="en-GB" sz="1900" dirty="0">
                <a:solidFill>
                  <a:srgbClr val="190F2F"/>
                </a:solidFill>
                <a:cs typeface="Times"/>
              </a:rPr>
              <a:t>The </a:t>
            </a:r>
            <a:r>
              <a:rPr lang="en-GB" sz="1900" b="1" dirty="0">
                <a:solidFill>
                  <a:srgbClr val="190F2F"/>
                </a:solidFill>
                <a:cs typeface="Times"/>
              </a:rPr>
              <a:t>H_ _ _ _ </a:t>
            </a:r>
            <a:r>
              <a:rPr lang="en-GB" sz="1900" dirty="0">
                <a:solidFill>
                  <a:srgbClr val="190F2F"/>
                </a:solidFill>
                <a:cs typeface="Times"/>
              </a:rPr>
              <a:t>pumps blood around the body.</a:t>
            </a:r>
            <a:br>
              <a:rPr lang="en-GB" sz="1900" dirty="0">
                <a:solidFill>
                  <a:srgbClr val="190F2F"/>
                </a:solidFill>
                <a:cs typeface="Times"/>
              </a:rPr>
            </a:br>
            <a:endParaRPr lang="en-GB" sz="1900" dirty="0">
              <a:solidFill>
                <a:srgbClr val="190F2F"/>
              </a:solidFill>
              <a:cs typeface="Times"/>
            </a:endParaRPr>
          </a:p>
          <a:p>
            <a:pPr marL="365125" indent="-365125">
              <a:spcAft>
                <a:spcPts val="488"/>
              </a:spcAft>
              <a:buClr>
                <a:schemeClr val="tx2"/>
              </a:buClr>
              <a:buSzPct val="100000"/>
              <a:buFont typeface="Lucida Grande"/>
              <a:buChar char="➤"/>
            </a:pPr>
            <a:r>
              <a:rPr lang="en-GB" sz="1900" dirty="0">
                <a:solidFill>
                  <a:srgbClr val="190F2F"/>
                </a:solidFill>
                <a:cs typeface="Times"/>
              </a:rPr>
              <a:t>Blood travels around the body inside of blood</a:t>
            </a:r>
            <a:br>
              <a:rPr lang="en-GB" sz="1900" dirty="0">
                <a:solidFill>
                  <a:srgbClr val="190F2F"/>
                </a:solidFill>
                <a:cs typeface="Times"/>
              </a:rPr>
            </a:br>
            <a:r>
              <a:rPr lang="en-GB" sz="1900" b="1" dirty="0">
                <a:solidFill>
                  <a:srgbClr val="190F2F"/>
                </a:solidFill>
                <a:cs typeface="Times"/>
              </a:rPr>
              <a:t>V_ _ _ _ _ _</a:t>
            </a:r>
            <a:r>
              <a:rPr lang="en-GB" sz="1900" dirty="0">
                <a:solidFill>
                  <a:srgbClr val="190F2F"/>
                </a:solidFill>
                <a:cs typeface="Times"/>
              </a:rPr>
              <a:t> which are all different sizes. These are called arteries, veins and capillaries.</a:t>
            </a:r>
          </a:p>
        </p:txBody>
      </p:sp>
      <p:pic>
        <p:nvPicPr>
          <p:cNvPr id="7" name="Picture 6">
            <a:extLst>
              <a:ext uri="{FF2B5EF4-FFF2-40B4-BE49-F238E27FC236}">
                <a16:creationId xmlns:a16="http://schemas.microsoft.com/office/drawing/2014/main" id="{B69783B4-BD7B-4CEA-9344-DFB3938ED52B}"/>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827821" y="1187116"/>
            <a:ext cx="1746687" cy="3493374"/>
          </a:xfrm>
          <a:prstGeom prst="rect">
            <a:avLst/>
          </a:prstGeom>
        </p:spPr>
      </p:pic>
    </p:spTree>
    <p:extLst>
      <p:ext uri="{BB962C8B-B14F-4D97-AF65-F5344CB8AC3E}">
        <p14:creationId xmlns:p14="http://schemas.microsoft.com/office/powerpoint/2010/main" val="2391800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8D5786-D84D-47EA-9C5E-CB917DF84A6E}"/>
              </a:ext>
            </a:extLst>
          </p:cNvPr>
          <p:cNvSpPr>
            <a:spLocks noGrp="1"/>
          </p:cNvSpPr>
          <p:nvPr>
            <p:ph idx="16"/>
          </p:nvPr>
        </p:nvSpPr>
        <p:spPr>
          <a:xfrm>
            <a:off x="491631" y="344346"/>
            <a:ext cx="5523721" cy="551146"/>
          </a:xfrm>
        </p:spPr>
        <p:txBody>
          <a:bodyPr/>
          <a:lstStyle/>
          <a:p>
            <a:r>
              <a:rPr lang="en-GB" dirty="0"/>
              <a:t>Blood mathematics   A7</a:t>
            </a:r>
          </a:p>
        </p:txBody>
      </p:sp>
      <p:sp>
        <p:nvSpPr>
          <p:cNvPr id="4" name="Text Placeholder 3">
            <a:extLst>
              <a:ext uri="{FF2B5EF4-FFF2-40B4-BE49-F238E27FC236}">
                <a16:creationId xmlns:a16="http://schemas.microsoft.com/office/drawing/2014/main" id="{5EBC56A1-FDF3-467C-A8E4-577454A7842B}"/>
              </a:ext>
            </a:extLst>
          </p:cNvPr>
          <p:cNvSpPr>
            <a:spLocks noGrp="1"/>
          </p:cNvSpPr>
          <p:nvPr>
            <p:ph type="body" sz="quarter" idx="10"/>
          </p:nvPr>
        </p:nvSpPr>
        <p:spPr/>
        <p:txBody>
          <a:bodyPr/>
          <a:lstStyle/>
          <a:p>
            <a:endParaRPr lang="en-GB"/>
          </a:p>
        </p:txBody>
      </p:sp>
      <p:sp>
        <p:nvSpPr>
          <p:cNvPr id="6" name="Rectangle 5">
            <a:extLst>
              <a:ext uri="{FF2B5EF4-FFF2-40B4-BE49-F238E27FC236}">
                <a16:creationId xmlns:a16="http://schemas.microsoft.com/office/drawing/2014/main" id="{C6087C6A-56C7-4382-AB80-EC5ACA4942F3}"/>
              </a:ext>
              <a:ext uri="{C183D7F6-B498-43B3-948B-1728B52AA6E4}">
                <adec:decorative xmlns:adec="http://schemas.microsoft.com/office/drawing/2017/decorative" val="1"/>
              </a:ext>
            </a:extLst>
          </p:cNvPr>
          <p:cNvSpPr/>
          <p:nvPr/>
        </p:nvSpPr>
        <p:spPr>
          <a:xfrm>
            <a:off x="954508" y="1122950"/>
            <a:ext cx="7002377" cy="3144451"/>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A2C14B9B-B502-4926-AAFA-FC9B36C3694B}"/>
              </a:ext>
            </a:extLst>
          </p:cNvPr>
          <p:cNvSpPr txBox="1"/>
          <p:nvPr/>
        </p:nvSpPr>
        <p:spPr>
          <a:xfrm>
            <a:off x="954505" y="1122950"/>
            <a:ext cx="7002376" cy="1200329"/>
          </a:xfrm>
          <a:prstGeom prst="rect">
            <a:avLst/>
          </a:prstGeom>
          <a:noFill/>
        </p:spPr>
        <p:txBody>
          <a:bodyPr wrap="square" rtlCol="0" anchor="t">
            <a:spAutoFit/>
          </a:bodyPr>
          <a:lstStyle/>
          <a:p>
            <a:pPr algn="ctr"/>
            <a:r>
              <a:rPr lang="en-GB" sz="2400" b="1" dirty="0"/>
              <a:t>In small groups use the worksheet to complete the pie chart and learn about the contents of our blood.</a:t>
            </a:r>
          </a:p>
        </p:txBody>
      </p:sp>
      <p:graphicFrame>
        <p:nvGraphicFramePr>
          <p:cNvPr id="7" name="Chart 6">
            <a:extLst>
              <a:ext uri="{FF2B5EF4-FFF2-40B4-BE49-F238E27FC236}">
                <a16:creationId xmlns:a16="http://schemas.microsoft.com/office/drawing/2014/main" id="{4A18B845-0DCC-4A1B-B32B-4651EEF9B27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22501738"/>
              </p:ext>
            </p:extLst>
          </p:nvPr>
        </p:nvGraphicFramePr>
        <p:xfrm>
          <a:off x="2775284" y="2192177"/>
          <a:ext cx="3240066" cy="2131371"/>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9">
            <a:extLst>
              <a:ext uri="{FF2B5EF4-FFF2-40B4-BE49-F238E27FC236}">
                <a16:creationId xmlns:a16="http://schemas.microsoft.com/office/drawing/2014/main" id="{081D47FD-1770-45FE-8ABA-F9C3DE244E2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631" y="3957889"/>
            <a:ext cx="1212373" cy="1268329"/>
          </a:xfrm>
          <a:prstGeom prst="rect">
            <a:avLst/>
          </a:prstGeom>
        </p:spPr>
      </p:pic>
    </p:spTree>
    <p:extLst>
      <p:ext uri="{BB962C8B-B14F-4D97-AF65-F5344CB8AC3E}">
        <p14:creationId xmlns:p14="http://schemas.microsoft.com/office/powerpoint/2010/main" val="867665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3C5755-1004-4C3D-A745-364DA312BC62}"/>
              </a:ext>
            </a:extLst>
          </p:cNvPr>
          <p:cNvSpPr>
            <a:spLocks noGrp="1"/>
          </p:cNvSpPr>
          <p:nvPr>
            <p:ph idx="16"/>
          </p:nvPr>
        </p:nvSpPr>
        <p:spPr>
          <a:xfrm>
            <a:off x="491630" y="478795"/>
            <a:ext cx="4224750" cy="551146"/>
          </a:xfrm>
        </p:spPr>
        <p:txBody>
          <a:bodyPr/>
          <a:lstStyle/>
          <a:p>
            <a:r>
              <a:rPr lang="en-GB" dirty="0"/>
              <a:t>What do you see?</a:t>
            </a:r>
          </a:p>
        </p:txBody>
      </p:sp>
      <p:sp>
        <p:nvSpPr>
          <p:cNvPr id="4" name="Text Placeholder 3">
            <a:extLst>
              <a:ext uri="{FF2B5EF4-FFF2-40B4-BE49-F238E27FC236}">
                <a16:creationId xmlns:a16="http://schemas.microsoft.com/office/drawing/2014/main" id="{DA0D21E0-BEFF-44C8-BF88-428C6E5337B8}"/>
              </a:ext>
            </a:extLst>
          </p:cNvPr>
          <p:cNvSpPr>
            <a:spLocks noGrp="1"/>
          </p:cNvSpPr>
          <p:nvPr>
            <p:ph type="body" sz="quarter" idx="10"/>
          </p:nvPr>
        </p:nvSpPr>
        <p:spPr/>
        <p:txBody>
          <a:bodyPr/>
          <a:lstStyle/>
          <a:p>
            <a:endParaRPr lang="en-GB"/>
          </a:p>
        </p:txBody>
      </p:sp>
      <p:pic>
        <p:nvPicPr>
          <p:cNvPr id="10" name="Picture 9">
            <a:extLst>
              <a:ext uri="{FF2B5EF4-FFF2-40B4-BE49-F238E27FC236}">
                <a16:creationId xmlns:a16="http://schemas.microsoft.com/office/drawing/2014/main" id="{166E012E-0E1C-4DA1-8866-5C451F1270E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4109" y="285966"/>
            <a:ext cx="1120893" cy="1120893"/>
          </a:xfrm>
          <a:prstGeom prst="rect">
            <a:avLst/>
          </a:prstGeom>
        </p:spPr>
      </p:pic>
      <p:pic>
        <p:nvPicPr>
          <p:cNvPr id="12" name="Picture 11">
            <a:extLst>
              <a:ext uri="{FF2B5EF4-FFF2-40B4-BE49-F238E27FC236}">
                <a16:creationId xmlns:a16="http://schemas.microsoft.com/office/drawing/2014/main" id="{25479B37-7144-405B-92EA-A99369EA5E3D}"/>
              </a:ext>
              <a:ext uri="{C183D7F6-B498-43B3-948B-1728B52AA6E4}">
                <adec:decorative xmlns:adec="http://schemas.microsoft.com/office/drawing/2017/decorative" val="1"/>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370748" y="1117191"/>
            <a:ext cx="2059507" cy="4119014"/>
          </a:xfrm>
          <a:prstGeom prst="rect">
            <a:avLst/>
          </a:prstGeom>
        </p:spPr>
      </p:pic>
      <p:pic>
        <p:nvPicPr>
          <p:cNvPr id="2" name="Picture 1">
            <a:extLst>
              <a:ext uri="{FF2B5EF4-FFF2-40B4-BE49-F238E27FC236}">
                <a16:creationId xmlns:a16="http://schemas.microsoft.com/office/drawing/2014/main" id="{A6ED4C9B-9E48-4671-8A56-57060FE7E58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926646" y="1505562"/>
            <a:ext cx="1483643" cy="3342272"/>
          </a:xfrm>
          <a:prstGeom prst="rect">
            <a:avLst/>
          </a:prstGeom>
        </p:spPr>
      </p:pic>
      <p:pic>
        <p:nvPicPr>
          <p:cNvPr id="13" name="Picture 12">
            <a:extLst>
              <a:ext uri="{FF2B5EF4-FFF2-40B4-BE49-F238E27FC236}">
                <a16:creationId xmlns:a16="http://schemas.microsoft.com/office/drawing/2014/main" id="{FAB3F2EC-0998-4B2E-892E-ADBE08AE52A0}"/>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652202">
            <a:off x="4774580" y="2080800"/>
            <a:ext cx="1816792" cy="1814272"/>
          </a:xfrm>
          <a:prstGeom prst="rect">
            <a:avLst/>
          </a:prstGeom>
        </p:spPr>
      </p:pic>
    </p:spTree>
    <p:extLst>
      <p:ext uri="{BB962C8B-B14F-4D97-AF65-F5344CB8AC3E}">
        <p14:creationId xmlns:p14="http://schemas.microsoft.com/office/powerpoint/2010/main" val="415106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A90A6D9-6876-4DB0-BE77-1F7DF6FA4AFC}"/>
              </a:ext>
            </a:extLst>
          </p:cNvPr>
          <p:cNvSpPr>
            <a:spLocks noGrp="1"/>
          </p:cNvSpPr>
          <p:nvPr>
            <p:ph idx="16"/>
          </p:nvPr>
        </p:nvSpPr>
        <p:spPr>
          <a:xfrm>
            <a:off x="493200" y="567757"/>
            <a:ext cx="3142990" cy="551146"/>
          </a:xfrm>
        </p:spPr>
        <p:txBody>
          <a:bodyPr/>
          <a:lstStyle/>
          <a:p>
            <a:r>
              <a:rPr lang="en-GB" dirty="0"/>
              <a:t>Activity   A38</a:t>
            </a:r>
          </a:p>
        </p:txBody>
      </p:sp>
      <p:sp>
        <p:nvSpPr>
          <p:cNvPr id="6" name="Content Placeholder 5">
            <a:extLst>
              <a:ext uri="{FF2B5EF4-FFF2-40B4-BE49-F238E27FC236}">
                <a16:creationId xmlns:a16="http://schemas.microsoft.com/office/drawing/2014/main" id="{4A9AFD44-C9AA-4D74-A456-96746A992E16}"/>
              </a:ext>
            </a:extLst>
          </p:cNvPr>
          <p:cNvSpPr>
            <a:spLocks noGrp="1"/>
          </p:cNvSpPr>
          <p:nvPr>
            <p:ph idx="17"/>
          </p:nvPr>
        </p:nvSpPr>
        <p:spPr>
          <a:xfrm>
            <a:off x="493200" y="1116231"/>
            <a:ext cx="4441318" cy="551146"/>
          </a:xfrm>
        </p:spPr>
        <p:txBody>
          <a:bodyPr/>
          <a:lstStyle/>
          <a:p>
            <a:r>
              <a:rPr lang="en-GB" dirty="0"/>
              <a:t>Circulatory system</a:t>
            </a:r>
          </a:p>
        </p:txBody>
      </p:sp>
      <p:sp>
        <p:nvSpPr>
          <p:cNvPr id="4" name="Text Placeholder 3">
            <a:extLst>
              <a:ext uri="{FF2B5EF4-FFF2-40B4-BE49-F238E27FC236}">
                <a16:creationId xmlns:a16="http://schemas.microsoft.com/office/drawing/2014/main" id="{12FD1E8C-A145-4F79-85D0-118B7CF55E82}"/>
              </a:ext>
            </a:extLst>
          </p:cNvPr>
          <p:cNvSpPr>
            <a:spLocks noGrp="1"/>
          </p:cNvSpPr>
          <p:nvPr>
            <p:ph type="body" sz="quarter" idx="10"/>
          </p:nvPr>
        </p:nvSpPr>
        <p:spPr/>
        <p:txBody>
          <a:bodyPr/>
          <a:lstStyle/>
          <a:p>
            <a:endParaRPr lang="en-GB"/>
          </a:p>
        </p:txBody>
      </p:sp>
      <p:sp>
        <p:nvSpPr>
          <p:cNvPr id="8" name="Rectangle 7">
            <a:extLst>
              <a:ext uri="{FF2B5EF4-FFF2-40B4-BE49-F238E27FC236}">
                <a16:creationId xmlns:a16="http://schemas.microsoft.com/office/drawing/2014/main" id="{776505A8-DE9E-48E5-BFC5-F14700A3B266}"/>
              </a:ext>
            </a:extLst>
          </p:cNvPr>
          <p:cNvSpPr/>
          <p:nvPr/>
        </p:nvSpPr>
        <p:spPr>
          <a:xfrm>
            <a:off x="864799" y="2515227"/>
            <a:ext cx="7596332" cy="1938992"/>
          </a:xfrm>
          <a:prstGeom prst="rect">
            <a:avLst/>
          </a:prstGeom>
        </p:spPr>
        <p:txBody>
          <a:bodyPr wrap="square" anchor="t">
            <a:spAutoFit/>
          </a:bodyPr>
          <a:lstStyle/>
          <a:p>
            <a:pPr algn="ctr"/>
            <a:r>
              <a:rPr lang="en-GB" sz="2400" b="1" dirty="0"/>
              <a:t>This activity </a:t>
            </a:r>
            <a:r>
              <a:rPr lang="en-US" sz="2400" b="1" dirty="0"/>
              <a:t>tasks the students with creating a model of the </a:t>
            </a:r>
            <a:r>
              <a:rPr lang="en-US" sz="2400" b="1" dirty="0">
                <a:solidFill>
                  <a:srgbClr val="008453"/>
                </a:solidFill>
              </a:rPr>
              <a:t>circulatory system; </a:t>
            </a:r>
            <a:r>
              <a:rPr lang="en-US" sz="2400" b="1" dirty="0"/>
              <a:t>they can use research or the pictures provided to help. </a:t>
            </a:r>
          </a:p>
          <a:p>
            <a:pPr algn="ctr"/>
            <a:r>
              <a:rPr lang="en-US" sz="2400" b="1" dirty="0"/>
              <a:t>U</a:t>
            </a:r>
            <a:r>
              <a:rPr lang="en-GB" sz="2400" b="1" dirty="0"/>
              <a:t>se our </a:t>
            </a:r>
            <a:r>
              <a:rPr lang="en-GB" sz="2400" b="1" dirty="0">
                <a:solidFill>
                  <a:srgbClr val="008453"/>
                </a:solidFill>
              </a:rPr>
              <a:t>downloadable worksheet,</a:t>
            </a:r>
            <a:r>
              <a:rPr lang="en-GB" sz="2400" b="1" dirty="0"/>
              <a:t> which can be found on the St John Ambulance website. </a:t>
            </a:r>
          </a:p>
        </p:txBody>
      </p:sp>
      <p:pic>
        <p:nvPicPr>
          <p:cNvPr id="2" name="Picture 1">
            <a:extLst>
              <a:ext uri="{FF2B5EF4-FFF2-40B4-BE49-F238E27FC236}">
                <a16:creationId xmlns:a16="http://schemas.microsoft.com/office/drawing/2014/main" id="{5C4A89CA-2160-462D-9E16-41A61A0FC97A}"/>
              </a:ext>
              <a:ext uri="{C183D7F6-B498-43B3-948B-1728B52AA6E4}">
                <adec:decorative xmlns:adec="http://schemas.microsoft.com/office/drawing/2017/decorative" val="1"/>
              </a:ext>
            </a:extLst>
          </p:cNvPr>
          <p:cNvPicPr>
            <a:picLocks noChangeAspect="1"/>
          </p:cNvPicPr>
          <p:nvPr/>
        </p:nvPicPr>
        <p:blipFill rotWithShape="1">
          <a:blip r:embed="rId2"/>
          <a:srcRect t="3413"/>
          <a:stretch/>
        </p:blipFill>
        <p:spPr>
          <a:xfrm>
            <a:off x="6415579" y="230873"/>
            <a:ext cx="2397632" cy="2284354"/>
          </a:xfrm>
          <a:prstGeom prst="rect">
            <a:avLst/>
          </a:prstGeom>
        </p:spPr>
      </p:pic>
    </p:spTree>
    <p:extLst>
      <p:ext uri="{BB962C8B-B14F-4D97-AF65-F5344CB8AC3E}">
        <p14:creationId xmlns:p14="http://schemas.microsoft.com/office/powerpoint/2010/main" val="274895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idx="4294967295"/>
          </p:nvPr>
        </p:nvSpPr>
        <p:spPr>
          <a:xfrm>
            <a:off x="561475" y="413003"/>
            <a:ext cx="4523427" cy="610107"/>
          </a:xfrm>
          <a:prstGeom prst="rect">
            <a:avLst/>
          </a:prstGeom>
          <a:solidFill>
            <a:srgbClr val="009F4D"/>
          </a:solidFill>
        </p:spPr>
        <p:txBody>
          <a:bodyPr wrap="none" lIns="58615" tIns="38100" rIns="58615" bIns="58615">
            <a:spAutoFit/>
          </a:bodyPr>
          <a:lstStyle/>
          <a:p>
            <a:r>
              <a:rPr lang="en-US" sz="3700" dirty="0">
                <a:solidFill>
                  <a:srgbClr val="FFFFFF"/>
                </a:solidFill>
              </a:rPr>
              <a:t>What do you think?</a:t>
            </a:r>
          </a:p>
        </p:txBody>
      </p:sp>
      <p:sp>
        <p:nvSpPr>
          <p:cNvPr id="3" name="Text Placeholder 2"/>
          <p:cNvSpPr>
            <a:spLocks noGrp="1"/>
          </p:cNvSpPr>
          <p:nvPr>
            <p:ph type="body" sz="quarter" idx="10"/>
          </p:nvPr>
        </p:nvSpPr>
        <p:spPr/>
        <p:txBody>
          <a:bodyPr/>
          <a:lstStyle/>
          <a:p>
            <a:endParaRPr lang="en-US" dirty="0"/>
          </a:p>
        </p:txBody>
      </p:sp>
      <p:sp>
        <p:nvSpPr>
          <p:cNvPr id="13" name="Rectangle 12">
            <a:extLst>
              <a:ext uri="{FF2B5EF4-FFF2-40B4-BE49-F238E27FC236}">
                <a16:creationId xmlns:a16="http://schemas.microsoft.com/office/drawing/2014/main" id="{840FB928-0CAB-47E7-932D-2DAEAE10EE59}"/>
              </a:ext>
              <a:ext uri="{C183D7F6-B498-43B3-948B-1728B52AA6E4}">
                <adec:decorative xmlns:adec="http://schemas.microsoft.com/office/drawing/2017/decorative" val="1"/>
              </a:ext>
            </a:extLst>
          </p:cNvPr>
          <p:cNvSpPr/>
          <p:nvPr/>
        </p:nvSpPr>
        <p:spPr>
          <a:xfrm>
            <a:off x="2479222" y="1545713"/>
            <a:ext cx="4391169" cy="2062103"/>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0BDBAF73-3264-42FF-BC47-D841998EA8CC}"/>
              </a:ext>
            </a:extLst>
          </p:cNvPr>
          <p:cNvSpPr txBox="1"/>
          <p:nvPr/>
        </p:nvSpPr>
        <p:spPr>
          <a:xfrm>
            <a:off x="2479222" y="1791932"/>
            <a:ext cx="4391169" cy="1569660"/>
          </a:xfrm>
          <a:prstGeom prst="rect">
            <a:avLst/>
          </a:prstGeom>
          <a:noFill/>
        </p:spPr>
        <p:txBody>
          <a:bodyPr wrap="square" rtlCol="0">
            <a:spAutoFit/>
          </a:bodyPr>
          <a:lstStyle/>
          <a:p>
            <a:pPr algn="ctr"/>
            <a:r>
              <a:rPr lang="en-GB" sz="3200" b="1" dirty="0"/>
              <a:t>Signs and symptoms of someone who is bleeding could be… </a:t>
            </a:r>
          </a:p>
        </p:txBody>
      </p:sp>
      <p:pic>
        <p:nvPicPr>
          <p:cNvPr id="4" name="Picture 3">
            <a:extLst>
              <a:ext uri="{FF2B5EF4-FFF2-40B4-BE49-F238E27FC236}">
                <a16:creationId xmlns:a16="http://schemas.microsoft.com/office/drawing/2014/main" id="{C35B4190-32DB-45F8-8A70-B02C0E96FFD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4368" y="3723997"/>
            <a:ext cx="1024314" cy="1373382"/>
          </a:xfrm>
          <a:prstGeom prst="rect">
            <a:avLst/>
          </a:prstGeom>
        </p:spPr>
      </p:pic>
      <p:sp>
        <p:nvSpPr>
          <p:cNvPr id="15" name="Speech Bubble: Rectangle with Corners Rounded 14">
            <a:extLst>
              <a:ext uri="{FF2B5EF4-FFF2-40B4-BE49-F238E27FC236}">
                <a16:creationId xmlns:a16="http://schemas.microsoft.com/office/drawing/2014/main" id="{53AFE9AE-A1CB-4FEF-93FA-73B055F21843}"/>
              </a:ext>
            </a:extLst>
          </p:cNvPr>
          <p:cNvSpPr/>
          <p:nvPr/>
        </p:nvSpPr>
        <p:spPr>
          <a:xfrm>
            <a:off x="561473" y="1521651"/>
            <a:ext cx="1532022" cy="866967"/>
          </a:xfrm>
          <a:prstGeom prst="wedgeRoundRectCallout">
            <a:avLst>
              <a:gd name="adj1" fmla="val 58748"/>
              <a:gd name="adj2" fmla="val 90256"/>
              <a:gd name="adj3" fmla="val 16667"/>
            </a:avLst>
          </a:prstGeom>
          <a:noFill/>
          <a:ln>
            <a:solidFill>
              <a:srgbClr val="A9A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8453"/>
                </a:solidFill>
              </a:rPr>
              <a:t>A </a:t>
            </a:r>
            <a:r>
              <a:rPr lang="en-GB" b="1" dirty="0">
                <a:solidFill>
                  <a:srgbClr val="008453"/>
                </a:solidFill>
              </a:rPr>
              <a:t>SIGN</a:t>
            </a:r>
            <a:r>
              <a:rPr lang="en-GB" dirty="0">
                <a:solidFill>
                  <a:srgbClr val="008453"/>
                </a:solidFill>
              </a:rPr>
              <a:t> is something you can see.</a:t>
            </a:r>
          </a:p>
        </p:txBody>
      </p:sp>
      <p:sp>
        <p:nvSpPr>
          <p:cNvPr id="16" name="Speech Bubble: Rectangle with Corners Rounded 15">
            <a:extLst>
              <a:ext uri="{FF2B5EF4-FFF2-40B4-BE49-F238E27FC236}">
                <a16:creationId xmlns:a16="http://schemas.microsoft.com/office/drawing/2014/main" id="{9A5AB9C2-3202-4E19-87E6-1CB064538F33}"/>
              </a:ext>
            </a:extLst>
          </p:cNvPr>
          <p:cNvSpPr/>
          <p:nvPr/>
        </p:nvSpPr>
        <p:spPr>
          <a:xfrm>
            <a:off x="7088684" y="2086440"/>
            <a:ext cx="1646243" cy="1204545"/>
          </a:xfrm>
          <a:prstGeom prst="wedgeRoundRectCallout">
            <a:avLst>
              <a:gd name="adj1" fmla="val -56435"/>
              <a:gd name="adj2" fmla="val 86555"/>
              <a:gd name="adj3" fmla="val 16667"/>
            </a:avLst>
          </a:prstGeom>
          <a:noFill/>
          <a:ln>
            <a:solidFill>
              <a:srgbClr val="A9A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8453"/>
                </a:solidFill>
              </a:rPr>
              <a:t>A </a:t>
            </a:r>
            <a:r>
              <a:rPr lang="en-GB" b="1" dirty="0">
                <a:solidFill>
                  <a:srgbClr val="008453"/>
                </a:solidFill>
              </a:rPr>
              <a:t>SYMPTOM</a:t>
            </a:r>
            <a:r>
              <a:rPr lang="en-GB" dirty="0">
                <a:solidFill>
                  <a:srgbClr val="008453"/>
                </a:solidFill>
              </a:rPr>
              <a:t> is something that the casualty can feel.</a:t>
            </a:r>
          </a:p>
        </p:txBody>
      </p:sp>
    </p:spTree>
    <p:extLst>
      <p:ext uri="{BB962C8B-B14F-4D97-AF65-F5344CB8AC3E}">
        <p14:creationId xmlns:p14="http://schemas.microsoft.com/office/powerpoint/2010/main" val="55898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PT Powerpoint template 2nd proof">
  <a:themeElements>
    <a:clrScheme name="Custom 5">
      <a:dk1>
        <a:sysClr val="windowText" lastClr="000000"/>
      </a:dk1>
      <a:lt1>
        <a:sysClr val="window" lastClr="FFFFFF"/>
      </a:lt1>
      <a:dk2>
        <a:srgbClr val="007A53"/>
      </a:dk2>
      <a:lt2>
        <a:srgbClr val="97999B"/>
      </a:lt2>
      <a:accent1>
        <a:srgbClr val="000000"/>
      </a:accent1>
      <a:accent2>
        <a:srgbClr val="007A53"/>
      </a:accent2>
      <a:accent3>
        <a:srgbClr val="009F4D"/>
      </a:accent3>
      <a:accent4>
        <a:srgbClr val="E1E000"/>
      </a:accent4>
      <a:accent5>
        <a:srgbClr val="97999B"/>
      </a:accent5>
      <a:accent6>
        <a:srgbClr val="FFFFFF"/>
      </a:accent6>
      <a:hlink>
        <a:srgbClr val="007A53"/>
      </a:hlink>
      <a:folHlink>
        <a:srgbClr val="E1E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E7744060-883E-40EB-8CD4-2F0D750F790C}" vid="{C083200A-9F88-419F-88A7-B799583B6A13}"/>
    </a:ext>
  </a:extLst>
</a:theme>
</file>

<file path=ppt/theme/theme2.xml><?xml version="1.0" encoding="utf-8"?>
<a:theme xmlns:a="http://schemas.openxmlformats.org/drawingml/2006/main" name="Office Theme">
  <a:themeElements>
    <a:clrScheme name="SJA 2016">
      <a:dk1>
        <a:sysClr val="windowText" lastClr="000000"/>
      </a:dk1>
      <a:lt1>
        <a:srgbClr val="FFFFFF"/>
      </a:lt1>
      <a:dk2>
        <a:srgbClr val="007A53"/>
      </a:dk2>
      <a:lt2>
        <a:srgbClr val="97999B"/>
      </a:lt2>
      <a:accent1>
        <a:srgbClr val="000000"/>
      </a:accent1>
      <a:accent2>
        <a:srgbClr val="007A53"/>
      </a:accent2>
      <a:accent3>
        <a:srgbClr val="009F4D"/>
      </a:accent3>
      <a:accent4>
        <a:srgbClr val="E1E000"/>
      </a:accent4>
      <a:accent5>
        <a:srgbClr val="97999B"/>
      </a:accent5>
      <a:accent6>
        <a:srgbClr val="FFFFFF"/>
      </a:accent6>
      <a:hlink>
        <a:srgbClr val="007A53"/>
      </a:hlink>
      <a:folHlink>
        <a:srgbClr val="E1E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JA 2016">
      <a:dk1>
        <a:sysClr val="windowText" lastClr="000000"/>
      </a:dk1>
      <a:lt1>
        <a:srgbClr val="FFFFFF"/>
      </a:lt1>
      <a:dk2>
        <a:srgbClr val="007A53"/>
      </a:dk2>
      <a:lt2>
        <a:srgbClr val="97999B"/>
      </a:lt2>
      <a:accent1>
        <a:srgbClr val="000000"/>
      </a:accent1>
      <a:accent2>
        <a:srgbClr val="007A53"/>
      </a:accent2>
      <a:accent3>
        <a:srgbClr val="009F4D"/>
      </a:accent3>
      <a:accent4>
        <a:srgbClr val="E1E000"/>
      </a:accent4>
      <a:accent5>
        <a:srgbClr val="97999B"/>
      </a:accent5>
      <a:accent6>
        <a:srgbClr val="FFFFFF"/>
      </a:accent6>
      <a:hlink>
        <a:srgbClr val="007A53"/>
      </a:hlink>
      <a:folHlink>
        <a:srgbClr val="E1E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3B8B06A127E8488F7413CC292EB859" ma:contentTypeVersion="10" ma:contentTypeDescription="Create a new document." ma:contentTypeScope="" ma:versionID="17678fa05086c2f86340eabdba665dbe">
  <xsd:schema xmlns:xsd="http://www.w3.org/2001/XMLSchema" xmlns:xs="http://www.w3.org/2001/XMLSchema" xmlns:p="http://schemas.microsoft.com/office/2006/metadata/properties" xmlns:ns2="315f969d-7967-4bff-902a-d46647ceb5a4" xmlns:ns3="73b22f68-4a70-4eb7-bf89-938dce806f38" targetNamespace="http://schemas.microsoft.com/office/2006/metadata/properties" ma:root="true" ma:fieldsID="3505c4554952c4f69351aaa49d733423" ns2:_="" ns3:_="">
    <xsd:import namespace="315f969d-7967-4bff-902a-d46647ceb5a4"/>
    <xsd:import namespace="73b22f68-4a70-4eb7-bf89-938dce806f3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5f969d-7967-4bff-902a-d46647ceb5a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b22f68-4a70-4eb7-bf89-938dce806f38"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73b22f68-4a70-4eb7-bf89-938dce806f38">
      <UserInfo>
        <DisplayName>Jodie Walsh2</DisplayName>
        <AccountId>193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32FC0F-9780-4144-A6F4-777E580F6C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5f969d-7967-4bff-902a-d46647ceb5a4"/>
    <ds:schemaRef ds:uri="73b22f68-4a70-4eb7-bf89-938dce806f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FC7CDF4-C59E-48F1-B094-FA169A49F4E4}">
  <ds:schemaRefs>
    <ds:schemaRef ds:uri="73b22f68-4a70-4eb7-bf89-938dce806f38"/>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315f969d-7967-4bff-902a-d46647ceb5a4"/>
    <ds:schemaRef ds:uri="http://schemas.microsoft.com/office/2006/documentManagement/typ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F2CB704F-DC21-43E9-AB3B-CE8EB41D85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WPT Powerpoint template 2nd proof</Template>
  <TotalTime>1240</TotalTime>
  <Words>798</Words>
  <Application>Microsoft Office PowerPoint</Application>
  <PresentationFormat>On-screen Show (16:10)</PresentationFormat>
  <Paragraphs>183</Paragraphs>
  <Slides>25</Slides>
  <Notes>10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WPT Powerpoint template 2nd proof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 you think?</vt:lpstr>
      <vt:lpstr>Answers</vt:lpstr>
      <vt:lpstr>PowerPoint Presentation</vt:lpstr>
      <vt:lpstr>Your turn: Severe bleeds</vt:lpstr>
      <vt:lpstr>Your turn: Nosebleed</vt:lpstr>
      <vt:lpstr>PowerPoint Presentation</vt:lpstr>
      <vt:lpstr>PowerPoint Presentation</vt:lpstr>
      <vt:lpstr>PowerPoint Presentation</vt:lpstr>
      <vt:lpstr>Your turn: Dealing with shock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Watch this video (warning content contains scenes of bleeding)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Bliss Dutton</dc:creator>
  <cp:lastModifiedBy>Beth Elger</cp:lastModifiedBy>
  <cp:revision>202</cp:revision>
  <dcterms:created xsi:type="dcterms:W3CDTF">2018-11-28T11:53:47Z</dcterms:created>
  <dcterms:modified xsi:type="dcterms:W3CDTF">2019-08-29T16:34:36Z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0x010100413B8B06A127E8488F7413CC292EB859</vt:lpwstr>
  </property>
  <property fmtid="{D5CDD505-2E9C-101B-9397-08002B2CF9AE}" pid="3" name="Order">
    <vt:r8>40264300</vt:r8>
  </property>
  <property fmtid="{D5CDD505-2E9C-101B-9397-08002B2CF9AE}" pid="4" name="ComplianceAssetId">
    <vt:lpwstr/>
  </property>
  <property fmtid="{D5CDD505-2E9C-101B-9397-08002B2CF9AE}" pid="5" name="AuthorIds_UIVersion_3072">
    <vt:lpwstr>124</vt:lpwstr>
  </property>
</Properties>
</file>