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652" r:id="rId5"/>
    <p:sldId id="657" r:id="rId6"/>
    <p:sldId id="656" r:id="rId7"/>
    <p:sldId id="658" r:id="rId8"/>
    <p:sldId id="662" r:id="rId9"/>
    <p:sldId id="663" r:id="rId10"/>
    <p:sldId id="773" r:id="rId11"/>
    <p:sldId id="664" r:id="rId12"/>
    <p:sldId id="665" r:id="rId13"/>
    <p:sldId id="673" r:id="rId14"/>
    <p:sldId id="775" r:id="rId15"/>
    <p:sldId id="666" r:id="rId16"/>
    <p:sldId id="770" r:id="rId17"/>
    <p:sldId id="771" r:id="rId18"/>
    <p:sldId id="669" r:id="rId19"/>
    <p:sldId id="774" r:id="rId20"/>
    <p:sldId id="661" r:id="rId21"/>
    <p:sldId id="776" r:id="rId22"/>
    <p:sldId id="670" r:id="rId23"/>
    <p:sldId id="674" r:id="rId24"/>
    <p:sldId id="671" r:id="rId25"/>
    <p:sldId id="672" r:id="rId26"/>
  </p:sldIdLst>
  <p:sldSz cx="9144000" cy="5715000" type="screen16x10"/>
  <p:notesSz cx="6858000" cy="9144000"/>
  <p:custShowLst>
    <p:custShow name="Recognition assessment" id="0">
      <p:sldLst/>
    </p:custShow>
    <p:custShow name="Course admin" id="1">
      <p:sldLst/>
    </p:custShow>
    <p:custShow name="Role of the first aider" id="2">
      <p:sldLst/>
    </p:custShow>
    <p:custShow name="Primary survey" id="3">
      <p:sldLst/>
    </p:custShow>
    <p:custShow name="Unresponsive breathing" id="4">
      <p:sldLst/>
    </p:custShow>
    <p:custShow name="Shock" id="5">
      <p:sldLst/>
    </p:custShow>
    <p:custShow name="Fainting" id="6">
      <p:sldLst/>
    </p:custShow>
    <p:custShow name="Burns" id="7">
      <p:sldLst/>
    </p:custShow>
    <p:custShow name="Poisoning" id="8">
      <p:sldLst/>
    </p:custShow>
    <p:custShow name="Eye Injury" id="9">
      <p:sldLst/>
    </p:custShow>
    <p:custShow name="Bleeding" id="10">
      <p:sldLst/>
    </p:custShow>
    <p:custShow name="Choking" id="11">
      <p:sldLst/>
    </p:custShow>
    <p:custShow name="Asthma" id="12">
      <p:sldLst/>
    </p:custShow>
    <p:custShow name="Low blood sugar" id="13">
      <p:sldLst/>
    </p:custShow>
    <p:custShow name="Allergic reaction" id="14">
      <p:sldLst/>
    </p:custShow>
    <p:custShow name="Hyperventilation" id="15">
      <p:sldLst/>
    </p:custShow>
    <p:custShow name="Stroke" id="16">
      <p:sldLst/>
    </p:custShow>
    <p:custShow name="Head injury" id="17">
      <p:sldLst/>
    </p:custShow>
    <p:custShow name="Seizure" id="18">
      <p:sldLst/>
    </p:custShow>
    <p:custShow name="Bone, muscle, joint and Spine" id="19">
      <p:sldLst/>
    </p:custShow>
    <p:custShow name="Chest pian" id="20">
      <p:sldLst/>
    </p:custShow>
    <p:custShow name="Unresponsive not breathing" id="21">
      <p:sldLst/>
    </p:custShow>
    <p:custShow name="Heat and cold" id="22">
      <p:sldLst/>
    </p:custShow>
  </p:custShowLst>
  <p:defaultTextStyle>
    <a:defPPr>
      <a:defRPr lang="en-US"/>
    </a:defPPr>
    <a:lvl1pPr marL="0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72207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44413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16620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88826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61033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33239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05446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77652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  <p15:guide id="3" orient="horz" pos="180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die Walsh2" initials="JW" lastIdx="2" clrIdx="0">
    <p:extLst>
      <p:ext uri="{19B8F6BF-5375-455C-9EA6-DF929625EA0E}">
        <p15:presenceInfo xmlns:p15="http://schemas.microsoft.com/office/powerpoint/2012/main" userId="S::Jodie.Walsh2@sja.org.uk::8f656482-1ee0-4981-a154-9528d7227717" providerId="AD"/>
      </p:ext>
    </p:extLst>
  </p:cmAuthor>
  <p:cmAuthor id="2" name="Justine Wilson" initials="JW" lastIdx="4" clrIdx="1">
    <p:extLst>
      <p:ext uri="{19B8F6BF-5375-455C-9EA6-DF929625EA0E}">
        <p15:presenceInfo xmlns:p15="http://schemas.microsoft.com/office/powerpoint/2012/main" userId="S::justine.wilson@sja.org.uk::cd635167-bbd3-4a7f-9fa7-49f7026615ce" providerId="AD"/>
      </p:ext>
    </p:extLst>
  </p:cmAuthor>
  <p:cmAuthor id="3" name="Elsa Stuart" initials="ES" lastIdx="24" clrIdx="2">
    <p:extLst>
      <p:ext uri="{19B8F6BF-5375-455C-9EA6-DF929625EA0E}">
        <p15:presenceInfo xmlns:p15="http://schemas.microsoft.com/office/powerpoint/2012/main" userId="S::Elsa.Stuart@sja.org.uk::1036faa4-45e7-40bb-895e-6c47aba863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009F4D"/>
    <a:srgbClr val="EDE92C"/>
    <a:srgbClr val="8D8E8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5A4831-CF89-49CB-86CA-AB5EA805C311}" v="84" dt="2019-07-31T07:59:18.0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1146" y="108"/>
      </p:cViewPr>
      <p:guideLst>
        <p:guide orient="horz" pos="2382"/>
        <p:guide pos="3367"/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die Walsh2" userId="8f656482-1ee0-4981-a154-9528d7227717" providerId="ADAL" clId="{C255726A-013C-46D6-8C2B-92DB14D938A1}"/>
    <pc:docChg chg="undo custSel addSld modSld modMainMaster">
      <pc:chgData name="Jodie Walsh2" userId="8f656482-1ee0-4981-a154-9528d7227717" providerId="ADAL" clId="{C255726A-013C-46D6-8C2B-92DB14D938A1}" dt="2019-05-16T12:33:15.202" v="669" actId="167"/>
      <pc:docMkLst>
        <pc:docMk/>
      </pc:docMkLst>
      <pc:sldChg chg="modSp">
        <pc:chgData name="Jodie Walsh2" userId="8f656482-1ee0-4981-a154-9528d7227717" providerId="ADAL" clId="{C255726A-013C-46D6-8C2B-92DB14D938A1}" dt="2019-05-16T11:28:43.290" v="4" actId="14100"/>
        <pc:sldMkLst>
          <pc:docMk/>
          <pc:sldMk cId="3199948157" sldId="652"/>
        </pc:sldMkLst>
        <pc:spChg chg="mod">
          <ac:chgData name="Jodie Walsh2" userId="8f656482-1ee0-4981-a154-9528d7227717" providerId="ADAL" clId="{C255726A-013C-46D6-8C2B-92DB14D938A1}" dt="2019-05-16T11:28:24.536" v="1" actId="20577"/>
          <ac:spMkLst>
            <pc:docMk/>
            <pc:sldMk cId="3199948157" sldId="652"/>
            <ac:spMk id="4" creationId="{0362529E-DDBE-4997-AFC3-40C93B1F5F6B}"/>
          </ac:spMkLst>
        </pc:spChg>
        <pc:picChg chg="mod">
          <ac:chgData name="Jodie Walsh2" userId="8f656482-1ee0-4981-a154-9528d7227717" providerId="ADAL" clId="{C255726A-013C-46D6-8C2B-92DB14D938A1}" dt="2019-05-16T11:28:43.290" v="4" actId="14100"/>
          <ac:picMkLst>
            <pc:docMk/>
            <pc:sldMk cId="3199948157" sldId="652"/>
            <ac:picMk id="6" creationId="{548836A6-B552-453B-B706-A0B7D05E2D69}"/>
          </ac:picMkLst>
        </pc:picChg>
      </pc:sldChg>
      <pc:sldChg chg="addSp delSp modSp">
        <pc:chgData name="Jodie Walsh2" userId="8f656482-1ee0-4981-a154-9528d7227717" providerId="ADAL" clId="{C255726A-013C-46D6-8C2B-92DB14D938A1}" dt="2019-05-16T12:31:49.727" v="661" actId="1035"/>
        <pc:sldMkLst>
          <pc:docMk/>
          <pc:sldMk cId="2981126906" sldId="661"/>
        </pc:sldMkLst>
        <pc:spChg chg="mod">
          <ac:chgData name="Jodie Walsh2" userId="8f656482-1ee0-4981-a154-9528d7227717" providerId="ADAL" clId="{C255726A-013C-46D6-8C2B-92DB14D938A1}" dt="2019-05-16T12:31:32.753" v="617" actId="14100"/>
          <ac:spMkLst>
            <pc:docMk/>
            <pc:sldMk cId="2981126906" sldId="661"/>
            <ac:spMk id="8" creationId="{C1EE67B9-850B-4F6B-8B4A-70F5A44C5F97}"/>
          </ac:spMkLst>
        </pc:spChg>
        <pc:spChg chg="del">
          <ac:chgData name="Jodie Walsh2" userId="8f656482-1ee0-4981-a154-9528d7227717" providerId="ADAL" clId="{C255726A-013C-46D6-8C2B-92DB14D938A1}" dt="2019-05-16T12:31:28.030" v="615" actId="478"/>
          <ac:spMkLst>
            <pc:docMk/>
            <pc:sldMk cId="2981126906" sldId="661"/>
            <ac:spMk id="10" creationId="{FC199DCA-25B7-4376-AA84-1FC3EDEC7232}"/>
          </ac:spMkLst>
        </pc:spChg>
        <pc:spChg chg="del">
          <ac:chgData name="Jodie Walsh2" userId="8f656482-1ee0-4981-a154-9528d7227717" providerId="ADAL" clId="{C255726A-013C-46D6-8C2B-92DB14D938A1}" dt="2019-05-16T12:31:23.857" v="612" actId="478"/>
          <ac:spMkLst>
            <pc:docMk/>
            <pc:sldMk cId="2981126906" sldId="661"/>
            <ac:spMk id="11" creationId="{8243A919-3C1E-4B13-97B1-550C81826E9B}"/>
          </ac:spMkLst>
        </pc:spChg>
        <pc:spChg chg="del">
          <ac:chgData name="Jodie Walsh2" userId="8f656482-1ee0-4981-a154-9528d7227717" providerId="ADAL" clId="{C255726A-013C-46D6-8C2B-92DB14D938A1}" dt="2019-05-16T12:31:23.857" v="612" actId="478"/>
          <ac:spMkLst>
            <pc:docMk/>
            <pc:sldMk cId="2981126906" sldId="661"/>
            <ac:spMk id="12" creationId="{805E828A-0FDD-4309-91F1-0F1A38F6B7BE}"/>
          </ac:spMkLst>
        </pc:spChg>
        <pc:spChg chg="del">
          <ac:chgData name="Jodie Walsh2" userId="8f656482-1ee0-4981-a154-9528d7227717" providerId="ADAL" clId="{C255726A-013C-46D6-8C2B-92DB14D938A1}" dt="2019-05-16T12:31:23.857" v="612" actId="478"/>
          <ac:spMkLst>
            <pc:docMk/>
            <pc:sldMk cId="2981126906" sldId="661"/>
            <ac:spMk id="13" creationId="{B1B12EC3-1F3F-4425-9649-CC299C0CB983}"/>
          </ac:spMkLst>
        </pc:spChg>
        <pc:spChg chg="del">
          <ac:chgData name="Jodie Walsh2" userId="8f656482-1ee0-4981-a154-9528d7227717" providerId="ADAL" clId="{C255726A-013C-46D6-8C2B-92DB14D938A1}" dt="2019-05-16T12:31:23.857" v="612" actId="478"/>
          <ac:spMkLst>
            <pc:docMk/>
            <pc:sldMk cId="2981126906" sldId="661"/>
            <ac:spMk id="14" creationId="{AA34E27C-D8FA-432A-AE91-42B43009B08A}"/>
          </ac:spMkLst>
        </pc:spChg>
        <pc:spChg chg="del">
          <ac:chgData name="Jodie Walsh2" userId="8f656482-1ee0-4981-a154-9528d7227717" providerId="ADAL" clId="{C255726A-013C-46D6-8C2B-92DB14D938A1}" dt="2019-05-16T12:31:23.857" v="612" actId="478"/>
          <ac:spMkLst>
            <pc:docMk/>
            <pc:sldMk cId="2981126906" sldId="661"/>
            <ac:spMk id="15" creationId="{D4B275D5-D153-44E5-896C-4D7702359129}"/>
          </ac:spMkLst>
        </pc:spChg>
        <pc:spChg chg="del">
          <ac:chgData name="Jodie Walsh2" userId="8f656482-1ee0-4981-a154-9528d7227717" providerId="ADAL" clId="{C255726A-013C-46D6-8C2B-92DB14D938A1}" dt="2019-05-16T12:31:23.857" v="612" actId="478"/>
          <ac:spMkLst>
            <pc:docMk/>
            <pc:sldMk cId="2981126906" sldId="661"/>
            <ac:spMk id="16" creationId="{81471768-9602-4E90-99F8-9DF9047F572D}"/>
          </ac:spMkLst>
        </pc:spChg>
        <pc:spChg chg="add del">
          <ac:chgData name="Jodie Walsh2" userId="8f656482-1ee0-4981-a154-9528d7227717" providerId="ADAL" clId="{C255726A-013C-46D6-8C2B-92DB14D938A1}" dt="2019-05-16T12:31:26.242" v="614"/>
          <ac:spMkLst>
            <pc:docMk/>
            <pc:sldMk cId="2981126906" sldId="661"/>
            <ac:spMk id="21" creationId="{986B6E30-0AEC-4AB5-87BB-E3D6B48382E1}"/>
          </ac:spMkLst>
        </pc:spChg>
        <pc:spChg chg="add del">
          <ac:chgData name="Jodie Walsh2" userId="8f656482-1ee0-4981-a154-9528d7227717" providerId="ADAL" clId="{C255726A-013C-46D6-8C2B-92DB14D938A1}" dt="2019-05-16T12:31:26.242" v="614"/>
          <ac:spMkLst>
            <pc:docMk/>
            <pc:sldMk cId="2981126906" sldId="661"/>
            <ac:spMk id="22" creationId="{A5EE163D-0196-45D5-B1BC-461AE8B3DDD6}"/>
          </ac:spMkLst>
        </pc:spChg>
        <pc:spChg chg="add del">
          <ac:chgData name="Jodie Walsh2" userId="8f656482-1ee0-4981-a154-9528d7227717" providerId="ADAL" clId="{C255726A-013C-46D6-8C2B-92DB14D938A1}" dt="2019-05-16T12:31:26.242" v="614"/>
          <ac:spMkLst>
            <pc:docMk/>
            <pc:sldMk cId="2981126906" sldId="661"/>
            <ac:spMk id="23" creationId="{B908D1A3-9236-404E-BE78-A5AE6D9FA685}"/>
          </ac:spMkLst>
        </pc:spChg>
        <pc:spChg chg="add del">
          <ac:chgData name="Jodie Walsh2" userId="8f656482-1ee0-4981-a154-9528d7227717" providerId="ADAL" clId="{C255726A-013C-46D6-8C2B-92DB14D938A1}" dt="2019-05-16T12:31:26.242" v="614"/>
          <ac:spMkLst>
            <pc:docMk/>
            <pc:sldMk cId="2981126906" sldId="661"/>
            <ac:spMk id="24" creationId="{D6E35563-7E04-4EFB-8136-545EF8815734}"/>
          </ac:spMkLst>
        </pc:spChg>
        <pc:spChg chg="add del">
          <ac:chgData name="Jodie Walsh2" userId="8f656482-1ee0-4981-a154-9528d7227717" providerId="ADAL" clId="{C255726A-013C-46D6-8C2B-92DB14D938A1}" dt="2019-05-16T12:31:26.242" v="614"/>
          <ac:spMkLst>
            <pc:docMk/>
            <pc:sldMk cId="2981126906" sldId="661"/>
            <ac:spMk id="26" creationId="{3BBA1DBE-122F-4FC3-87EE-C624E6516A09}"/>
          </ac:spMkLst>
        </pc:spChg>
        <pc:spChg chg="add del">
          <ac:chgData name="Jodie Walsh2" userId="8f656482-1ee0-4981-a154-9528d7227717" providerId="ADAL" clId="{C255726A-013C-46D6-8C2B-92DB14D938A1}" dt="2019-05-16T12:31:26.242" v="614"/>
          <ac:spMkLst>
            <pc:docMk/>
            <pc:sldMk cId="2981126906" sldId="661"/>
            <ac:spMk id="27" creationId="{7A008780-B980-4008-9CB4-144064099372}"/>
          </ac:spMkLst>
        </pc:spChg>
        <pc:spChg chg="add del">
          <ac:chgData name="Jodie Walsh2" userId="8f656482-1ee0-4981-a154-9528d7227717" providerId="ADAL" clId="{C255726A-013C-46D6-8C2B-92DB14D938A1}" dt="2019-05-16T12:31:26.242" v="614"/>
          <ac:spMkLst>
            <pc:docMk/>
            <pc:sldMk cId="2981126906" sldId="661"/>
            <ac:spMk id="28" creationId="{654EB5E4-3B46-49F3-94C5-65E854F438B9}"/>
          </ac:spMkLst>
        </pc:spChg>
        <pc:spChg chg="add del">
          <ac:chgData name="Jodie Walsh2" userId="8f656482-1ee0-4981-a154-9528d7227717" providerId="ADAL" clId="{C255726A-013C-46D6-8C2B-92DB14D938A1}" dt="2019-05-16T12:31:26.242" v="614"/>
          <ac:spMkLst>
            <pc:docMk/>
            <pc:sldMk cId="2981126906" sldId="661"/>
            <ac:spMk id="29" creationId="{CC4662D8-2F75-454D-BA30-3AC9955DFA66}"/>
          </ac:spMkLst>
        </pc:spChg>
        <pc:spChg chg="add del">
          <ac:chgData name="Jodie Walsh2" userId="8f656482-1ee0-4981-a154-9528d7227717" providerId="ADAL" clId="{C255726A-013C-46D6-8C2B-92DB14D938A1}" dt="2019-05-16T12:31:26.242" v="614"/>
          <ac:spMkLst>
            <pc:docMk/>
            <pc:sldMk cId="2981126906" sldId="661"/>
            <ac:spMk id="30" creationId="{18ACD9A2-BC03-4398-B416-DC332DFD5D76}"/>
          </ac:spMkLst>
        </pc:spChg>
        <pc:spChg chg="add del">
          <ac:chgData name="Jodie Walsh2" userId="8f656482-1ee0-4981-a154-9528d7227717" providerId="ADAL" clId="{C255726A-013C-46D6-8C2B-92DB14D938A1}" dt="2019-05-16T12:31:26.242" v="614"/>
          <ac:spMkLst>
            <pc:docMk/>
            <pc:sldMk cId="2981126906" sldId="661"/>
            <ac:spMk id="31" creationId="{6812742A-F68E-4A76-ABD9-17EEECDA7E5E}"/>
          </ac:spMkLst>
        </pc:spChg>
        <pc:spChg chg="add">
          <ac:chgData name="Jodie Walsh2" userId="8f656482-1ee0-4981-a154-9528d7227717" providerId="ADAL" clId="{C255726A-013C-46D6-8C2B-92DB14D938A1}" dt="2019-05-16T12:31:28.412" v="616"/>
          <ac:spMkLst>
            <pc:docMk/>
            <pc:sldMk cId="2981126906" sldId="661"/>
            <ac:spMk id="34" creationId="{B49ABBFB-7B4D-486C-A6F0-50DB108389DC}"/>
          </ac:spMkLst>
        </pc:spChg>
        <pc:spChg chg="add mod">
          <ac:chgData name="Jodie Walsh2" userId="8f656482-1ee0-4981-a154-9528d7227717" providerId="ADAL" clId="{C255726A-013C-46D6-8C2B-92DB14D938A1}" dt="2019-05-16T12:31:36.717" v="619" actId="1035"/>
          <ac:spMkLst>
            <pc:docMk/>
            <pc:sldMk cId="2981126906" sldId="661"/>
            <ac:spMk id="35" creationId="{A348FC1D-0470-4CE9-9B68-F96077945C98}"/>
          </ac:spMkLst>
        </pc:spChg>
        <pc:spChg chg="add mod">
          <ac:chgData name="Jodie Walsh2" userId="8f656482-1ee0-4981-a154-9528d7227717" providerId="ADAL" clId="{C255726A-013C-46D6-8C2B-92DB14D938A1}" dt="2019-05-16T12:31:43.641" v="639" actId="1036"/>
          <ac:spMkLst>
            <pc:docMk/>
            <pc:sldMk cId="2981126906" sldId="661"/>
            <ac:spMk id="36" creationId="{E9768956-DAB6-4D87-B687-603FE7C5D901}"/>
          </ac:spMkLst>
        </pc:spChg>
        <pc:spChg chg="add mod">
          <ac:chgData name="Jodie Walsh2" userId="8f656482-1ee0-4981-a154-9528d7227717" providerId="ADAL" clId="{C255726A-013C-46D6-8C2B-92DB14D938A1}" dt="2019-05-16T12:31:49.727" v="661" actId="1035"/>
          <ac:spMkLst>
            <pc:docMk/>
            <pc:sldMk cId="2981126906" sldId="661"/>
            <ac:spMk id="37" creationId="{28A2283D-D992-4C2A-A682-D71EF6059A24}"/>
          </ac:spMkLst>
        </pc:spChg>
        <pc:spChg chg="add mod">
          <ac:chgData name="Jodie Walsh2" userId="8f656482-1ee0-4981-a154-9528d7227717" providerId="ADAL" clId="{C255726A-013C-46D6-8C2B-92DB14D938A1}" dt="2019-05-16T12:31:36.717" v="619" actId="1035"/>
          <ac:spMkLst>
            <pc:docMk/>
            <pc:sldMk cId="2981126906" sldId="661"/>
            <ac:spMk id="39" creationId="{3F11DCC2-7439-4B16-A4BF-9BDB8436D3D0}"/>
          </ac:spMkLst>
        </pc:spChg>
        <pc:spChg chg="add mod">
          <ac:chgData name="Jodie Walsh2" userId="8f656482-1ee0-4981-a154-9528d7227717" providerId="ADAL" clId="{C255726A-013C-46D6-8C2B-92DB14D938A1}" dt="2019-05-16T12:31:43.641" v="639" actId="1036"/>
          <ac:spMkLst>
            <pc:docMk/>
            <pc:sldMk cId="2981126906" sldId="661"/>
            <ac:spMk id="40" creationId="{5A0DB9E6-01F5-402D-AF00-5F904BDEC5BA}"/>
          </ac:spMkLst>
        </pc:spChg>
        <pc:spChg chg="add mod">
          <ac:chgData name="Jodie Walsh2" userId="8f656482-1ee0-4981-a154-9528d7227717" providerId="ADAL" clId="{C255726A-013C-46D6-8C2B-92DB14D938A1}" dt="2019-05-16T12:31:49.727" v="661" actId="1035"/>
          <ac:spMkLst>
            <pc:docMk/>
            <pc:sldMk cId="2981126906" sldId="661"/>
            <ac:spMk id="41" creationId="{A4D63136-E033-4460-AAD3-7576383F244A}"/>
          </ac:spMkLst>
        </pc:spChg>
        <pc:spChg chg="add mod">
          <ac:chgData name="Jodie Walsh2" userId="8f656482-1ee0-4981-a154-9528d7227717" providerId="ADAL" clId="{C255726A-013C-46D6-8C2B-92DB14D938A1}" dt="2019-05-16T12:31:36.717" v="619" actId="1035"/>
          <ac:spMkLst>
            <pc:docMk/>
            <pc:sldMk cId="2981126906" sldId="661"/>
            <ac:spMk id="42" creationId="{36CD8C4F-AD24-4269-BE75-70D563A4A774}"/>
          </ac:spMkLst>
        </pc:spChg>
        <pc:spChg chg="add mod">
          <ac:chgData name="Jodie Walsh2" userId="8f656482-1ee0-4981-a154-9528d7227717" providerId="ADAL" clId="{C255726A-013C-46D6-8C2B-92DB14D938A1}" dt="2019-05-16T12:31:43.641" v="639" actId="1036"/>
          <ac:spMkLst>
            <pc:docMk/>
            <pc:sldMk cId="2981126906" sldId="661"/>
            <ac:spMk id="43" creationId="{528BC2F3-4BDC-4296-839D-77A91A91D554}"/>
          </ac:spMkLst>
        </pc:spChg>
        <pc:spChg chg="add mod">
          <ac:chgData name="Jodie Walsh2" userId="8f656482-1ee0-4981-a154-9528d7227717" providerId="ADAL" clId="{C255726A-013C-46D6-8C2B-92DB14D938A1}" dt="2019-05-16T12:31:49.727" v="661" actId="1035"/>
          <ac:spMkLst>
            <pc:docMk/>
            <pc:sldMk cId="2981126906" sldId="661"/>
            <ac:spMk id="44" creationId="{742A94E7-5F3D-4C60-9FF3-CF72AAAFEDAC}"/>
          </ac:spMkLst>
        </pc:spChg>
        <pc:picChg chg="del">
          <ac:chgData name="Jodie Walsh2" userId="8f656482-1ee0-4981-a154-9528d7227717" providerId="ADAL" clId="{C255726A-013C-46D6-8C2B-92DB14D938A1}" dt="2019-05-16T12:31:23.857" v="612" actId="478"/>
          <ac:picMkLst>
            <pc:docMk/>
            <pc:sldMk cId="2981126906" sldId="661"/>
            <ac:picMk id="17" creationId="{C10573CB-DB8A-464C-94E7-B78C93A9C097}"/>
          </ac:picMkLst>
        </pc:picChg>
        <pc:picChg chg="del">
          <ac:chgData name="Jodie Walsh2" userId="8f656482-1ee0-4981-a154-9528d7227717" providerId="ADAL" clId="{C255726A-013C-46D6-8C2B-92DB14D938A1}" dt="2019-05-16T12:31:23.857" v="612" actId="478"/>
          <ac:picMkLst>
            <pc:docMk/>
            <pc:sldMk cId="2981126906" sldId="661"/>
            <ac:picMk id="18" creationId="{0996A1B7-9593-454E-901A-E6BCBA7BC620}"/>
          </ac:picMkLst>
        </pc:picChg>
        <pc:picChg chg="add del">
          <ac:chgData name="Jodie Walsh2" userId="8f656482-1ee0-4981-a154-9528d7227717" providerId="ADAL" clId="{C255726A-013C-46D6-8C2B-92DB14D938A1}" dt="2019-05-16T12:31:26.242" v="614"/>
          <ac:picMkLst>
            <pc:docMk/>
            <pc:sldMk cId="2981126906" sldId="661"/>
            <ac:picMk id="19" creationId="{3CEAF339-6704-4952-8C12-013A009347D7}"/>
          </ac:picMkLst>
        </pc:picChg>
        <pc:picChg chg="add del">
          <ac:chgData name="Jodie Walsh2" userId="8f656482-1ee0-4981-a154-9528d7227717" providerId="ADAL" clId="{C255726A-013C-46D6-8C2B-92DB14D938A1}" dt="2019-05-16T12:31:26.242" v="614"/>
          <ac:picMkLst>
            <pc:docMk/>
            <pc:sldMk cId="2981126906" sldId="661"/>
            <ac:picMk id="20" creationId="{74F45367-9BFB-46EB-904D-51932EB388DC}"/>
          </ac:picMkLst>
        </pc:picChg>
        <pc:picChg chg="add del">
          <ac:chgData name="Jodie Walsh2" userId="8f656482-1ee0-4981-a154-9528d7227717" providerId="ADAL" clId="{C255726A-013C-46D6-8C2B-92DB14D938A1}" dt="2019-05-16T12:31:26.242" v="614"/>
          <ac:picMkLst>
            <pc:docMk/>
            <pc:sldMk cId="2981126906" sldId="661"/>
            <ac:picMk id="25" creationId="{B97B845B-D30C-4F19-BFFC-5B44B82E5B77}"/>
          </ac:picMkLst>
        </pc:picChg>
        <pc:picChg chg="add">
          <ac:chgData name="Jodie Walsh2" userId="8f656482-1ee0-4981-a154-9528d7227717" providerId="ADAL" clId="{C255726A-013C-46D6-8C2B-92DB14D938A1}" dt="2019-05-16T12:31:28.412" v="616"/>
          <ac:picMkLst>
            <pc:docMk/>
            <pc:sldMk cId="2981126906" sldId="661"/>
            <ac:picMk id="32" creationId="{316CD86D-73EA-46BF-A52F-87C006BA06B2}"/>
          </ac:picMkLst>
        </pc:picChg>
        <pc:picChg chg="add">
          <ac:chgData name="Jodie Walsh2" userId="8f656482-1ee0-4981-a154-9528d7227717" providerId="ADAL" clId="{C255726A-013C-46D6-8C2B-92DB14D938A1}" dt="2019-05-16T12:31:28.412" v="616"/>
          <ac:picMkLst>
            <pc:docMk/>
            <pc:sldMk cId="2981126906" sldId="661"/>
            <ac:picMk id="33" creationId="{2A7C42C4-7A02-456F-A5AD-391DE405E984}"/>
          </ac:picMkLst>
        </pc:picChg>
        <pc:picChg chg="add">
          <ac:chgData name="Jodie Walsh2" userId="8f656482-1ee0-4981-a154-9528d7227717" providerId="ADAL" clId="{C255726A-013C-46D6-8C2B-92DB14D938A1}" dt="2019-05-16T12:31:28.412" v="616"/>
          <ac:picMkLst>
            <pc:docMk/>
            <pc:sldMk cId="2981126906" sldId="661"/>
            <ac:picMk id="38" creationId="{9F82C5EC-5A64-42AF-98D2-1245EFC44135}"/>
          </ac:picMkLst>
        </pc:picChg>
      </pc:sldChg>
      <pc:sldChg chg="modSp">
        <pc:chgData name="Jodie Walsh2" userId="8f656482-1ee0-4981-a154-9528d7227717" providerId="ADAL" clId="{C255726A-013C-46D6-8C2B-92DB14D938A1}" dt="2019-05-16T12:18:56.314" v="55" actId="1036"/>
        <pc:sldMkLst>
          <pc:docMk/>
          <pc:sldMk cId="3316130280" sldId="664"/>
        </pc:sldMkLst>
        <pc:spChg chg="mod">
          <ac:chgData name="Jodie Walsh2" userId="8f656482-1ee0-4981-a154-9528d7227717" providerId="ADAL" clId="{C255726A-013C-46D6-8C2B-92DB14D938A1}" dt="2019-05-16T12:18:56.314" v="55" actId="1036"/>
          <ac:spMkLst>
            <pc:docMk/>
            <pc:sldMk cId="3316130280" sldId="664"/>
            <ac:spMk id="7" creationId="{E90AD656-42E8-4C06-A507-1B0487875C84}"/>
          </ac:spMkLst>
        </pc:spChg>
      </pc:sldChg>
      <pc:sldChg chg="addSp modSp modAnim">
        <pc:chgData name="Jodie Walsh2" userId="8f656482-1ee0-4981-a154-9528d7227717" providerId="ADAL" clId="{C255726A-013C-46D6-8C2B-92DB14D938A1}" dt="2019-05-16T12:30:35.414" v="611"/>
        <pc:sldMkLst>
          <pc:docMk/>
          <pc:sldMk cId="2455495828" sldId="669"/>
        </pc:sldMkLst>
        <pc:spChg chg="mod">
          <ac:chgData name="Jodie Walsh2" userId="8f656482-1ee0-4981-a154-9528d7227717" providerId="ADAL" clId="{C255726A-013C-46D6-8C2B-92DB14D938A1}" dt="2019-05-16T12:29:16.034" v="495" actId="1038"/>
          <ac:spMkLst>
            <pc:docMk/>
            <pc:sldMk cId="2455495828" sldId="669"/>
            <ac:spMk id="2" creationId="{6686E384-42F0-4CAC-B194-8F7880243B62}"/>
          </ac:spMkLst>
        </pc:spChg>
        <pc:spChg chg="mod">
          <ac:chgData name="Jodie Walsh2" userId="8f656482-1ee0-4981-a154-9528d7227717" providerId="ADAL" clId="{C255726A-013C-46D6-8C2B-92DB14D938A1}" dt="2019-05-16T12:29:16.034" v="495" actId="1038"/>
          <ac:spMkLst>
            <pc:docMk/>
            <pc:sldMk cId="2455495828" sldId="669"/>
            <ac:spMk id="6" creationId="{001992FE-BEAD-454F-9D8F-E3BF4C1588EE}"/>
          </ac:spMkLst>
        </pc:spChg>
        <pc:spChg chg="mod">
          <ac:chgData name="Jodie Walsh2" userId="8f656482-1ee0-4981-a154-9528d7227717" providerId="ADAL" clId="{C255726A-013C-46D6-8C2B-92DB14D938A1}" dt="2019-05-16T12:29:16.034" v="495" actId="1038"/>
          <ac:spMkLst>
            <pc:docMk/>
            <pc:sldMk cId="2455495828" sldId="669"/>
            <ac:spMk id="7" creationId="{8793FFA6-ADA2-4448-8779-59F0E2D6355C}"/>
          </ac:spMkLst>
        </pc:spChg>
        <pc:spChg chg="mod">
          <ac:chgData name="Jodie Walsh2" userId="8f656482-1ee0-4981-a154-9528d7227717" providerId="ADAL" clId="{C255726A-013C-46D6-8C2B-92DB14D938A1}" dt="2019-05-16T12:29:16.034" v="495" actId="1038"/>
          <ac:spMkLst>
            <pc:docMk/>
            <pc:sldMk cId="2455495828" sldId="669"/>
            <ac:spMk id="8" creationId="{53838891-F103-481D-A0CE-039A420AEF30}"/>
          </ac:spMkLst>
        </pc:spChg>
        <pc:spChg chg="mod">
          <ac:chgData name="Jodie Walsh2" userId="8f656482-1ee0-4981-a154-9528d7227717" providerId="ADAL" clId="{C255726A-013C-46D6-8C2B-92DB14D938A1}" dt="2019-05-16T12:29:16.034" v="495" actId="1038"/>
          <ac:spMkLst>
            <pc:docMk/>
            <pc:sldMk cId="2455495828" sldId="669"/>
            <ac:spMk id="9" creationId="{DC0BBE14-15E3-4686-B94E-665EE38F7159}"/>
          </ac:spMkLst>
        </pc:spChg>
        <pc:spChg chg="mod">
          <ac:chgData name="Jodie Walsh2" userId="8f656482-1ee0-4981-a154-9528d7227717" providerId="ADAL" clId="{C255726A-013C-46D6-8C2B-92DB14D938A1}" dt="2019-05-16T12:29:16.034" v="495" actId="1038"/>
          <ac:spMkLst>
            <pc:docMk/>
            <pc:sldMk cId="2455495828" sldId="669"/>
            <ac:spMk id="10" creationId="{9B7B3225-0026-43C3-9AD0-F1DBEB4D4CF2}"/>
          </ac:spMkLst>
        </pc:spChg>
        <pc:spChg chg="add mod">
          <ac:chgData name="Jodie Walsh2" userId="8f656482-1ee0-4981-a154-9528d7227717" providerId="ADAL" clId="{C255726A-013C-46D6-8C2B-92DB14D938A1}" dt="2019-05-16T12:30:24.147" v="608" actId="1036"/>
          <ac:spMkLst>
            <pc:docMk/>
            <pc:sldMk cId="2455495828" sldId="669"/>
            <ac:spMk id="12" creationId="{8C41146F-A14D-40A4-80CF-41A541445448}"/>
          </ac:spMkLst>
        </pc:spChg>
      </pc:sldChg>
      <pc:sldChg chg="addSp delSp modSp">
        <pc:chgData name="Jodie Walsh2" userId="8f656482-1ee0-4981-a154-9528d7227717" providerId="ADAL" clId="{C255726A-013C-46D6-8C2B-92DB14D938A1}" dt="2019-05-16T12:33:15.202" v="669" actId="167"/>
        <pc:sldMkLst>
          <pc:docMk/>
          <pc:sldMk cId="1112156894" sldId="671"/>
        </pc:sldMkLst>
        <pc:picChg chg="add mod ord modCrop">
          <ac:chgData name="Jodie Walsh2" userId="8f656482-1ee0-4981-a154-9528d7227717" providerId="ADAL" clId="{C255726A-013C-46D6-8C2B-92DB14D938A1}" dt="2019-05-16T12:33:15.202" v="669" actId="167"/>
          <ac:picMkLst>
            <pc:docMk/>
            <pc:sldMk cId="1112156894" sldId="671"/>
            <ac:picMk id="1026" creationId="{F2734462-246E-4982-A9CE-16F72D4601D7}"/>
          </ac:picMkLst>
        </pc:picChg>
        <pc:picChg chg="del">
          <ac:chgData name="Jodie Walsh2" userId="8f656482-1ee0-4981-a154-9528d7227717" providerId="ADAL" clId="{C255726A-013C-46D6-8C2B-92DB14D938A1}" dt="2019-05-16T12:32:55.312" v="662" actId="478"/>
          <ac:picMkLst>
            <pc:docMk/>
            <pc:sldMk cId="1112156894" sldId="671"/>
            <ac:picMk id="7170" creationId="{8DD83C87-AD93-458C-BFF5-FBDC9CE8011B}"/>
          </ac:picMkLst>
        </pc:picChg>
      </pc:sldChg>
      <pc:sldChg chg="addSp delSp modSp add">
        <pc:chgData name="Jodie Walsh2" userId="8f656482-1ee0-4981-a154-9528d7227717" providerId="ADAL" clId="{C255726A-013C-46D6-8C2B-92DB14D938A1}" dt="2019-05-16T12:25:51.119" v="460" actId="20577"/>
        <pc:sldMkLst>
          <pc:docMk/>
          <pc:sldMk cId="513013905" sldId="673"/>
        </pc:sldMkLst>
        <pc:spChg chg="del">
          <ac:chgData name="Jodie Walsh2" userId="8f656482-1ee0-4981-a154-9528d7227717" providerId="ADAL" clId="{C255726A-013C-46D6-8C2B-92DB14D938A1}" dt="2019-05-16T12:18:23.944" v="20" actId="478"/>
          <ac:spMkLst>
            <pc:docMk/>
            <pc:sldMk cId="513013905" sldId="673"/>
            <ac:spMk id="2" creationId="{9AD01F7B-36FE-4C2E-88E5-7583C9D629B9}"/>
          </ac:spMkLst>
        </pc:spChg>
        <pc:spChg chg="mod">
          <ac:chgData name="Jodie Walsh2" userId="8f656482-1ee0-4981-a154-9528d7227717" providerId="ADAL" clId="{C255726A-013C-46D6-8C2B-92DB14D938A1}" dt="2019-05-16T12:18:32.190" v="41" actId="14100"/>
          <ac:spMkLst>
            <pc:docMk/>
            <pc:sldMk cId="513013905" sldId="673"/>
            <ac:spMk id="3" creationId="{9B0AA5E3-B3AE-4145-8A00-4BD999265E0F}"/>
          </ac:spMkLst>
        </pc:spChg>
        <pc:spChg chg="add mod">
          <ac:chgData name="Jodie Walsh2" userId="8f656482-1ee0-4981-a154-9528d7227717" providerId="ADAL" clId="{C255726A-013C-46D6-8C2B-92DB14D938A1}" dt="2019-05-16T12:23:08.720" v="312" actId="20577"/>
          <ac:spMkLst>
            <pc:docMk/>
            <pc:sldMk cId="513013905" sldId="673"/>
            <ac:spMk id="5" creationId="{B2C9FB36-36AD-4781-A694-CD20E6610509}"/>
          </ac:spMkLst>
        </pc:spChg>
        <pc:spChg chg="add mod">
          <ac:chgData name="Jodie Walsh2" userId="8f656482-1ee0-4981-a154-9528d7227717" providerId="ADAL" clId="{C255726A-013C-46D6-8C2B-92DB14D938A1}" dt="2019-05-16T12:23:14.526" v="313" actId="14100"/>
          <ac:spMkLst>
            <pc:docMk/>
            <pc:sldMk cId="513013905" sldId="673"/>
            <ac:spMk id="6" creationId="{CAB39F5A-83DE-4790-8A63-D4C707173AC9}"/>
          </ac:spMkLst>
        </pc:spChg>
        <pc:spChg chg="add mod">
          <ac:chgData name="Jodie Walsh2" userId="8f656482-1ee0-4981-a154-9528d7227717" providerId="ADAL" clId="{C255726A-013C-46D6-8C2B-92DB14D938A1}" dt="2019-05-16T12:23:23.558" v="316" actId="14100"/>
          <ac:spMkLst>
            <pc:docMk/>
            <pc:sldMk cId="513013905" sldId="673"/>
            <ac:spMk id="7" creationId="{91CDF088-B2DE-4E3A-8B23-56575F78CFEA}"/>
          </ac:spMkLst>
        </pc:spChg>
        <pc:spChg chg="add mod">
          <ac:chgData name="Jodie Walsh2" userId="8f656482-1ee0-4981-a154-9528d7227717" providerId="ADAL" clId="{C255726A-013C-46D6-8C2B-92DB14D938A1}" dt="2019-05-16T12:23:31.505" v="320" actId="1036"/>
          <ac:spMkLst>
            <pc:docMk/>
            <pc:sldMk cId="513013905" sldId="673"/>
            <ac:spMk id="8" creationId="{8EAFC95D-0ECE-4DE4-B66F-657FE10429A1}"/>
          </ac:spMkLst>
        </pc:spChg>
        <pc:spChg chg="add mod">
          <ac:chgData name="Jodie Walsh2" userId="8f656482-1ee0-4981-a154-9528d7227717" providerId="ADAL" clId="{C255726A-013C-46D6-8C2B-92DB14D938A1}" dt="2019-05-16T12:24:15.990" v="384" actId="20577"/>
          <ac:spMkLst>
            <pc:docMk/>
            <pc:sldMk cId="513013905" sldId="673"/>
            <ac:spMk id="9" creationId="{66E78269-4A4F-43F4-B889-CC394798FEAC}"/>
          </ac:spMkLst>
        </pc:spChg>
        <pc:spChg chg="add mod">
          <ac:chgData name="Jodie Walsh2" userId="8f656482-1ee0-4981-a154-9528d7227717" providerId="ADAL" clId="{C255726A-013C-46D6-8C2B-92DB14D938A1}" dt="2019-05-16T12:25:51.119" v="460" actId="20577"/>
          <ac:spMkLst>
            <pc:docMk/>
            <pc:sldMk cId="513013905" sldId="673"/>
            <ac:spMk id="10" creationId="{E28FD027-B025-4062-9B0C-1B3086A33009}"/>
          </ac:spMkLst>
        </pc:spChg>
      </pc:sldChg>
      <pc:sldMasterChg chg="modSldLayout">
        <pc:chgData name="Jodie Walsh2" userId="8f656482-1ee0-4981-a154-9528d7227717" providerId="ADAL" clId="{C255726A-013C-46D6-8C2B-92DB14D938A1}" dt="2019-05-16T12:15:53.882" v="18" actId="20577"/>
        <pc:sldMasterMkLst>
          <pc:docMk/>
          <pc:sldMasterMk cId="342227967" sldId="2147483648"/>
        </pc:sldMasterMkLst>
        <pc:sldLayoutChg chg="modSp">
          <pc:chgData name="Jodie Walsh2" userId="8f656482-1ee0-4981-a154-9528d7227717" providerId="ADAL" clId="{C255726A-013C-46D6-8C2B-92DB14D938A1}" dt="2019-05-16T12:15:38.473" v="6" actId="20577"/>
          <pc:sldLayoutMkLst>
            <pc:docMk/>
            <pc:sldMasterMk cId="342227967" sldId="2147483648"/>
            <pc:sldLayoutMk cId="253812764" sldId="2147483650"/>
          </pc:sldLayoutMkLst>
          <pc:spChg chg="mod">
            <ac:chgData name="Jodie Walsh2" userId="8f656482-1ee0-4981-a154-9528d7227717" providerId="ADAL" clId="{C255726A-013C-46D6-8C2B-92DB14D938A1}" dt="2019-05-16T12:15:38.473" v="6" actId="20577"/>
            <ac:spMkLst>
              <pc:docMk/>
              <pc:sldMasterMk cId="342227967" sldId="2147483648"/>
              <pc:sldLayoutMk cId="253812764" sldId="2147483650"/>
              <ac:spMk id="6" creationId="{EDD9E706-3D6E-4B8D-82F2-37B52804ECD0}"/>
            </ac:spMkLst>
          </pc:spChg>
        </pc:sldLayoutChg>
        <pc:sldLayoutChg chg="modSp">
          <pc:chgData name="Jodie Walsh2" userId="8f656482-1ee0-4981-a154-9528d7227717" providerId="ADAL" clId="{C255726A-013C-46D6-8C2B-92DB14D938A1}" dt="2019-05-16T12:15:41.557" v="8" actId="20577"/>
          <pc:sldLayoutMkLst>
            <pc:docMk/>
            <pc:sldMasterMk cId="342227967" sldId="2147483648"/>
            <pc:sldLayoutMk cId="3133167420" sldId="2147483656"/>
          </pc:sldLayoutMkLst>
          <pc:spChg chg="mod">
            <ac:chgData name="Jodie Walsh2" userId="8f656482-1ee0-4981-a154-9528d7227717" providerId="ADAL" clId="{C255726A-013C-46D6-8C2B-92DB14D938A1}" dt="2019-05-16T12:15:41.557" v="8" actId="20577"/>
            <ac:spMkLst>
              <pc:docMk/>
              <pc:sldMasterMk cId="342227967" sldId="2147483648"/>
              <pc:sldLayoutMk cId="3133167420" sldId="2147483656"/>
              <ac:spMk id="7" creationId="{C1850855-BE95-4F7A-A1A9-2D5FF72B20E6}"/>
            </ac:spMkLst>
          </pc:spChg>
        </pc:sldLayoutChg>
        <pc:sldLayoutChg chg="modSp">
          <pc:chgData name="Jodie Walsh2" userId="8f656482-1ee0-4981-a154-9528d7227717" providerId="ADAL" clId="{C255726A-013C-46D6-8C2B-92DB14D938A1}" dt="2019-05-16T12:15:53.882" v="18" actId="20577"/>
          <pc:sldLayoutMkLst>
            <pc:docMk/>
            <pc:sldMasterMk cId="342227967" sldId="2147483648"/>
            <pc:sldLayoutMk cId="2095350024" sldId="2147483657"/>
          </pc:sldLayoutMkLst>
          <pc:spChg chg="mod">
            <ac:chgData name="Jodie Walsh2" userId="8f656482-1ee0-4981-a154-9528d7227717" providerId="ADAL" clId="{C255726A-013C-46D6-8C2B-92DB14D938A1}" dt="2019-05-16T12:15:53.882" v="18" actId="20577"/>
            <ac:spMkLst>
              <pc:docMk/>
              <pc:sldMasterMk cId="342227967" sldId="2147483648"/>
              <pc:sldLayoutMk cId="2095350024" sldId="2147483657"/>
              <ac:spMk id="5" creationId="{EDF9E748-348C-4856-977E-690C332EE0C6}"/>
            </ac:spMkLst>
          </pc:spChg>
        </pc:sldLayoutChg>
        <pc:sldLayoutChg chg="modSp">
          <pc:chgData name="Jodie Walsh2" userId="8f656482-1ee0-4981-a154-9528d7227717" providerId="ADAL" clId="{C255726A-013C-46D6-8C2B-92DB14D938A1}" dt="2019-05-16T12:15:50.930" v="16" actId="20577"/>
          <pc:sldLayoutMkLst>
            <pc:docMk/>
            <pc:sldMasterMk cId="342227967" sldId="2147483648"/>
            <pc:sldLayoutMk cId="4026652952" sldId="2147483661"/>
          </pc:sldLayoutMkLst>
          <pc:spChg chg="mod">
            <ac:chgData name="Jodie Walsh2" userId="8f656482-1ee0-4981-a154-9528d7227717" providerId="ADAL" clId="{C255726A-013C-46D6-8C2B-92DB14D938A1}" dt="2019-05-16T12:15:50.930" v="16" actId="20577"/>
            <ac:spMkLst>
              <pc:docMk/>
              <pc:sldMasterMk cId="342227967" sldId="2147483648"/>
              <pc:sldLayoutMk cId="4026652952" sldId="2147483661"/>
              <ac:spMk id="7" creationId="{EDF9E748-348C-4856-977E-690C332EE0C6}"/>
            </ac:spMkLst>
          </pc:spChg>
        </pc:sldLayoutChg>
        <pc:sldLayoutChg chg="modSp">
          <pc:chgData name="Jodie Walsh2" userId="8f656482-1ee0-4981-a154-9528d7227717" providerId="ADAL" clId="{C255726A-013C-46D6-8C2B-92DB14D938A1}" dt="2019-05-16T12:15:47.602" v="12" actId="20577"/>
          <pc:sldLayoutMkLst>
            <pc:docMk/>
            <pc:sldMasterMk cId="342227967" sldId="2147483648"/>
            <pc:sldLayoutMk cId="3931734823" sldId="2147483662"/>
          </pc:sldLayoutMkLst>
          <pc:spChg chg="mod">
            <ac:chgData name="Jodie Walsh2" userId="8f656482-1ee0-4981-a154-9528d7227717" providerId="ADAL" clId="{C255726A-013C-46D6-8C2B-92DB14D938A1}" dt="2019-05-16T12:15:47.602" v="12" actId="20577"/>
            <ac:spMkLst>
              <pc:docMk/>
              <pc:sldMasterMk cId="342227967" sldId="2147483648"/>
              <pc:sldLayoutMk cId="3931734823" sldId="2147483662"/>
              <ac:spMk id="5" creationId="{EDF9E748-348C-4856-977E-690C332EE0C6}"/>
            </ac:spMkLst>
          </pc:spChg>
        </pc:sldLayoutChg>
        <pc:sldLayoutChg chg="modSp">
          <pc:chgData name="Jodie Walsh2" userId="8f656482-1ee0-4981-a154-9528d7227717" providerId="ADAL" clId="{C255726A-013C-46D6-8C2B-92DB14D938A1}" dt="2019-05-16T12:15:44.509" v="10" actId="20577"/>
          <pc:sldLayoutMkLst>
            <pc:docMk/>
            <pc:sldMasterMk cId="342227967" sldId="2147483648"/>
            <pc:sldLayoutMk cId="2299276566" sldId="2147483663"/>
          </pc:sldLayoutMkLst>
          <pc:spChg chg="mod">
            <ac:chgData name="Jodie Walsh2" userId="8f656482-1ee0-4981-a154-9528d7227717" providerId="ADAL" clId="{C255726A-013C-46D6-8C2B-92DB14D938A1}" dt="2019-05-16T12:15:44.509" v="10" actId="20577"/>
            <ac:spMkLst>
              <pc:docMk/>
              <pc:sldMasterMk cId="342227967" sldId="2147483648"/>
              <pc:sldLayoutMk cId="2299276566" sldId="2147483663"/>
              <ac:spMk id="5" creationId="{EDF9E748-348C-4856-977E-690C332EE0C6}"/>
            </ac:spMkLst>
          </pc:spChg>
        </pc:sldLayoutChg>
      </pc:sldMasterChg>
    </pc:docChg>
  </pc:docChgLst>
  <pc:docChgLst>
    <pc:chgData name="Justine Wilson" userId="S::justine.wilson@sja.org.uk::cd635167-bbd3-4a7f-9fa7-49f7026615ce" providerId="AD" clId="Web-{8163104C-B56D-960A-6294-F47B84BCB578}"/>
    <pc:docChg chg="addSld modSld sldOrd">
      <pc:chgData name="Justine Wilson" userId="S::justine.wilson@sja.org.uk::cd635167-bbd3-4a7f-9fa7-49f7026615ce" providerId="AD" clId="Web-{8163104C-B56D-960A-6294-F47B84BCB578}" dt="2019-05-16T13:47:28.004" v="114"/>
      <pc:docMkLst>
        <pc:docMk/>
      </pc:docMkLst>
      <pc:sldChg chg="modSp">
        <pc:chgData name="Justine Wilson" userId="S::justine.wilson@sja.org.uk::cd635167-bbd3-4a7f-9fa7-49f7026615ce" providerId="AD" clId="Web-{8163104C-B56D-960A-6294-F47B84BCB578}" dt="2019-05-16T13:46:25.583" v="112" actId="20577"/>
        <pc:sldMkLst>
          <pc:docMk/>
          <pc:sldMk cId="3490383441" sldId="670"/>
        </pc:sldMkLst>
        <pc:spChg chg="mod">
          <ac:chgData name="Justine Wilson" userId="S::justine.wilson@sja.org.uk::cd635167-bbd3-4a7f-9fa7-49f7026615ce" providerId="AD" clId="Web-{8163104C-B56D-960A-6294-F47B84BCB578}" dt="2019-05-16T13:46:25.583" v="112" actId="20577"/>
          <ac:spMkLst>
            <pc:docMk/>
            <pc:sldMk cId="3490383441" sldId="670"/>
            <ac:spMk id="9" creationId="{CFD0C147-9927-4DFE-9102-08676B9AB1CD}"/>
          </ac:spMkLst>
        </pc:spChg>
      </pc:sldChg>
      <pc:sldChg chg="modSp add ord replId">
        <pc:chgData name="Justine Wilson" userId="S::justine.wilson@sja.org.uk::cd635167-bbd3-4a7f-9fa7-49f7026615ce" providerId="AD" clId="Web-{8163104C-B56D-960A-6294-F47B84BCB578}" dt="2019-05-16T13:47:28.004" v="114"/>
        <pc:sldMkLst>
          <pc:docMk/>
          <pc:sldMk cId="3857065697" sldId="674"/>
        </pc:sldMkLst>
        <pc:spChg chg="mod">
          <ac:chgData name="Justine Wilson" userId="S::justine.wilson@sja.org.uk::cd635167-bbd3-4a7f-9fa7-49f7026615ce" providerId="AD" clId="Web-{8163104C-B56D-960A-6294-F47B84BCB578}" dt="2019-05-16T13:41:51.335" v="12" actId="20577"/>
          <ac:spMkLst>
            <pc:docMk/>
            <pc:sldMk cId="3857065697" sldId="674"/>
            <ac:spMk id="7" creationId="{9AAE7F2A-3C26-4004-BD81-8F55A553F81F}"/>
          </ac:spMkLst>
        </pc:spChg>
        <pc:spChg chg="mod">
          <ac:chgData name="Justine Wilson" userId="S::justine.wilson@sja.org.uk::cd635167-bbd3-4a7f-9fa7-49f7026615ce" providerId="AD" clId="Web-{8163104C-B56D-960A-6294-F47B84BCB578}" dt="2019-05-16T13:42:39.100" v="94" actId="20577"/>
          <ac:spMkLst>
            <pc:docMk/>
            <pc:sldMk cId="3857065697" sldId="674"/>
            <ac:spMk id="9" creationId="{CFD0C147-9927-4DFE-9102-08676B9AB1CD}"/>
          </ac:spMkLst>
        </pc:spChg>
      </pc:sldChg>
    </pc:docChg>
  </pc:docChgLst>
  <pc:docChgLst>
    <pc:chgData name="Sam Garnham" userId="S::sam.garnham@sja.org.uk::ba4a3023-469b-47da-9b56-135bbb92583d" providerId="AD" clId="Web-{65480A5D-3B7D-76F4-5172-8B8FDA5DA709}"/>
    <pc:docChg chg="modSld">
      <pc:chgData name="Sam Garnham" userId="S::sam.garnham@sja.org.uk::ba4a3023-469b-47da-9b56-135bbb92583d" providerId="AD" clId="Web-{65480A5D-3B7D-76F4-5172-8B8FDA5DA709}" dt="2019-08-29T16:26:32.003" v="6" actId="20577"/>
      <pc:docMkLst>
        <pc:docMk/>
      </pc:docMkLst>
      <pc:sldChg chg="modSp">
        <pc:chgData name="Sam Garnham" userId="S::sam.garnham@sja.org.uk::ba4a3023-469b-47da-9b56-135bbb92583d" providerId="AD" clId="Web-{65480A5D-3B7D-76F4-5172-8B8FDA5DA709}" dt="2019-08-29T16:26:32.003" v="6" actId="20577"/>
        <pc:sldMkLst>
          <pc:docMk/>
          <pc:sldMk cId="3800361533" sldId="770"/>
        </pc:sldMkLst>
        <pc:spChg chg="mod">
          <ac:chgData name="Sam Garnham" userId="S::sam.garnham@sja.org.uk::ba4a3023-469b-47da-9b56-135bbb92583d" providerId="AD" clId="Web-{65480A5D-3B7D-76F4-5172-8B8FDA5DA709}" dt="2019-08-29T16:26:32.003" v="6" actId="20577"/>
          <ac:spMkLst>
            <pc:docMk/>
            <pc:sldMk cId="3800361533" sldId="770"/>
            <ac:spMk id="2" creationId="{65CCE26A-0E5E-46A7-8076-F09BFE43F978}"/>
          </ac:spMkLst>
        </pc:spChg>
      </pc:sldChg>
    </pc:docChg>
  </pc:docChgLst>
  <pc:docChgLst>
    <pc:chgData name="Jodie Walsh2" userId="8f656482-1ee0-4981-a154-9528d7227717" providerId="ADAL" clId="{0BFEFF4E-2D1E-4B97-9288-E606DCA42BAD}"/>
    <pc:docChg chg="custSel modSld modMainMaster">
      <pc:chgData name="Jodie Walsh2" userId="8f656482-1ee0-4981-a154-9528d7227717" providerId="ADAL" clId="{0BFEFF4E-2D1E-4B97-9288-E606DCA42BAD}" dt="2019-07-31T11:02:29.645" v="54" actId="1076"/>
      <pc:docMkLst>
        <pc:docMk/>
      </pc:docMkLst>
      <pc:sldChg chg="modSp">
        <pc:chgData name="Jodie Walsh2" userId="8f656482-1ee0-4981-a154-9528d7227717" providerId="ADAL" clId="{0BFEFF4E-2D1E-4B97-9288-E606DCA42BAD}" dt="2019-07-31T10:59:52.365" v="8" actId="1076"/>
        <pc:sldMkLst>
          <pc:docMk/>
          <pc:sldMk cId="103054054" sldId="663"/>
        </pc:sldMkLst>
        <pc:picChg chg="mod ord modCrop">
          <ac:chgData name="Jodie Walsh2" userId="8f656482-1ee0-4981-a154-9528d7227717" providerId="ADAL" clId="{0BFEFF4E-2D1E-4B97-9288-E606DCA42BAD}" dt="2019-07-31T10:59:52.365" v="8" actId="1076"/>
          <ac:picMkLst>
            <pc:docMk/>
            <pc:sldMk cId="103054054" sldId="663"/>
            <ac:picMk id="10" creationId="{CB770579-A468-4CE0-B997-A3113DBBC217}"/>
          </ac:picMkLst>
        </pc:picChg>
      </pc:sldChg>
      <pc:sldChg chg="addSp delSp modSp">
        <pc:chgData name="Jodie Walsh2" userId="8f656482-1ee0-4981-a154-9528d7227717" providerId="ADAL" clId="{0BFEFF4E-2D1E-4B97-9288-E606DCA42BAD}" dt="2019-07-31T11:01:47.199" v="26"/>
        <pc:sldMkLst>
          <pc:docMk/>
          <pc:sldMk cId="3800361533" sldId="770"/>
        </pc:sldMkLst>
        <pc:spChg chg="mod">
          <ac:chgData name="Jodie Walsh2" userId="8f656482-1ee0-4981-a154-9528d7227717" providerId="ADAL" clId="{0BFEFF4E-2D1E-4B97-9288-E606DCA42BAD}" dt="2019-07-31T11:00:45.941" v="10" actId="14100"/>
          <ac:spMkLst>
            <pc:docMk/>
            <pc:sldMk cId="3800361533" sldId="770"/>
            <ac:spMk id="2" creationId="{65CCE26A-0E5E-46A7-8076-F09BFE43F978}"/>
          </ac:spMkLst>
        </pc:spChg>
        <pc:spChg chg="add del">
          <ac:chgData name="Jodie Walsh2" userId="8f656482-1ee0-4981-a154-9528d7227717" providerId="ADAL" clId="{0BFEFF4E-2D1E-4B97-9288-E606DCA42BAD}" dt="2019-07-31T11:01:23.790" v="18" actId="478"/>
          <ac:spMkLst>
            <pc:docMk/>
            <pc:sldMk cId="3800361533" sldId="770"/>
            <ac:spMk id="11" creationId="{38CE7ED9-B30E-4384-984C-C5A8D6B53313}"/>
          </ac:spMkLst>
        </pc:spChg>
        <pc:spChg chg="add">
          <ac:chgData name="Jodie Walsh2" userId="8f656482-1ee0-4981-a154-9528d7227717" providerId="ADAL" clId="{0BFEFF4E-2D1E-4B97-9288-E606DCA42BAD}" dt="2019-07-31T11:01:47.199" v="26"/>
          <ac:spMkLst>
            <pc:docMk/>
            <pc:sldMk cId="3800361533" sldId="770"/>
            <ac:spMk id="13" creationId="{5069C1E1-F22C-47B8-945D-54C9798CEA9D}"/>
          </ac:spMkLst>
        </pc:spChg>
      </pc:sldChg>
      <pc:sldChg chg="addSp modSp">
        <pc:chgData name="Jodie Walsh2" userId="8f656482-1ee0-4981-a154-9528d7227717" providerId="ADAL" clId="{0BFEFF4E-2D1E-4B97-9288-E606DCA42BAD}" dt="2019-07-31T11:02:29.645" v="54" actId="1076"/>
        <pc:sldMkLst>
          <pc:docMk/>
          <pc:sldMk cId="2166818527" sldId="771"/>
        </pc:sldMkLst>
        <pc:spChg chg="mod">
          <ac:chgData name="Jodie Walsh2" userId="8f656482-1ee0-4981-a154-9528d7227717" providerId="ADAL" clId="{0BFEFF4E-2D1E-4B97-9288-E606DCA42BAD}" dt="2019-07-31T11:02:21.556" v="51" actId="14100"/>
          <ac:spMkLst>
            <pc:docMk/>
            <pc:sldMk cId="2166818527" sldId="771"/>
            <ac:spMk id="2" creationId="{65CCE26A-0E5E-46A7-8076-F09BFE43F978}"/>
          </ac:spMkLst>
        </pc:spChg>
        <pc:spChg chg="mod">
          <ac:chgData name="Jodie Walsh2" userId="8f656482-1ee0-4981-a154-9528d7227717" providerId="ADAL" clId="{0BFEFF4E-2D1E-4B97-9288-E606DCA42BAD}" dt="2019-07-31T11:02:29.645" v="54" actId="1076"/>
          <ac:spMkLst>
            <pc:docMk/>
            <pc:sldMk cId="2166818527" sldId="771"/>
            <ac:spMk id="5" creationId="{2022ACDE-5DCF-4D7B-ABAC-8F2B98FFD31E}"/>
          </ac:spMkLst>
        </pc:spChg>
        <pc:spChg chg="mod">
          <ac:chgData name="Jodie Walsh2" userId="8f656482-1ee0-4981-a154-9528d7227717" providerId="ADAL" clId="{0BFEFF4E-2D1E-4B97-9288-E606DCA42BAD}" dt="2019-07-31T11:02:29.645" v="54" actId="1076"/>
          <ac:spMkLst>
            <pc:docMk/>
            <pc:sldMk cId="2166818527" sldId="771"/>
            <ac:spMk id="8" creationId="{0D5453EB-AD93-4826-8C14-A3BE91B5B369}"/>
          </ac:spMkLst>
        </pc:spChg>
        <pc:spChg chg="add">
          <ac:chgData name="Jodie Walsh2" userId="8f656482-1ee0-4981-a154-9528d7227717" providerId="ADAL" clId="{0BFEFF4E-2D1E-4B97-9288-E606DCA42BAD}" dt="2019-07-31T11:02:13.595" v="49"/>
          <ac:spMkLst>
            <pc:docMk/>
            <pc:sldMk cId="2166818527" sldId="771"/>
            <ac:spMk id="11" creationId="{69F007F4-C897-4574-8AF4-6B9793B39C02}"/>
          </ac:spMkLst>
        </pc:spChg>
        <pc:spChg chg="mod">
          <ac:chgData name="Jodie Walsh2" userId="8f656482-1ee0-4981-a154-9528d7227717" providerId="ADAL" clId="{0BFEFF4E-2D1E-4B97-9288-E606DCA42BAD}" dt="2019-07-31T11:02:29.645" v="54" actId="1076"/>
          <ac:spMkLst>
            <pc:docMk/>
            <pc:sldMk cId="2166818527" sldId="771"/>
            <ac:spMk id="12" creationId="{67F01726-0902-47F5-9EF0-8EA26D8C3B8D}"/>
          </ac:spMkLst>
        </pc:spChg>
        <pc:spChg chg="mod">
          <ac:chgData name="Jodie Walsh2" userId="8f656482-1ee0-4981-a154-9528d7227717" providerId="ADAL" clId="{0BFEFF4E-2D1E-4B97-9288-E606DCA42BAD}" dt="2019-07-31T11:02:29.645" v="54" actId="1076"/>
          <ac:spMkLst>
            <pc:docMk/>
            <pc:sldMk cId="2166818527" sldId="771"/>
            <ac:spMk id="13" creationId="{C68ED05F-BF76-4EFF-B3CC-734AEDDBBC28}"/>
          </ac:spMkLst>
        </pc:spChg>
        <pc:spChg chg="mod">
          <ac:chgData name="Jodie Walsh2" userId="8f656482-1ee0-4981-a154-9528d7227717" providerId="ADAL" clId="{0BFEFF4E-2D1E-4B97-9288-E606DCA42BAD}" dt="2019-07-31T11:02:29.645" v="54" actId="1076"/>
          <ac:spMkLst>
            <pc:docMk/>
            <pc:sldMk cId="2166818527" sldId="771"/>
            <ac:spMk id="14" creationId="{058A470E-E9C8-4A72-9B26-B580B692552B}"/>
          </ac:spMkLst>
        </pc:spChg>
        <pc:picChg chg="mod">
          <ac:chgData name="Jodie Walsh2" userId="8f656482-1ee0-4981-a154-9528d7227717" providerId="ADAL" clId="{0BFEFF4E-2D1E-4B97-9288-E606DCA42BAD}" dt="2019-07-31T11:02:29.645" v="54" actId="1076"/>
          <ac:picMkLst>
            <pc:docMk/>
            <pc:sldMk cId="2166818527" sldId="771"/>
            <ac:picMk id="4" creationId="{54DAB673-6421-4BAA-8A93-FD0C797774BC}"/>
          </ac:picMkLst>
        </pc:picChg>
        <pc:picChg chg="mod">
          <ac:chgData name="Jodie Walsh2" userId="8f656482-1ee0-4981-a154-9528d7227717" providerId="ADAL" clId="{0BFEFF4E-2D1E-4B97-9288-E606DCA42BAD}" dt="2019-07-31T11:02:29.645" v="54" actId="1076"/>
          <ac:picMkLst>
            <pc:docMk/>
            <pc:sldMk cId="2166818527" sldId="771"/>
            <ac:picMk id="6" creationId="{67B2C2E9-9759-4E23-A129-4714F80BBBE0}"/>
          </ac:picMkLst>
        </pc:picChg>
        <pc:picChg chg="mod">
          <ac:chgData name="Jodie Walsh2" userId="8f656482-1ee0-4981-a154-9528d7227717" providerId="ADAL" clId="{0BFEFF4E-2D1E-4B97-9288-E606DCA42BAD}" dt="2019-07-31T11:02:29.645" v="54" actId="1076"/>
          <ac:picMkLst>
            <pc:docMk/>
            <pc:sldMk cId="2166818527" sldId="771"/>
            <ac:picMk id="10" creationId="{B175C341-363A-43B2-B8CB-297E19A4073F}"/>
          </ac:picMkLst>
        </pc:picChg>
      </pc:sldChg>
      <pc:sldMasterChg chg="modSldLayout">
        <pc:chgData name="Jodie Walsh2" userId="8f656482-1ee0-4981-a154-9528d7227717" providerId="ADAL" clId="{0BFEFF4E-2D1E-4B97-9288-E606DCA42BAD}" dt="2019-07-31T11:02:07.470" v="48" actId="20577"/>
        <pc:sldMasterMkLst>
          <pc:docMk/>
          <pc:sldMasterMk cId="342227967" sldId="2147483648"/>
        </pc:sldMasterMkLst>
        <pc:sldLayoutChg chg="addSp delSp modSp">
          <pc:chgData name="Jodie Walsh2" userId="8f656482-1ee0-4981-a154-9528d7227717" providerId="ADAL" clId="{0BFEFF4E-2D1E-4B97-9288-E606DCA42BAD}" dt="2019-07-31T11:02:07.470" v="48" actId="20577"/>
          <pc:sldLayoutMkLst>
            <pc:docMk/>
            <pc:sldMasterMk cId="342227967" sldId="2147483648"/>
            <pc:sldLayoutMk cId="1066009389" sldId="2147483666"/>
          </pc:sldLayoutMkLst>
          <pc:spChg chg="add mod">
            <ac:chgData name="Jodie Walsh2" userId="8f656482-1ee0-4981-a154-9528d7227717" providerId="ADAL" clId="{0BFEFF4E-2D1E-4B97-9288-E606DCA42BAD}" dt="2019-07-31T11:02:07.470" v="48" actId="20577"/>
            <ac:spMkLst>
              <pc:docMk/>
              <pc:sldMasterMk cId="342227967" sldId="2147483648"/>
              <pc:sldLayoutMk cId="1066009389" sldId="2147483666"/>
              <ac:spMk id="3" creationId="{D0B0AF72-A6AA-486D-BBC7-C4559EC4FA1D}"/>
            </ac:spMkLst>
          </pc:spChg>
          <pc:spChg chg="add del mod">
            <ac:chgData name="Jodie Walsh2" userId="8f656482-1ee0-4981-a154-9528d7227717" providerId="ADAL" clId="{0BFEFF4E-2D1E-4B97-9288-E606DCA42BAD}" dt="2019-07-31T11:01:41.235" v="21" actId="478"/>
            <ac:spMkLst>
              <pc:docMk/>
              <pc:sldMasterMk cId="342227967" sldId="2147483648"/>
              <pc:sldLayoutMk cId="1066009389" sldId="2147483666"/>
              <ac:spMk id="4" creationId="{38CA8E03-55CE-4CD5-A9E3-C2E7B81BA8C7}"/>
            </ac:spMkLst>
          </pc:spChg>
          <pc:spChg chg="add del">
            <ac:chgData name="Jodie Walsh2" userId="8f656482-1ee0-4981-a154-9528d7227717" providerId="ADAL" clId="{0BFEFF4E-2D1E-4B97-9288-E606DCA42BAD}" dt="2019-07-31T11:02:01.418" v="28" actId="478"/>
            <ac:spMkLst>
              <pc:docMk/>
              <pc:sldMasterMk cId="342227967" sldId="2147483648"/>
              <pc:sldLayoutMk cId="1066009389" sldId="2147483666"/>
              <ac:spMk id="5" creationId="{BAD6A234-BC6D-4CA6-A6CB-DE0CD3D75EB1}"/>
            </ac:spMkLst>
          </pc:spChg>
        </pc:sldLayoutChg>
      </pc:sldMasterChg>
    </pc:docChg>
  </pc:docChgLst>
  <pc:docChgLst>
    <pc:chgData name="Jodie Walsh2" userId="8f656482-1ee0-4981-a154-9528d7227717" providerId="ADAL" clId="{585A87A7-C4AA-40A9-A357-7283B661DD60}"/>
    <pc:docChg chg="modSld">
      <pc:chgData name="Jodie Walsh2" userId="8f656482-1ee0-4981-a154-9528d7227717" providerId="ADAL" clId="{585A87A7-C4AA-40A9-A357-7283B661DD60}" dt="2019-07-24T07:57:24.441" v="46" actId="403"/>
      <pc:docMkLst>
        <pc:docMk/>
      </pc:docMkLst>
      <pc:sldChg chg="modSp">
        <pc:chgData name="Jodie Walsh2" userId="8f656482-1ee0-4981-a154-9528d7227717" providerId="ADAL" clId="{585A87A7-C4AA-40A9-A357-7283B661DD60}" dt="2019-07-24T07:55:31.551" v="2" actId="20577"/>
        <pc:sldMkLst>
          <pc:docMk/>
          <pc:sldMk cId="103054054" sldId="663"/>
        </pc:sldMkLst>
        <pc:spChg chg="mod">
          <ac:chgData name="Jodie Walsh2" userId="8f656482-1ee0-4981-a154-9528d7227717" providerId="ADAL" clId="{585A87A7-C4AA-40A9-A357-7283B661DD60}" dt="2019-07-24T07:55:31.551" v="2" actId="20577"/>
          <ac:spMkLst>
            <pc:docMk/>
            <pc:sldMk cId="103054054" sldId="663"/>
            <ac:spMk id="5" creationId="{AFFBA86F-C93C-4756-977F-94FA1ACDD231}"/>
          </ac:spMkLst>
        </pc:spChg>
      </pc:sldChg>
      <pc:sldChg chg="modSp">
        <pc:chgData name="Jodie Walsh2" userId="8f656482-1ee0-4981-a154-9528d7227717" providerId="ADAL" clId="{585A87A7-C4AA-40A9-A357-7283B661DD60}" dt="2019-07-24T07:57:09.502" v="44" actId="14100"/>
        <pc:sldMkLst>
          <pc:docMk/>
          <pc:sldMk cId="2455495828" sldId="669"/>
        </pc:sldMkLst>
        <pc:spChg chg="mod">
          <ac:chgData name="Jodie Walsh2" userId="8f656482-1ee0-4981-a154-9528d7227717" providerId="ADAL" clId="{585A87A7-C4AA-40A9-A357-7283B661DD60}" dt="2019-07-24T07:56:59.754" v="42" actId="1037"/>
          <ac:spMkLst>
            <pc:docMk/>
            <pc:sldMk cId="2455495828" sldId="669"/>
            <ac:spMk id="2" creationId="{6686E384-42F0-4CAC-B194-8F7880243B62}"/>
          </ac:spMkLst>
        </pc:spChg>
        <pc:spChg chg="mod">
          <ac:chgData name="Jodie Walsh2" userId="8f656482-1ee0-4981-a154-9528d7227717" providerId="ADAL" clId="{585A87A7-C4AA-40A9-A357-7283B661DD60}" dt="2019-07-24T07:57:04.362" v="43" actId="14100"/>
          <ac:spMkLst>
            <pc:docMk/>
            <pc:sldMk cId="2455495828" sldId="669"/>
            <ac:spMk id="5" creationId="{AFC2F31C-1FF3-47F2-A7A7-3B843BFD2703}"/>
          </ac:spMkLst>
        </pc:spChg>
        <pc:spChg chg="mod">
          <ac:chgData name="Jodie Walsh2" userId="8f656482-1ee0-4981-a154-9528d7227717" providerId="ADAL" clId="{585A87A7-C4AA-40A9-A357-7283B661DD60}" dt="2019-07-24T07:56:59.754" v="42" actId="1037"/>
          <ac:spMkLst>
            <pc:docMk/>
            <pc:sldMk cId="2455495828" sldId="669"/>
            <ac:spMk id="6" creationId="{001992FE-BEAD-454F-9D8F-E3BF4C1588EE}"/>
          </ac:spMkLst>
        </pc:spChg>
        <pc:spChg chg="mod">
          <ac:chgData name="Jodie Walsh2" userId="8f656482-1ee0-4981-a154-9528d7227717" providerId="ADAL" clId="{585A87A7-C4AA-40A9-A357-7283B661DD60}" dt="2019-07-24T07:56:59.754" v="42" actId="1037"/>
          <ac:spMkLst>
            <pc:docMk/>
            <pc:sldMk cId="2455495828" sldId="669"/>
            <ac:spMk id="7" creationId="{8793FFA6-ADA2-4448-8779-59F0E2D6355C}"/>
          </ac:spMkLst>
        </pc:spChg>
        <pc:spChg chg="mod">
          <ac:chgData name="Jodie Walsh2" userId="8f656482-1ee0-4981-a154-9528d7227717" providerId="ADAL" clId="{585A87A7-C4AA-40A9-A357-7283B661DD60}" dt="2019-07-24T07:56:59.754" v="42" actId="1037"/>
          <ac:spMkLst>
            <pc:docMk/>
            <pc:sldMk cId="2455495828" sldId="669"/>
            <ac:spMk id="8" creationId="{53838891-F103-481D-A0CE-039A420AEF30}"/>
          </ac:spMkLst>
        </pc:spChg>
        <pc:spChg chg="mod">
          <ac:chgData name="Jodie Walsh2" userId="8f656482-1ee0-4981-a154-9528d7227717" providerId="ADAL" clId="{585A87A7-C4AA-40A9-A357-7283B661DD60}" dt="2019-07-24T07:56:59.754" v="42" actId="1037"/>
          <ac:spMkLst>
            <pc:docMk/>
            <pc:sldMk cId="2455495828" sldId="669"/>
            <ac:spMk id="9" creationId="{DC0BBE14-15E3-4686-B94E-665EE38F7159}"/>
          </ac:spMkLst>
        </pc:spChg>
        <pc:spChg chg="mod">
          <ac:chgData name="Jodie Walsh2" userId="8f656482-1ee0-4981-a154-9528d7227717" providerId="ADAL" clId="{585A87A7-C4AA-40A9-A357-7283B661DD60}" dt="2019-07-24T07:56:59.754" v="42" actId="1037"/>
          <ac:spMkLst>
            <pc:docMk/>
            <pc:sldMk cId="2455495828" sldId="669"/>
            <ac:spMk id="10" creationId="{9B7B3225-0026-43C3-9AD0-F1DBEB4D4CF2}"/>
          </ac:spMkLst>
        </pc:spChg>
        <pc:spChg chg="mod">
          <ac:chgData name="Jodie Walsh2" userId="8f656482-1ee0-4981-a154-9528d7227717" providerId="ADAL" clId="{585A87A7-C4AA-40A9-A357-7283B661DD60}" dt="2019-07-24T07:56:59.754" v="42" actId="1037"/>
          <ac:spMkLst>
            <pc:docMk/>
            <pc:sldMk cId="2455495828" sldId="669"/>
            <ac:spMk id="12" creationId="{8C41146F-A14D-40A4-80CF-41A541445448}"/>
          </ac:spMkLst>
        </pc:spChg>
        <pc:picChg chg="mod">
          <ac:chgData name="Jodie Walsh2" userId="8f656482-1ee0-4981-a154-9528d7227717" providerId="ADAL" clId="{585A87A7-C4AA-40A9-A357-7283B661DD60}" dt="2019-07-24T07:57:09.502" v="44" actId="14100"/>
          <ac:picMkLst>
            <pc:docMk/>
            <pc:sldMk cId="2455495828" sldId="669"/>
            <ac:picMk id="5122" creationId="{FADF74C8-B2D8-45F6-8538-68802533E768}"/>
          </ac:picMkLst>
        </pc:picChg>
      </pc:sldChg>
      <pc:sldChg chg="modSp">
        <pc:chgData name="Jodie Walsh2" userId="8f656482-1ee0-4981-a154-9528d7227717" providerId="ADAL" clId="{585A87A7-C4AA-40A9-A357-7283B661DD60}" dt="2019-07-24T07:57:24.441" v="46" actId="403"/>
        <pc:sldMkLst>
          <pc:docMk/>
          <pc:sldMk cId="3490383441" sldId="670"/>
        </pc:sldMkLst>
        <pc:spChg chg="mod">
          <ac:chgData name="Jodie Walsh2" userId="8f656482-1ee0-4981-a154-9528d7227717" providerId="ADAL" clId="{585A87A7-C4AA-40A9-A357-7283B661DD60}" dt="2019-07-24T07:57:19.885" v="45" actId="1035"/>
          <ac:spMkLst>
            <pc:docMk/>
            <pc:sldMk cId="3490383441" sldId="670"/>
            <ac:spMk id="7" creationId="{9AAE7F2A-3C26-4004-BD81-8F55A553F81F}"/>
          </ac:spMkLst>
        </pc:spChg>
        <pc:spChg chg="mod">
          <ac:chgData name="Jodie Walsh2" userId="8f656482-1ee0-4981-a154-9528d7227717" providerId="ADAL" clId="{585A87A7-C4AA-40A9-A357-7283B661DD60}" dt="2019-07-24T07:57:24.441" v="46" actId="403"/>
          <ac:spMkLst>
            <pc:docMk/>
            <pc:sldMk cId="3490383441" sldId="670"/>
            <ac:spMk id="9" creationId="{CFD0C147-9927-4DFE-9102-08676B9AB1CD}"/>
          </ac:spMkLst>
        </pc:spChg>
      </pc:sldChg>
      <pc:sldChg chg="modSp">
        <pc:chgData name="Jodie Walsh2" userId="8f656482-1ee0-4981-a154-9528d7227717" providerId="ADAL" clId="{585A87A7-C4AA-40A9-A357-7283B661DD60}" dt="2019-07-24T07:56:04.053" v="3" actId="1076"/>
        <pc:sldMkLst>
          <pc:docMk/>
          <pc:sldMk cId="3800361533" sldId="770"/>
        </pc:sldMkLst>
        <pc:spChg chg="mod">
          <ac:chgData name="Jodie Walsh2" userId="8f656482-1ee0-4981-a154-9528d7227717" providerId="ADAL" clId="{585A87A7-C4AA-40A9-A357-7283B661DD60}" dt="2019-07-24T07:56:04.053" v="3" actId="1076"/>
          <ac:spMkLst>
            <pc:docMk/>
            <pc:sldMk cId="3800361533" sldId="770"/>
            <ac:spMk id="2" creationId="{65CCE26A-0E5E-46A7-8076-F09BFE43F978}"/>
          </ac:spMkLst>
        </pc:spChg>
      </pc:sldChg>
      <pc:sldChg chg="modSp">
        <pc:chgData name="Jodie Walsh2" userId="8f656482-1ee0-4981-a154-9528d7227717" providerId="ADAL" clId="{585A87A7-C4AA-40A9-A357-7283B661DD60}" dt="2019-07-24T07:56:16.050" v="5" actId="1076"/>
        <pc:sldMkLst>
          <pc:docMk/>
          <pc:sldMk cId="2166818527" sldId="771"/>
        </pc:sldMkLst>
        <pc:spChg chg="mod">
          <ac:chgData name="Jodie Walsh2" userId="8f656482-1ee0-4981-a154-9528d7227717" providerId="ADAL" clId="{585A87A7-C4AA-40A9-A357-7283B661DD60}" dt="2019-07-24T07:56:16.050" v="5" actId="1076"/>
          <ac:spMkLst>
            <pc:docMk/>
            <pc:sldMk cId="2166818527" sldId="771"/>
            <ac:spMk id="2" creationId="{65CCE26A-0E5E-46A7-8076-F09BFE43F978}"/>
          </ac:spMkLst>
        </pc:spChg>
      </pc:sldChg>
    </pc:docChg>
  </pc:docChgLst>
  <pc:docChgLst>
    <pc:chgData name="Justine Wilson" userId="cd635167-bbd3-4a7f-9fa7-49f7026615ce" providerId="ADAL" clId="{D077D953-A428-4E6D-B24B-38DCBF4ADBBB}"/>
    <pc:docChg chg="custSel addSld modSld">
      <pc:chgData name="Justine Wilson" userId="cd635167-bbd3-4a7f-9fa7-49f7026615ce" providerId="ADAL" clId="{D077D953-A428-4E6D-B24B-38DCBF4ADBBB}" dt="2019-07-02T10:38:46.222" v="10" actId="20577"/>
      <pc:docMkLst>
        <pc:docMk/>
      </pc:docMkLst>
      <pc:sldChg chg="modSp">
        <pc:chgData name="Justine Wilson" userId="cd635167-bbd3-4a7f-9fa7-49f7026615ce" providerId="ADAL" clId="{D077D953-A428-4E6D-B24B-38DCBF4ADBBB}" dt="2019-07-02T10:38:33.519" v="4" actId="20577"/>
        <pc:sldMkLst>
          <pc:docMk/>
          <pc:sldMk cId="2233329967" sldId="773"/>
        </pc:sldMkLst>
        <pc:spChg chg="mod">
          <ac:chgData name="Justine Wilson" userId="cd635167-bbd3-4a7f-9fa7-49f7026615ce" providerId="ADAL" clId="{D077D953-A428-4E6D-B24B-38DCBF4ADBBB}" dt="2019-07-02T10:38:33.519" v="4" actId="20577"/>
          <ac:spMkLst>
            <pc:docMk/>
            <pc:sldMk cId="2233329967" sldId="773"/>
            <ac:spMk id="8" creationId="{5F0E2AB0-8723-46B4-B3AC-DEB188BE4C99}"/>
          </ac:spMkLst>
        </pc:spChg>
      </pc:sldChg>
      <pc:sldChg chg="modSp">
        <pc:chgData name="Justine Wilson" userId="cd635167-bbd3-4a7f-9fa7-49f7026615ce" providerId="ADAL" clId="{D077D953-A428-4E6D-B24B-38DCBF4ADBBB}" dt="2019-07-02T10:38:46.222" v="10" actId="20577"/>
        <pc:sldMkLst>
          <pc:docMk/>
          <pc:sldMk cId="3123232332" sldId="774"/>
        </pc:sldMkLst>
        <pc:spChg chg="mod">
          <ac:chgData name="Justine Wilson" userId="cd635167-bbd3-4a7f-9fa7-49f7026615ce" providerId="ADAL" clId="{D077D953-A428-4E6D-B24B-38DCBF4ADBBB}" dt="2019-07-02T10:38:46.222" v="10" actId="20577"/>
          <ac:spMkLst>
            <pc:docMk/>
            <pc:sldMk cId="3123232332" sldId="774"/>
            <ac:spMk id="8" creationId="{5F0E2AB0-8723-46B4-B3AC-DEB188BE4C99}"/>
          </ac:spMkLst>
        </pc:spChg>
      </pc:sldChg>
      <pc:sldChg chg="modSp">
        <pc:chgData name="Justine Wilson" userId="cd635167-bbd3-4a7f-9fa7-49f7026615ce" providerId="ADAL" clId="{D077D953-A428-4E6D-B24B-38DCBF4ADBBB}" dt="2019-07-02T10:38:40.354" v="8" actId="20577"/>
        <pc:sldMkLst>
          <pc:docMk/>
          <pc:sldMk cId="3469364502" sldId="775"/>
        </pc:sldMkLst>
        <pc:spChg chg="mod">
          <ac:chgData name="Justine Wilson" userId="cd635167-bbd3-4a7f-9fa7-49f7026615ce" providerId="ADAL" clId="{D077D953-A428-4E6D-B24B-38DCBF4ADBBB}" dt="2019-07-02T10:38:40.354" v="8" actId="20577"/>
          <ac:spMkLst>
            <pc:docMk/>
            <pc:sldMk cId="3469364502" sldId="775"/>
            <ac:spMk id="8" creationId="{5F0E2AB0-8723-46B4-B3AC-DEB188BE4C99}"/>
          </ac:spMkLst>
        </pc:spChg>
      </pc:sldChg>
      <pc:sldChg chg="delSp modSp add">
        <pc:chgData name="Justine Wilson" userId="cd635167-bbd3-4a7f-9fa7-49f7026615ce" providerId="ADAL" clId="{D077D953-A428-4E6D-B24B-38DCBF4ADBBB}" dt="2019-07-02T10:38:03.403" v="2" actId="478"/>
        <pc:sldMkLst>
          <pc:docMk/>
          <pc:sldMk cId="3712363524" sldId="776"/>
        </pc:sldMkLst>
        <pc:spChg chg="mod">
          <ac:chgData name="Justine Wilson" userId="cd635167-bbd3-4a7f-9fa7-49f7026615ce" providerId="ADAL" clId="{D077D953-A428-4E6D-B24B-38DCBF4ADBBB}" dt="2019-07-02T10:37:47.427" v="1" actId="27636"/>
          <ac:spMkLst>
            <pc:docMk/>
            <pc:sldMk cId="3712363524" sldId="776"/>
            <ac:spMk id="6" creationId="{EA7F3B9D-D5A3-4B6B-B3D6-8015C46F1F75}"/>
          </ac:spMkLst>
        </pc:spChg>
        <pc:spChg chg="del">
          <ac:chgData name="Justine Wilson" userId="cd635167-bbd3-4a7f-9fa7-49f7026615ce" providerId="ADAL" clId="{D077D953-A428-4E6D-B24B-38DCBF4ADBBB}" dt="2019-07-02T10:38:03.403" v="2" actId="478"/>
          <ac:spMkLst>
            <pc:docMk/>
            <pc:sldMk cId="3712363524" sldId="776"/>
            <ac:spMk id="8" creationId="{87CA8391-864D-40D3-94F5-9F99EDE136E5}"/>
          </ac:spMkLst>
        </pc:spChg>
      </pc:sldChg>
    </pc:docChg>
  </pc:docChgLst>
  <pc:docChgLst>
    <pc:chgData name="Sam Garnham" userId="S::sam.garnham@sja.org.uk::ba4a3023-469b-47da-9b56-135bbb92583d" providerId="AD" clId="Web-{942BF5C6-0D6B-766E-57D5-0EF09E84F059}"/>
    <pc:docChg chg="modSld">
      <pc:chgData name="Sam Garnham" userId="S::sam.garnham@sja.org.uk::ba4a3023-469b-47da-9b56-135bbb92583d" providerId="AD" clId="Web-{942BF5C6-0D6B-766E-57D5-0EF09E84F059}" dt="2019-08-29T16:25:37.095" v="5"/>
      <pc:docMkLst>
        <pc:docMk/>
      </pc:docMkLst>
      <pc:sldChg chg="modSp">
        <pc:chgData name="Sam Garnham" userId="S::sam.garnham@sja.org.uk::ba4a3023-469b-47da-9b56-135bbb92583d" providerId="AD" clId="Web-{942BF5C6-0D6B-766E-57D5-0EF09E84F059}" dt="2019-08-29T16:25:37.095" v="5"/>
        <pc:sldMkLst>
          <pc:docMk/>
          <pc:sldMk cId="2166818527" sldId="771"/>
        </pc:sldMkLst>
        <pc:spChg chg="mod">
          <ac:chgData name="Sam Garnham" userId="S::sam.garnham@sja.org.uk::ba4a3023-469b-47da-9b56-135bbb92583d" providerId="AD" clId="Web-{942BF5C6-0D6B-766E-57D5-0EF09E84F059}" dt="2019-08-29T16:25:37.095" v="5"/>
          <ac:spMkLst>
            <pc:docMk/>
            <pc:sldMk cId="2166818527" sldId="771"/>
            <ac:spMk id="2" creationId="{65CCE26A-0E5E-46A7-8076-F09BFE43F978}"/>
          </ac:spMkLst>
        </pc:spChg>
      </pc:sldChg>
    </pc:docChg>
  </pc:docChgLst>
  <pc:docChgLst>
    <pc:chgData name="Sam Garnham" userId="ba4a3023-469b-47da-9b56-135bbb92583d" providerId="ADAL" clId="{625A4831-CF89-49CB-86CA-AB5EA805C311}"/>
    <pc:docChg chg="modSld">
      <pc:chgData name="Sam Garnham" userId="ba4a3023-469b-47da-9b56-135bbb92583d" providerId="ADAL" clId="{625A4831-CF89-49CB-86CA-AB5EA805C311}" dt="2019-07-31T07:59:18.092" v="83" actId="13244"/>
      <pc:docMkLst>
        <pc:docMk/>
      </pc:docMkLst>
      <pc:sldChg chg="modSp">
        <pc:chgData name="Sam Garnham" userId="ba4a3023-469b-47da-9b56-135bbb92583d" providerId="ADAL" clId="{625A4831-CF89-49CB-86CA-AB5EA805C311}" dt="2019-07-31T07:45:18.500" v="1" actId="962"/>
        <pc:sldMkLst>
          <pc:docMk/>
          <pc:sldMk cId="3199948157" sldId="652"/>
        </pc:sldMkLst>
        <pc:grpChg chg="mod">
          <ac:chgData name="Sam Garnham" userId="ba4a3023-469b-47da-9b56-135bbb92583d" providerId="ADAL" clId="{625A4831-CF89-49CB-86CA-AB5EA805C311}" dt="2019-07-31T07:45:18.500" v="1" actId="962"/>
          <ac:grpSpMkLst>
            <pc:docMk/>
            <pc:sldMk cId="3199948157" sldId="652"/>
            <ac:grpSpMk id="7" creationId="{461E208C-0A75-4782-AB9C-099320769C4E}"/>
          </ac:grpSpMkLst>
        </pc:grpChg>
        <pc:picChg chg="mod">
          <ac:chgData name="Sam Garnham" userId="ba4a3023-469b-47da-9b56-135bbb92583d" providerId="ADAL" clId="{625A4831-CF89-49CB-86CA-AB5EA805C311}" dt="2019-07-31T07:45:13.360" v="0" actId="962"/>
          <ac:picMkLst>
            <pc:docMk/>
            <pc:sldMk cId="3199948157" sldId="652"/>
            <ac:picMk id="6" creationId="{548836A6-B552-453B-B706-A0B7D05E2D69}"/>
          </ac:picMkLst>
        </pc:picChg>
      </pc:sldChg>
      <pc:sldChg chg="modSp">
        <pc:chgData name="Sam Garnham" userId="ba4a3023-469b-47da-9b56-135bbb92583d" providerId="ADAL" clId="{625A4831-CF89-49CB-86CA-AB5EA805C311}" dt="2019-07-31T07:45:31.918" v="3" actId="962"/>
        <pc:sldMkLst>
          <pc:docMk/>
          <pc:sldMk cId="2096618169" sldId="657"/>
        </pc:sldMkLst>
        <pc:spChg chg="mod">
          <ac:chgData name="Sam Garnham" userId="ba4a3023-469b-47da-9b56-135bbb92583d" providerId="ADAL" clId="{625A4831-CF89-49CB-86CA-AB5EA805C311}" dt="2019-07-31T07:45:23.472" v="2" actId="962"/>
          <ac:spMkLst>
            <pc:docMk/>
            <pc:sldMk cId="2096618169" sldId="657"/>
            <ac:spMk id="5" creationId="{104EEABA-3F2F-48AD-80BC-D63D6737D21F}"/>
          </ac:spMkLst>
        </pc:spChg>
        <pc:picChg chg="mod">
          <ac:chgData name="Sam Garnham" userId="ba4a3023-469b-47da-9b56-135bbb92583d" providerId="ADAL" clId="{625A4831-CF89-49CB-86CA-AB5EA805C311}" dt="2019-07-31T07:45:31.918" v="3" actId="962"/>
          <ac:picMkLst>
            <pc:docMk/>
            <pc:sldMk cId="2096618169" sldId="657"/>
            <ac:picMk id="1026" creationId="{19026BCD-9FFA-4B3D-B8C9-36E24E011BF8}"/>
          </ac:picMkLst>
        </pc:picChg>
      </pc:sldChg>
      <pc:sldChg chg="modSp">
        <pc:chgData name="Sam Garnham" userId="ba4a3023-469b-47da-9b56-135bbb92583d" providerId="ADAL" clId="{625A4831-CF89-49CB-86CA-AB5EA805C311}" dt="2019-07-31T07:49:59.257" v="49" actId="13244"/>
        <pc:sldMkLst>
          <pc:docMk/>
          <pc:sldMk cId="2391800710" sldId="658"/>
        </pc:sldMkLst>
        <pc:spChg chg="mod">
          <ac:chgData name="Sam Garnham" userId="ba4a3023-469b-47da-9b56-135bbb92583d" providerId="ADAL" clId="{625A4831-CF89-49CB-86CA-AB5EA805C311}" dt="2019-07-31T07:45:54.441" v="6" actId="962"/>
          <ac:spMkLst>
            <pc:docMk/>
            <pc:sldMk cId="2391800710" sldId="658"/>
            <ac:spMk id="6" creationId="{5C0CC060-A6BB-4F89-B39F-D35DEABFBC6A}"/>
          </ac:spMkLst>
        </pc:spChg>
        <pc:picChg chg="mod">
          <ac:chgData name="Sam Garnham" userId="ba4a3023-469b-47da-9b56-135bbb92583d" providerId="ADAL" clId="{625A4831-CF89-49CB-86CA-AB5EA805C311}" dt="2019-07-31T07:49:59.257" v="49" actId="13244"/>
          <ac:picMkLst>
            <pc:docMk/>
            <pc:sldMk cId="2391800710" sldId="658"/>
            <ac:picMk id="2052" creationId="{08F77C65-AD92-4B34-8F74-C8717A952E07}"/>
          </ac:picMkLst>
        </pc:picChg>
      </pc:sldChg>
      <pc:sldChg chg="addSp modSp">
        <pc:chgData name="Sam Garnham" userId="ba4a3023-469b-47da-9b56-135bbb92583d" providerId="ADAL" clId="{625A4831-CF89-49CB-86CA-AB5EA805C311}" dt="2019-07-31T07:58:12.655" v="77" actId="164"/>
        <pc:sldMkLst>
          <pc:docMk/>
          <pc:sldMk cId="2981126906" sldId="661"/>
        </pc:sldMkLst>
        <pc:spChg chg="mod">
          <ac:chgData name="Sam Garnham" userId="ba4a3023-469b-47da-9b56-135bbb92583d" providerId="ADAL" clId="{625A4831-CF89-49CB-86CA-AB5EA805C311}" dt="2019-07-31T07:57:06.042" v="75" actId="13244"/>
          <ac:spMkLst>
            <pc:docMk/>
            <pc:sldMk cId="2981126906" sldId="661"/>
            <ac:spMk id="8" creationId="{C1EE67B9-850B-4F6B-8B4A-70F5A44C5F97}"/>
          </ac:spMkLst>
        </pc:spChg>
        <pc:spChg chg="mod">
          <ac:chgData name="Sam Garnham" userId="ba4a3023-469b-47da-9b56-135bbb92583d" providerId="ADAL" clId="{625A4831-CF89-49CB-86CA-AB5EA805C311}" dt="2019-07-31T07:58:12.655" v="77" actId="164"/>
          <ac:spMkLst>
            <pc:docMk/>
            <pc:sldMk cId="2981126906" sldId="661"/>
            <ac:spMk id="34" creationId="{B49ABBFB-7B4D-486C-A6F0-50DB108389DC}"/>
          </ac:spMkLst>
        </pc:spChg>
        <pc:spChg chg="mod">
          <ac:chgData name="Sam Garnham" userId="ba4a3023-469b-47da-9b56-135bbb92583d" providerId="ADAL" clId="{625A4831-CF89-49CB-86CA-AB5EA805C311}" dt="2019-07-31T07:58:12.655" v="77" actId="164"/>
          <ac:spMkLst>
            <pc:docMk/>
            <pc:sldMk cId="2981126906" sldId="661"/>
            <ac:spMk id="35" creationId="{A348FC1D-0470-4CE9-9B68-F96077945C98}"/>
          </ac:spMkLst>
        </pc:spChg>
        <pc:spChg chg="mod">
          <ac:chgData name="Sam Garnham" userId="ba4a3023-469b-47da-9b56-135bbb92583d" providerId="ADAL" clId="{625A4831-CF89-49CB-86CA-AB5EA805C311}" dt="2019-07-31T07:58:12.655" v="77" actId="164"/>
          <ac:spMkLst>
            <pc:docMk/>
            <pc:sldMk cId="2981126906" sldId="661"/>
            <ac:spMk id="36" creationId="{E9768956-DAB6-4D87-B687-603FE7C5D901}"/>
          </ac:spMkLst>
        </pc:spChg>
        <pc:spChg chg="mod">
          <ac:chgData name="Sam Garnham" userId="ba4a3023-469b-47da-9b56-135bbb92583d" providerId="ADAL" clId="{625A4831-CF89-49CB-86CA-AB5EA805C311}" dt="2019-07-31T07:58:12.655" v="77" actId="164"/>
          <ac:spMkLst>
            <pc:docMk/>
            <pc:sldMk cId="2981126906" sldId="661"/>
            <ac:spMk id="37" creationId="{28A2283D-D992-4C2A-A682-D71EF6059A24}"/>
          </ac:spMkLst>
        </pc:spChg>
        <pc:spChg chg="mod">
          <ac:chgData name="Sam Garnham" userId="ba4a3023-469b-47da-9b56-135bbb92583d" providerId="ADAL" clId="{625A4831-CF89-49CB-86CA-AB5EA805C311}" dt="2019-07-31T07:58:12.655" v="77" actId="164"/>
          <ac:spMkLst>
            <pc:docMk/>
            <pc:sldMk cId="2981126906" sldId="661"/>
            <ac:spMk id="39" creationId="{3F11DCC2-7439-4B16-A4BF-9BDB8436D3D0}"/>
          </ac:spMkLst>
        </pc:spChg>
        <pc:spChg chg="mod">
          <ac:chgData name="Sam Garnham" userId="ba4a3023-469b-47da-9b56-135bbb92583d" providerId="ADAL" clId="{625A4831-CF89-49CB-86CA-AB5EA805C311}" dt="2019-07-31T07:58:12.655" v="77" actId="164"/>
          <ac:spMkLst>
            <pc:docMk/>
            <pc:sldMk cId="2981126906" sldId="661"/>
            <ac:spMk id="40" creationId="{5A0DB9E6-01F5-402D-AF00-5F904BDEC5BA}"/>
          </ac:spMkLst>
        </pc:spChg>
        <pc:spChg chg="mod">
          <ac:chgData name="Sam Garnham" userId="ba4a3023-469b-47da-9b56-135bbb92583d" providerId="ADAL" clId="{625A4831-CF89-49CB-86CA-AB5EA805C311}" dt="2019-07-31T07:58:12.655" v="77" actId="164"/>
          <ac:spMkLst>
            <pc:docMk/>
            <pc:sldMk cId="2981126906" sldId="661"/>
            <ac:spMk id="41" creationId="{A4D63136-E033-4460-AAD3-7576383F244A}"/>
          </ac:spMkLst>
        </pc:spChg>
        <pc:spChg chg="mod">
          <ac:chgData name="Sam Garnham" userId="ba4a3023-469b-47da-9b56-135bbb92583d" providerId="ADAL" clId="{625A4831-CF89-49CB-86CA-AB5EA805C311}" dt="2019-07-31T07:58:12.655" v="77" actId="164"/>
          <ac:spMkLst>
            <pc:docMk/>
            <pc:sldMk cId="2981126906" sldId="661"/>
            <ac:spMk id="42" creationId="{36CD8C4F-AD24-4269-BE75-70D563A4A774}"/>
          </ac:spMkLst>
        </pc:spChg>
        <pc:spChg chg="mod">
          <ac:chgData name="Sam Garnham" userId="ba4a3023-469b-47da-9b56-135bbb92583d" providerId="ADAL" clId="{625A4831-CF89-49CB-86CA-AB5EA805C311}" dt="2019-07-31T07:58:12.655" v="77" actId="164"/>
          <ac:spMkLst>
            <pc:docMk/>
            <pc:sldMk cId="2981126906" sldId="661"/>
            <ac:spMk id="43" creationId="{528BC2F3-4BDC-4296-839D-77A91A91D554}"/>
          </ac:spMkLst>
        </pc:spChg>
        <pc:spChg chg="mod">
          <ac:chgData name="Sam Garnham" userId="ba4a3023-469b-47da-9b56-135bbb92583d" providerId="ADAL" clId="{625A4831-CF89-49CB-86CA-AB5EA805C311}" dt="2019-07-31T07:58:12.655" v="77" actId="164"/>
          <ac:spMkLst>
            <pc:docMk/>
            <pc:sldMk cId="2981126906" sldId="661"/>
            <ac:spMk id="44" creationId="{742A94E7-5F3D-4C60-9FF3-CF72AAAFEDAC}"/>
          </ac:spMkLst>
        </pc:spChg>
        <pc:grpChg chg="add mod">
          <ac:chgData name="Sam Garnham" userId="ba4a3023-469b-47da-9b56-135bbb92583d" providerId="ADAL" clId="{625A4831-CF89-49CB-86CA-AB5EA805C311}" dt="2019-07-31T07:58:12.655" v="77" actId="164"/>
          <ac:grpSpMkLst>
            <pc:docMk/>
            <pc:sldMk cId="2981126906" sldId="661"/>
            <ac:grpSpMk id="2" creationId="{4D0F9019-7A8F-4E69-814F-8E0A0B322C60}"/>
          </ac:grpSpMkLst>
        </pc:grpChg>
        <pc:picChg chg="mod">
          <ac:chgData name="Sam Garnham" userId="ba4a3023-469b-47da-9b56-135bbb92583d" providerId="ADAL" clId="{625A4831-CF89-49CB-86CA-AB5EA805C311}" dt="2019-07-31T07:58:12.655" v="77" actId="164"/>
          <ac:picMkLst>
            <pc:docMk/>
            <pc:sldMk cId="2981126906" sldId="661"/>
            <ac:picMk id="32" creationId="{316CD86D-73EA-46BF-A52F-87C006BA06B2}"/>
          </ac:picMkLst>
        </pc:picChg>
        <pc:picChg chg="mod">
          <ac:chgData name="Sam Garnham" userId="ba4a3023-469b-47da-9b56-135bbb92583d" providerId="ADAL" clId="{625A4831-CF89-49CB-86CA-AB5EA805C311}" dt="2019-07-31T07:58:12.655" v="77" actId="164"/>
          <ac:picMkLst>
            <pc:docMk/>
            <pc:sldMk cId="2981126906" sldId="661"/>
            <ac:picMk id="33" creationId="{2A7C42C4-7A02-456F-A5AD-391DE405E984}"/>
          </ac:picMkLst>
        </pc:picChg>
        <pc:picChg chg="mod">
          <ac:chgData name="Sam Garnham" userId="ba4a3023-469b-47da-9b56-135bbb92583d" providerId="ADAL" clId="{625A4831-CF89-49CB-86CA-AB5EA805C311}" dt="2019-07-31T07:58:12.655" v="77" actId="164"/>
          <ac:picMkLst>
            <pc:docMk/>
            <pc:sldMk cId="2981126906" sldId="661"/>
            <ac:picMk id="38" creationId="{9F82C5EC-5A64-42AF-98D2-1245EFC44135}"/>
          </ac:picMkLst>
        </pc:picChg>
      </pc:sldChg>
      <pc:sldChg chg="modSp">
        <pc:chgData name="Sam Garnham" userId="ba4a3023-469b-47da-9b56-135bbb92583d" providerId="ADAL" clId="{625A4831-CF89-49CB-86CA-AB5EA805C311}" dt="2019-07-31T07:50:11.864" v="50" actId="13244"/>
        <pc:sldMkLst>
          <pc:docMk/>
          <pc:sldMk cId="2257508996" sldId="662"/>
        </pc:sldMkLst>
        <pc:spChg chg="mod">
          <ac:chgData name="Sam Garnham" userId="ba4a3023-469b-47da-9b56-135bbb92583d" providerId="ADAL" clId="{625A4831-CF89-49CB-86CA-AB5EA805C311}" dt="2019-07-31T07:45:57.218" v="7" actId="962"/>
          <ac:spMkLst>
            <pc:docMk/>
            <pc:sldMk cId="2257508996" sldId="662"/>
            <ac:spMk id="6" creationId="{5C0CC060-A6BB-4F89-B39F-D35DEABFBC6A}"/>
          </ac:spMkLst>
        </pc:spChg>
        <pc:spChg chg="mod">
          <ac:chgData name="Sam Garnham" userId="ba4a3023-469b-47da-9b56-135bbb92583d" providerId="ADAL" clId="{625A4831-CF89-49CB-86CA-AB5EA805C311}" dt="2019-07-31T07:50:11.864" v="50" actId="13244"/>
          <ac:spMkLst>
            <pc:docMk/>
            <pc:sldMk cId="2257508996" sldId="662"/>
            <ac:spMk id="8" creationId="{C15F9BC1-641F-495D-B0CC-95D47FB32834}"/>
          </ac:spMkLst>
        </pc:spChg>
        <pc:picChg chg="mod">
          <ac:chgData name="Sam Garnham" userId="ba4a3023-469b-47da-9b56-135bbb92583d" providerId="ADAL" clId="{625A4831-CF89-49CB-86CA-AB5EA805C311}" dt="2019-07-31T07:45:51.192" v="5" actId="962"/>
          <ac:picMkLst>
            <pc:docMk/>
            <pc:sldMk cId="2257508996" sldId="662"/>
            <ac:picMk id="3074" creationId="{3A572CD3-6770-45F9-9AFA-C996836BCE29}"/>
          </ac:picMkLst>
        </pc:picChg>
      </pc:sldChg>
      <pc:sldChg chg="modSp">
        <pc:chgData name="Sam Garnham" userId="ba4a3023-469b-47da-9b56-135bbb92583d" providerId="ADAL" clId="{625A4831-CF89-49CB-86CA-AB5EA805C311}" dt="2019-07-31T07:50:19.596" v="52" actId="13244"/>
        <pc:sldMkLst>
          <pc:docMk/>
          <pc:sldMk cId="103054054" sldId="663"/>
        </pc:sldMkLst>
        <pc:spChg chg="mod">
          <ac:chgData name="Sam Garnham" userId="ba4a3023-469b-47da-9b56-135bbb92583d" providerId="ADAL" clId="{625A4831-CF89-49CB-86CA-AB5EA805C311}" dt="2019-07-31T07:46:07.659" v="9" actId="962"/>
          <ac:spMkLst>
            <pc:docMk/>
            <pc:sldMk cId="103054054" sldId="663"/>
            <ac:spMk id="7" creationId="{56D1ADD2-D853-469F-99DE-802AE6B0D088}"/>
          </ac:spMkLst>
        </pc:spChg>
        <pc:picChg chg="mod">
          <ac:chgData name="Sam Garnham" userId="ba4a3023-469b-47da-9b56-135bbb92583d" providerId="ADAL" clId="{625A4831-CF89-49CB-86CA-AB5EA805C311}" dt="2019-07-31T07:50:19.596" v="52" actId="13244"/>
          <ac:picMkLst>
            <pc:docMk/>
            <pc:sldMk cId="103054054" sldId="663"/>
            <ac:picMk id="10" creationId="{CB770579-A468-4CE0-B997-A3113DBBC217}"/>
          </ac:picMkLst>
        </pc:picChg>
      </pc:sldChg>
      <pc:sldChg chg="modSp">
        <pc:chgData name="Sam Garnham" userId="ba4a3023-469b-47da-9b56-135bbb92583d" providerId="ADAL" clId="{625A4831-CF89-49CB-86CA-AB5EA805C311}" dt="2019-07-31T07:50:52.501" v="54" actId="13244"/>
        <pc:sldMkLst>
          <pc:docMk/>
          <pc:sldMk cId="3316130280" sldId="664"/>
        </pc:sldMkLst>
        <pc:spChg chg="mod">
          <ac:chgData name="Sam Garnham" userId="ba4a3023-469b-47da-9b56-135bbb92583d" providerId="ADAL" clId="{625A4831-CF89-49CB-86CA-AB5EA805C311}" dt="2019-07-31T07:46:12.841" v="10" actId="962"/>
          <ac:spMkLst>
            <pc:docMk/>
            <pc:sldMk cId="3316130280" sldId="664"/>
            <ac:spMk id="5" creationId="{E3A5B019-5F37-4925-904F-9C0E71E94C88}"/>
          </ac:spMkLst>
        </pc:spChg>
        <pc:spChg chg="mod">
          <ac:chgData name="Sam Garnham" userId="ba4a3023-469b-47da-9b56-135bbb92583d" providerId="ADAL" clId="{625A4831-CF89-49CB-86CA-AB5EA805C311}" dt="2019-07-31T07:46:16.405" v="11" actId="962"/>
          <ac:spMkLst>
            <pc:docMk/>
            <pc:sldMk cId="3316130280" sldId="664"/>
            <ac:spMk id="6" creationId="{D5E7CE43-7ED5-4CE6-94CE-B8FFB184FB8B}"/>
          </ac:spMkLst>
        </pc:spChg>
        <pc:spChg chg="mod">
          <ac:chgData name="Sam Garnham" userId="ba4a3023-469b-47da-9b56-135bbb92583d" providerId="ADAL" clId="{625A4831-CF89-49CB-86CA-AB5EA805C311}" dt="2019-07-31T07:50:52.501" v="54" actId="13244"/>
          <ac:spMkLst>
            <pc:docMk/>
            <pc:sldMk cId="3316130280" sldId="664"/>
            <ac:spMk id="7" creationId="{E90AD656-42E8-4C06-A507-1B0487875C84}"/>
          </ac:spMkLst>
        </pc:spChg>
        <pc:spChg chg="mod">
          <ac:chgData name="Sam Garnham" userId="ba4a3023-469b-47da-9b56-135bbb92583d" providerId="ADAL" clId="{625A4831-CF89-49CB-86CA-AB5EA805C311}" dt="2019-07-31T07:50:41.053" v="53" actId="13244"/>
          <ac:spMkLst>
            <pc:docMk/>
            <pc:sldMk cId="3316130280" sldId="664"/>
            <ac:spMk id="9" creationId="{06172E61-3D00-47B7-8D03-9A431C95F863}"/>
          </ac:spMkLst>
        </pc:spChg>
      </pc:sldChg>
      <pc:sldChg chg="modSp">
        <pc:chgData name="Sam Garnham" userId="ba4a3023-469b-47da-9b56-135bbb92583d" providerId="ADAL" clId="{625A4831-CF89-49CB-86CA-AB5EA805C311}" dt="2019-07-31T07:46:37.984" v="14" actId="962"/>
        <pc:sldMkLst>
          <pc:docMk/>
          <pc:sldMk cId="3350381162" sldId="665"/>
        </pc:sldMkLst>
        <pc:picChg chg="mod">
          <ac:chgData name="Sam Garnham" userId="ba4a3023-469b-47da-9b56-135bbb92583d" providerId="ADAL" clId="{625A4831-CF89-49CB-86CA-AB5EA805C311}" dt="2019-07-31T07:46:37.984" v="14" actId="962"/>
          <ac:picMkLst>
            <pc:docMk/>
            <pc:sldMk cId="3350381162" sldId="665"/>
            <ac:picMk id="5" creationId="{AF0C121E-685F-4EB5-8590-DE1602553DF5}"/>
          </ac:picMkLst>
        </pc:picChg>
      </pc:sldChg>
      <pc:sldChg chg="addSp modSp">
        <pc:chgData name="Sam Garnham" userId="ba4a3023-469b-47da-9b56-135bbb92583d" providerId="ADAL" clId="{625A4831-CF89-49CB-86CA-AB5EA805C311}" dt="2019-07-31T07:53:43.115" v="64" actId="13244"/>
        <pc:sldMkLst>
          <pc:docMk/>
          <pc:sldMk cId="215699173" sldId="666"/>
        </pc:sldMkLst>
        <pc:spChg chg="mod">
          <ac:chgData name="Sam Garnham" userId="ba4a3023-469b-47da-9b56-135bbb92583d" providerId="ADAL" clId="{625A4831-CF89-49CB-86CA-AB5EA805C311}" dt="2019-07-31T07:53:11.249" v="61" actId="164"/>
          <ac:spMkLst>
            <pc:docMk/>
            <pc:sldMk cId="215699173" sldId="666"/>
            <ac:spMk id="9" creationId="{F181ABA7-970B-40CB-97D2-64D2F086571B}"/>
          </ac:spMkLst>
        </pc:spChg>
        <pc:spChg chg="mod">
          <ac:chgData name="Sam Garnham" userId="ba4a3023-469b-47da-9b56-135bbb92583d" providerId="ADAL" clId="{625A4831-CF89-49CB-86CA-AB5EA805C311}" dt="2019-07-31T07:53:11.249" v="61" actId="164"/>
          <ac:spMkLst>
            <pc:docMk/>
            <pc:sldMk cId="215699173" sldId="666"/>
            <ac:spMk id="14" creationId="{E4A94E52-A942-42B7-A82A-A3F1137B4923}"/>
          </ac:spMkLst>
        </pc:spChg>
        <pc:spChg chg="mod">
          <ac:chgData name="Sam Garnham" userId="ba4a3023-469b-47da-9b56-135bbb92583d" providerId="ADAL" clId="{625A4831-CF89-49CB-86CA-AB5EA805C311}" dt="2019-07-31T07:53:23.883" v="62" actId="164"/>
          <ac:spMkLst>
            <pc:docMk/>
            <pc:sldMk cId="215699173" sldId="666"/>
            <ac:spMk id="18" creationId="{28CA790F-1E8D-4C22-8E71-AF13C30EA815}"/>
          </ac:spMkLst>
        </pc:spChg>
        <pc:spChg chg="mod">
          <ac:chgData name="Sam Garnham" userId="ba4a3023-469b-47da-9b56-135bbb92583d" providerId="ADAL" clId="{625A4831-CF89-49CB-86CA-AB5EA805C311}" dt="2019-07-31T07:53:23.883" v="62" actId="164"/>
          <ac:spMkLst>
            <pc:docMk/>
            <pc:sldMk cId="215699173" sldId="666"/>
            <ac:spMk id="19" creationId="{359E0CAA-E2D2-4892-B8FB-9A0D31776A50}"/>
          </ac:spMkLst>
        </pc:spChg>
        <pc:spChg chg="mod">
          <ac:chgData name="Sam Garnham" userId="ba4a3023-469b-47da-9b56-135bbb92583d" providerId="ADAL" clId="{625A4831-CF89-49CB-86CA-AB5EA805C311}" dt="2019-07-31T07:53:35.640" v="63" actId="164"/>
          <ac:spMkLst>
            <pc:docMk/>
            <pc:sldMk cId="215699173" sldId="666"/>
            <ac:spMk id="20" creationId="{3C671174-2D8F-4546-9661-F82DCDBD137E}"/>
          </ac:spMkLst>
        </pc:spChg>
        <pc:spChg chg="mod">
          <ac:chgData name="Sam Garnham" userId="ba4a3023-469b-47da-9b56-135bbb92583d" providerId="ADAL" clId="{625A4831-CF89-49CB-86CA-AB5EA805C311}" dt="2019-07-31T07:53:35.640" v="63" actId="164"/>
          <ac:spMkLst>
            <pc:docMk/>
            <pc:sldMk cId="215699173" sldId="666"/>
            <ac:spMk id="21" creationId="{6339860B-8E9C-44E7-A2C0-253E879B88C1}"/>
          </ac:spMkLst>
        </pc:spChg>
        <pc:grpChg chg="add mod">
          <ac:chgData name="Sam Garnham" userId="ba4a3023-469b-47da-9b56-135bbb92583d" providerId="ADAL" clId="{625A4831-CF89-49CB-86CA-AB5EA805C311}" dt="2019-07-31T07:53:11.249" v="61" actId="164"/>
          <ac:grpSpMkLst>
            <pc:docMk/>
            <pc:sldMk cId="215699173" sldId="666"/>
            <ac:grpSpMk id="2" creationId="{AF33BDD9-3A19-4337-910A-C83219686835}"/>
          </ac:grpSpMkLst>
        </pc:grpChg>
        <pc:grpChg chg="mod">
          <ac:chgData name="Sam Garnham" userId="ba4a3023-469b-47da-9b56-135bbb92583d" providerId="ADAL" clId="{625A4831-CF89-49CB-86CA-AB5EA805C311}" dt="2019-07-31T07:52:24.043" v="56" actId="13244"/>
          <ac:grpSpMkLst>
            <pc:docMk/>
            <pc:sldMk cId="215699173" sldId="666"/>
            <ac:grpSpMk id="11" creationId="{43B0CF23-6A39-444E-8994-FF34968D605F}"/>
          </ac:grpSpMkLst>
        </pc:grpChg>
        <pc:grpChg chg="mod">
          <ac:chgData name="Sam Garnham" userId="ba4a3023-469b-47da-9b56-135bbb92583d" providerId="ADAL" clId="{625A4831-CF89-49CB-86CA-AB5EA805C311}" dt="2019-07-31T07:52:47.338" v="59" actId="13244"/>
          <ac:grpSpMkLst>
            <pc:docMk/>
            <pc:sldMk cId="215699173" sldId="666"/>
            <ac:grpSpMk id="15" creationId="{1C45E5E8-723C-4191-879B-D1FBDE37C58B}"/>
          </ac:grpSpMkLst>
        </pc:grpChg>
        <pc:grpChg chg="mod">
          <ac:chgData name="Sam Garnham" userId="ba4a3023-469b-47da-9b56-135bbb92583d" providerId="ADAL" clId="{625A4831-CF89-49CB-86CA-AB5EA805C311}" dt="2019-07-31T07:52:34.626" v="57" actId="13244"/>
          <ac:grpSpMkLst>
            <pc:docMk/>
            <pc:sldMk cId="215699173" sldId="666"/>
            <ac:grpSpMk id="24" creationId="{8B9BDFCD-F475-46F9-89E1-FF9AFDF665C9}"/>
          </ac:grpSpMkLst>
        </pc:grpChg>
        <pc:grpChg chg="mod">
          <ac:chgData name="Sam Garnham" userId="ba4a3023-469b-47da-9b56-135bbb92583d" providerId="ADAL" clId="{625A4831-CF89-49CB-86CA-AB5EA805C311}" dt="2019-07-31T07:52:41.360" v="58" actId="13244"/>
          <ac:grpSpMkLst>
            <pc:docMk/>
            <pc:sldMk cId="215699173" sldId="666"/>
            <ac:grpSpMk id="25" creationId="{BB7B4976-6E2A-4392-9FE3-B79373B692C0}"/>
          </ac:grpSpMkLst>
        </pc:grpChg>
        <pc:grpChg chg="mod">
          <ac:chgData name="Sam Garnham" userId="ba4a3023-469b-47da-9b56-135bbb92583d" providerId="ADAL" clId="{625A4831-CF89-49CB-86CA-AB5EA805C311}" dt="2019-07-31T07:52:51.864" v="60" actId="13244"/>
          <ac:grpSpMkLst>
            <pc:docMk/>
            <pc:sldMk cId="215699173" sldId="666"/>
            <ac:grpSpMk id="26" creationId="{F13F3A64-34D3-428F-B1FD-209443E59391}"/>
          </ac:grpSpMkLst>
        </pc:grpChg>
        <pc:grpChg chg="add mod">
          <ac:chgData name="Sam Garnham" userId="ba4a3023-469b-47da-9b56-135bbb92583d" providerId="ADAL" clId="{625A4831-CF89-49CB-86CA-AB5EA805C311}" dt="2019-07-31T07:53:23.883" v="62" actId="164"/>
          <ac:grpSpMkLst>
            <pc:docMk/>
            <pc:sldMk cId="215699173" sldId="666"/>
            <ac:grpSpMk id="27" creationId="{30646386-5CB9-43F8-A26E-B1D638E683A3}"/>
          </ac:grpSpMkLst>
        </pc:grpChg>
        <pc:grpChg chg="add mod">
          <ac:chgData name="Sam Garnham" userId="ba4a3023-469b-47da-9b56-135bbb92583d" providerId="ADAL" clId="{625A4831-CF89-49CB-86CA-AB5EA805C311}" dt="2019-07-31T07:53:43.115" v="64" actId="13244"/>
          <ac:grpSpMkLst>
            <pc:docMk/>
            <pc:sldMk cId="215699173" sldId="666"/>
            <ac:grpSpMk id="28" creationId="{06FA0E9A-FE69-4589-B591-18AAB94434DB}"/>
          </ac:grpSpMkLst>
        </pc:grpChg>
      </pc:sldChg>
      <pc:sldChg chg="modSp">
        <pc:chgData name="Sam Garnham" userId="ba4a3023-469b-47da-9b56-135bbb92583d" providerId="ADAL" clId="{625A4831-CF89-49CB-86CA-AB5EA805C311}" dt="2019-07-31T07:56:33.661" v="74" actId="13244"/>
        <pc:sldMkLst>
          <pc:docMk/>
          <pc:sldMk cId="2455495828" sldId="669"/>
        </pc:sldMkLst>
        <pc:spChg chg="mod">
          <ac:chgData name="Sam Garnham" userId="ba4a3023-469b-47da-9b56-135bbb92583d" providerId="ADAL" clId="{625A4831-CF89-49CB-86CA-AB5EA805C311}" dt="2019-07-31T07:56:33.661" v="74" actId="13244"/>
          <ac:spMkLst>
            <pc:docMk/>
            <pc:sldMk cId="2455495828" sldId="669"/>
            <ac:spMk id="2" creationId="{6686E384-42F0-4CAC-B194-8F7880243B62}"/>
          </ac:spMkLst>
        </pc:spChg>
        <pc:spChg chg="mod">
          <ac:chgData name="Sam Garnham" userId="ba4a3023-469b-47da-9b56-135bbb92583d" providerId="ADAL" clId="{625A4831-CF89-49CB-86CA-AB5EA805C311}" dt="2019-07-31T07:47:46.783" v="31" actId="962"/>
          <ac:spMkLst>
            <pc:docMk/>
            <pc:sldMk cId="2455495828" sldId="669"/>
            <ac:spMk id="5" creationId="{AFC2F31C-1FF3-47F2-A7A7-3B843BFD2703}"/>
          </ac:spMkLst>
        </pc:spChg>
        <pc:spChg chg="mod">
          <ac:chgData name="Sam Garnham" userId="ba4a3023-469b-47da-9b56-135bbb92583d" providerId="ADAL" clId="{625A4831-CF89-49CB-86CA-AB5EA805C311}" dt="2019-07-31T07:56:29.425" v="73" actId="13244"/>
          <ac:spMkLst>
            <pc:docMk/>
            <pc:sldMk cId="2455495828" sldId="669"/>
            <ac:spMk id="7" creationId="{8793FFA6-ADA2-4448-8779-59F0E2D6355C}"/>
          </ac:spMkLst>
        </pc:spChg>
        <pc:picChg chg="mod">
          <ac:chgData name="Sam Garnham" userId="ba4a3023-469b-47da-9b56-135bbb92583d" providerId="ADAL" clId="{625A4831-CF89-49CB-86CA-AB5EA805C311}" dt="2019-07-31T07:47:42.054" v="30" actId="962"/>
          <ac:picMkLst>
            <pc:docMk/>
            <pc:sldMk cId="2455495828" sldId="669"/>
            <ac:picMk id="5122" creationId="{FADF74C8-B2D8-45F6-8538-68802533E768}"/>
          </ac:picMkLst>
        </pc:picChg>
      </pc:sldChg>
      <pc:sldChg chg="modSp">
        <pc:chgData name="Sam Garnham" userId="ba4a3023-469b-47da-9b56-135bbb92583d" providerId="ADAL" clId="{625A4831-CF89-49CB-86CA-AB5EA805C311}" dt="2019-07-31T07:58:47.504" v="78" actId="13244"/>
        <pc:sldMkLst>
          <pc:docMk/>
          <pc:sldMk cId="3490383441" sldId="670"/>
        </pc:sldMkLst>
        <pc:spChg chg="mod">
          <ac:chgData name="Sam Garnham" userId="ba4a3023-469b-47da-9b56-135bbb92583d" providerId="ADAL" clId="{625A4831-CF89-49CB-86CA-AB5EA805C311}" dt="2019-07-31T07:58:47.504" v="78" actId="13244"/>
          <ac:spMkLst>
            <pc:docMk/>
            <pc:sldMk cId="3490383441" sldId="670"/>
            <ac:spMk id="5" creationId="{159922DE-F41A-4450-96EB-4512AA16AF0F}"/>
          </ac:spMkLst>
        </pc:spChg>
      </pc:sldChg>
      <pc:sldChg chg="modSp">
        <pc:chgData name="Sam Garnham" userId="ba4a3023-469b-47da-9b56-135bbb92583d" providerId="ADAL" clId="{625A4831-CF89-49CB-86CA-AB5EA805C311}" dt="2019-07-31T07:59:12.872" v="82" actId="13244"/>
        <pc:sldMkLst>
          <pc:docMk/>
          <pc:sldMk cId="1112156894" sldId="671"/>
        </pc:sldMkLst>
        <pc:spChg chg="mod">
          <ac:chgData name="Sam Garnham" userId="ba4a3023-469b-47da-9b56-135bbb92583d" providerId="ADAL" clId="{625A4831-CF89-49CB-86CA-AB5EA805C311}" dt="2019-07-31T07:59:04.415" v="80" actId="13244"/>
          <ac:spMkLst>
            <pc:docMk/>
            <pc:sldMk cId="1112156894" sldId="671"/>
            <ac:spMk id="5" creationId="{159922DE-F41A-4450-96EB-4512AA16AF0F}"/>
          </ac:spMkLst>
        </pc:spChg>
        <pc:picChg chg="mod">
          <ac:chgData name="Sam Garnham" userId="ba4a3023-469b-47da-9b56-135bbb92583d" providerId="ADAL" clId="{625A4831-CF89-49CB-86CA-AB5EA805C311}" dt="2019-07-31T07:59:12.872" v="82" actId="13244"/>
          <ac:picMkLst>
            <pc:docMk/>
            <pc:sldMk cId="1112156894" sldId="671"/>
            <ac:picMk id="1026" creationId="{F2734462-246E-4982-A9CE-16F72D4601D7}"/>
          </ac:picMkLst>
        </pc:picChg>
        <pc:picChg chg="mod">
          <ac:chgData name="Sam Garnham" userId="ba4a3023-469b-47da-9b56-135bbb92583d" providerId="ADAL" clId="{625A4831-CF89-49CB-86CA-AB5EA805C311}" dt="2019-07-31T07:59:07.624" v="81" actId="13244"/>
          <ac:picMkLst>
            <pc:docMk/>
            <pc:sldMk cId="1112156894" sldId="671"/>
            <ac:picMk id="7172" creationId="{511A4ECE-2257-444D-8941-8ECFC92D5407}"/>
          </ac:picMkLst>
        </pc:picChg>
      </pc:sldChg>
      <pc:sldChg chg="modSp">
        <pc:chgData name="Sam Garnham" userId="ba4a3023-469b-47da-9b56-135bbb92583d" providerId="ADAL" clId="{625A4831-CF89-49CB-86CA-AB5EA805C311}" dt="2019-07-31T07:59:18.092" v="83" actId="13244"/>
        <pc:sldMkLst>
          <pc:docMk/>
          <pc:sldMk cId="2626424737" sldId="672"/>
        </pc:sldMkLst>
        <pc:spChg chg="mod">
          <ac:chgData name="Sam Garnham" userId="ba4a3023-469b-47da-9b56-135bbb92583d" providerId="ADAL" clId="{625A4831-CF89-49CB-86CA-AB5EA805C311}" dt="2019-07-31T07:59:18.092" v="83" actId="13244"/>
          <ac:spMkLst>
            <pc:docMk/>
            <pc:sldMk cId="2626424737" sldId="672"/>
            <ac:spMk id="5" creationId="{159922DE-F41A-4450-96EB-4512AA16AF0F}"/>
          </ac:spMkLst>
        </pc:spChg>
        <pc:picChg chg="mod">
          <ac:chgData name="Sam Garnham" userId="ba4a3023-469b-47da-9b56-135bbb92583d" providerId="ADAL" clId="{625A4831-CF89-49CB-86CA-AB5EA805C311}" dt="2019-07-31T07:48:54.608" v="48" actId="962"/>
          <ac:picMkLst>
            <pc:docMk/>
            <pc:sldMk cId="2626424737" sldId="672"/>
            <ac:picMk id="8194" creationId="{AFB440BB-3AC7-4835-A78B-CCD1AF99AA86}"/>
          </ac:picMkLst>
        </pc:picChg>
        <pc:picChg chg="mod">
          <ac:chgData name="Sam Garnham" userId="ba4a3023-469b-47da-9b56-135bbb92583d" providerId="ADAL" clId="{625A4831-CF89-49CB-86CA-AB5EA805C311}" dt="2019-07-31T07:48:50.589" v="47" actId="962"/>
          <ac:picMkLst>
            <pc:docMk/>
            <pc:sldMk cId="2626424737" sldId="672"/>
            <ac:picMk id="8196" creationId="{6E7AA597-E01F-4ED1-A7F8-41321452FF64}"/>
          </ac:picMkLst>
        </pc:picChg>
      </pc:sldChg>
      <pc:sldChg chg="modSp">
        <pc:chgData name="Sam Garnham" userId="ba4a3023-469b-47da-9b56-135bbb92583d" providerId="ADAL" clId="{625A4831-CF89-49CB-86CA-AB5EA805C311}" dt="2019-07-31T07:51:20.593" v="55" actId="13244"/>
        <pc:sldMkLst>
          <pc:docMk/>
          <pc:sldMk cId="513013905" sldId="673"/>
        </pc:sldMkLst>
        <pc:spChg chg="mod">
          <ac:chgData name="Sam Garnham" userId="ba4a3023-469b-47da-9b56-135bbb92583d" providerId="ADAL" clId="{625A4831-CF89-49CB-86CA-AB5EA805C311}" dt="2019-07-31T07:46:21.473" v="12" actId="962"/>
          <ac:spMkLst>
            <pc:docMk/>
            <pc:sldMk cId="513013905" sldId="673"/>
            <ac:spMk id="6" creationId="{CAB39F5A-83DE-4790-8A63-D4C707173AC9}"/>
          </ac:spMkLst>
        </pc:spChg>
        <pc:spChg chg="mod">
          <ac:chgData name="Sam Garnham" userId="ba4a3023-469b-47da-9b56-135bbb92583d" providerId="ADAL" clId="{625A4831-CF89-49CB-86CA-AB5EA805C311}" dt="2019-07-31T07:46:25.101" v="13" actId="962"/>
          <ac:spMkLst>
            <pc:docMk/>
            <pc:sldMk cId="513013905" sldId="673"/>
            <ac:spMk id="7" creationId="{91CDF088-B2DE-4E3A-8B23-56575F78CFEA}"/>
          </ac:spMkLst>
        </pc:spChg>
        <pc:spChg chg="mod">
          <ac:chgData name="Sam Garnham" userId="ba4a3023-469b-47da-9b56-135bbb92583d" providerId="ADAL" clId="{625A4831-CF89-49CB-86CA-AB5EA805C311}" dt="2019-07-31T07:46:48.242" v="15" actId="962"/>
          <ac:spMkLst>
            <pc:docMk/>
            <pc:sldMk cId="513013905" sldId="673"/>
            <ac:spMk id="8" creationId="{8EAFC95D-0ECE-4DE4-B66F-657FE10429A1}"/>
          </ac:spMkLst>
        </pc:spChg>
        <pc:spChg chg="mod">
          <ac:chgData name="Sam Garnham" userId="ba4a3023-469b-47da-9b56-135bbb92583d" providerId="ADAL" clId="{625A4831-CF89-49CB-86CA-AB5EA805C311}" dt="2019-07-31T07:51:20.593" v="55" actId="13244"/>
          <ac:spMkLst>
            <pc:docMk/>
            <pc:sldMk cId="513013905" sldId="673"/>
            <ac:spMk id="9" creationId="{66E78269-4A4F-43F4-B889-CC394798FEAC}"/>
          </ac:spMkLst>
        </pc:spChg>
      </pc:sldChg>
      <pc:sldChg chg="modSp">
        <pc:chgData name="Sam Garnham" userId="ba4a3023-469b-47da-9b56-135bbb92583d" providerId="ADAL" clId="{625A4831-CF89-49CB-86CA-AB5EA805C311}" dt="2019-07-31T07:58:55.593" v="79" actId="13244"/>
        <pc:sldMkLst>
          <pc:docMk/>
          <pc:sldMk cId="3857065697" sldId="674"/>
        </pc:sldMkLst>
        <pc:spChg chg="mod">
          <ac:chgData name="Sam Garnham" userId="ba4a3023-469b-47da-9b56-135bbb92583d" providerId="ADAL" clId="{625A4831-CF89-49CB-86CA-AB5EA805C311}" dt="2019-07-31T07:58:55.593" v="79" actId="13244"/>
          <ac:spMkLst>
            <pc:docMk/>
            <pc:sldMk cId="3857065697" sldId="674"/>
            <ac:spMk id="5" creationId="{159922DE-F41A-4450-96EB-4512AA16AF0F}"/>
          </ac:spMkLst>
        </pc:spChg>
      </pc:sldChg>
      <pc:sldChg chg="modSp">
        <pc:chgData name="Sam Garnham" userId="ba4a3023-469b-47da-9b56-135bbb92583d" providerId="ADAL" clId="{625A4831-CF89-49CB-86CA-AB5EA805C311}" dt="2019-07-31T07:54:27.239" v="68" actId="13244"/>
        <pc:sldMkLst>
          <pc:docMk/>
          <pc:sldMk cId="3800361533" sldId="770"/>
        </pc:sldMkLst>
        <pc:spChg chg="mod">
          <ac:chgData name="Sam Garnham" userId="ba4a3023-469b-47da-9b56-135bbb92583d" providerId="ADAL" clId="{625A4831-CF89-49CB-86CA-AB5EA805C311}" dt="2019-07-31T07:54:10.436" v="65" actId="13244"/>
          <ac:spMkLst>
            <pc:docMk/>
            <pc:sldMk cId="3800361533" sldId="770"/>
            <ac:spMk id="5" creationId="{2022ACDE-5DCF-4D7B-ABAC-8F2B98FFD31E}"/>
          </ac:spMkLst>
        </pc:spChg>
        <pc:spChg chg="mod">
          <ac:chgData name="Sam Garnham" userId="ba4a3023-469b-47da-9b56-135bbb92583d" providerId="ADAL" clId="{625A4831-CF89-49CB-86CA-AB5EA805C311}" dt="2019-07-31T07:54:27.239" v="68" actId="13244"/>
          <ac:spMkLst>
            <pc:docMk/>
            <pc:sldMk cId="3800361533" sldId="770"/>
            <ac:spMk id="14" creationId="{058A470E-E9C8-4A72-9B26-B580B692552B}"/>
          </ac:spMkLst>
        </pc:spChg>
        <pc:picChg chg="mod">
          <ac:chgData name="Sam Garnham" userId="ba4a3023-469b-47da-9b56-135bbb92583d" providerId="ADAL" clId="{625A4831-CF89-49CB-86CA-AB5EA805C311}" dt="2019-07-31T07:47:20.037" v="24" actId="962"/>
          <ac:picMkLst>
            <pc:docMk/>
            <pc:sldMk cId="3800361533" sldId="770"/>
            <ac:picMk id="3" creationId="{C379A6C6-F111-4535-96B9-EFAE3E51E2EB}"/>
          </ac:picMkLst>
        </pc:picChg>
        <pc:picChg chg="mod">
          <ac:chgData name="Sam Garnham" userId="ba4a3023-469b-47da-9b56-135bbb92583d" providerId="ADAL" clId="{625A4831-CF89-49CB-86CA-AB5EA805C311}" dt="2019-07-31T07:54:19.491" v="67" actId="13244"/>
          <ac:picMkLst>
            <pc:docMk/>
            <pc:sldMk cId="3800361533" sldId="770"/>
            <ac:picMk id="9" creationId="{6B838B90-3FF1-4FB9-B957-4FD10EE4DF0A}"/>
          </ac:picMkLst>
        </pc:picChg>
        <pc:picChg chg="mod">
          <ac:chgData name="Sam Garnham" userId="ba4a3023-469b-47da-9b56-135bbb92583d" providerId="ADAL" clId="{625A4831-CF89-49CB-86CA-AB5EA805C311}" dt="2019-07-31T07:54:16.916" v="66" actId="13244"/>
          <ac:picMkLst>
            <pc:docMk/>
            <pc:sldMk cId="3800361533" sldId="770"/>
            <ac:picMk id="10" creationId="{B175C341-363A-43B2-B8CB-297E19A4073F}"/>
          </ac:picMkLst>
        </pc:picChg>
      </pc:sldChg>
      <pc:sldChg chg="modSp">
        <pc:chgData name="Sam Garnham" userId="ba4a3023-469b-47da-9b56-135bbb92583d" providerId="ADAL" clId="{625A4831-CF89-49CB-86CA-AB5EA805C311}" dt="2019-07-31T07:55:17.753" v="72" actId="13244"/>
        <pc:sldMkLst>
          <pc:docMk/>
          <pc:sldMk cId="2166818527" sldId="771"/>
        </pc:sldMkLst>
        <pc:spChg chg="mod">
          <ac:chgData name="Sam Garnham" userId="ba4a3023-469b-47da-9b56-135bbb92583d" providerId="ADAL" clId="{625A4831-CF89-49CB-86CA-AB5EA805C311}" dt="2019-07-31T07:55:13.609" v="71" actId="13244"/>
          <ac:spMkLst>
            <pc:docMk/>
            <pc:sldMk cId="2166818527" sldId="771"/>
            <ac:spMk id="14" creationId="{058A470E-E9C8-4A72-9B26-B580B692552B}"/>
          </ac:spMkLst>
        </pc:spChg>
        <pc:picChg chg="mod">
          <ac:chgData name="Sam Garnham" userId="ba4a3023-469b-47da-9b56-135bbb92583d" providerId="ADAL" clId="{625A4831-CF89-49CB-86CA-AB5EA805C311}" dt="2019-07-31T07:55:06.835" v="70" actId="13244"/>
          <ac:picMkLst>
            <pc:docMk/>
            <pc:sldMk cId="2166818527" sldId="771"/>
            <ac:picMk id="4" creationId="{54DAB673-6421-4BAA-8A93-FD0C797774BC}"/>
          </ac:picMkLst>
        </pc:picChg>
        <pc:picChg chg="mod">
          <ac:chgData name="Sam Garnham" userId="ba4a3023-469b-47da-9b56-135bbb92583d" providerId="ADAL" clId="{625A4831-CF89-49CB-86CA-AB5EA805C311}" dt="2019-07-31T07:55:17.753" v="72" actId="13244"/>
          <ac:picMkLst>
            <pc:docMk/>
            <pc:sldMk cId="2166818527" sldId="771"/>
            <ac:picMk id="6" creationId="{67B2C2E9-9759-4E23-A129-4714F80BBBE0}"/>
          </ac:picMkLst>
        </pc:picChg>
        <pc:picChg chg="mod">
          <ac:chgData name="Sam Garnham" userId="ba4a3023-469b-47da-9b56-135bbb92583d" providerId="ADAL" clId="{625A4831-CF89-49CB-86CA-AB5EA805C311}" dt="2019-07-31T07:55:01.665" v="69" actId="13244"/>
          <ac:picMkLst>
            <pc:docMk/>
            <pc:sldMk cId="2166818527" sldId="771"/>
            <ac:picMk id="10" creationId="{B175C341-363A-43B2-B8CB-297E19A4073F}"/>
          </ac:picMkLst>
        </pc:picChg>
      </pc:sldChg>
      <pc:sldChg chg="modSp">
        <pc:chgData name="Sam Garnham" userId="ba4a3023-469b-47da-9b56-135bbb92583d" providerId="ADAL" clId="{625A4831-CF89-49CB-86CA-AB5EA805C311}" dt="2019-07-31T07:48:31.370" v="44" actId="962"/>
        <pc:sldMkLst>
          <pc:docMk/>
          <pc:sldMk cId="3712363524" sldId="776"/>
        </pc:sldMkLst>
        <pc:picChg chg="mod">
          <ac:chgData name="Sam Garnham" userId="ba4a3023-469b-47da-9b56-135bbb92583d" providerId="ADAL" clId="{625A4831-CF89-49CB-86CA-AB5EA805C311}" dt="2019-07-31T07:48:31.370" v="44" actId="962"/>
          <ac:picMkLst>
            <pc:docMk/>
            <pc:sldMk cId="3712363524" sldId="776"/>
            <ac:picMk id="7" creationId="{D72EA3E0-6CFA-48BD-9253-A38CA65B750B}"/>
          </ac:picMkLst>
        </pc:picChg>
      </pc:sldChg>
    </pc:docChg>
  </pc:docChgLst>
  <pc:docChgLst>
    <pc:chgData name="Justine Wilson" userId="S::justine.wilson@sja.org.uk::cd635167-bbd3-4a7f-9fa7-49f7026615ce" providerId="AD" clId="Web-{D4D478D9-76EB-09BE-6377-5D274C34269D}"/>
    <pc:docChg chg="modSld">
      <pc:chgData name="Justine Wilson" userId="S::justine.wilson@sja.org.uk::cd635167-bbd3-4a7f-9fa7-49f7026615ce" providerId="AD" clId="Web-{D4D478D9-76EB-09BE-6377-5D274C34269D}" dt="2019-07-02T10:46:45.963" v="7" actId="20577"/>
      <pc:docMkLst>
        <pc:docMk/>
      </pc:docMkLst>
      <pc:sldChg chg="modSp">
        <pc:chgData name="Justine Wilson" userId="S::justine.wilson@sja.org.uk::cd635167-bbd3-4a7f-9fa7-49f7026615ce" providerId="AD" clId="Web-{D4D478D9-76EB-09BE-6377-5D274C34269D}" dt="2019-07-02T10:46:45.963" v="6" actId="20577"/>
        <pc:sldMkLst>
          <pc:docMk/>
          <pc:sldMk cId="2455495828" sldId="669"/>
        </pc:sldMkLst>
        <pc:spChg chg="mod">
          <ac:chgData name="Justine Wilson" userId="S::justine.wilson@sja.org.uk::cd635167-bbd3-4a7f-9fa7-49f7026615ce" providerId="AD" clId="Web-{D4D478D9-76EB-09BE-6377-5D274C34269D}" dt="2019-07-02T10:46:45.963" v="6" actId="20577"/>
          <ac:spMkLst>
            <pc:docMk/>
            <pc:sldMk cId="2455495828" sldId="669"/>
            <ac:spMk id="12" creationId="{8C41146F-A14D-40A4-80CF-41A541445448}"/>
          </ac:spMkLst>
        </pc:spChg>
      </pc:sldChg>
    </pc:docChg>
  </pc:docChgLst>
  <pc:docChgLst>
    <pc:chgData name="Elsa Stuart" userId="1036faa4-45e7-40bb-895e-6c47aba8630b" providerId="ADAL" clId="{0DCB5448-595D-4636-A1BE-59669457F551}"/>
    <pc:docChg chg="custSel modSld">
      <pc:chgData name="Elsa Stuart" userId="1036faa4-45e7-40bb-895e-6c47aba8630b" providerId="ADAL" clId="{0DCB5448-595D-4636-A1BE-59669457F551}" dt="2019-07-12T14:24:18.154" v="12"/>
      <pc:docMkLst>
        <pc:docMk/>
      </pc:docMkLst>
      <pc:sldChg chg="addCm modCm">
        <pc:chgData name="Elsa Stuart" userId="1036faa4-45e7-40bb-895e-6c47aba8630b" providerId="ADAL" clId="{0DCB5448-595D-4636-A1BE-59669457F551}" dt="2019-07-12T13:53:11.843" v="1"/>
        <pc:sldMkLst>
          <pc:docMk/>
          <pc:sldMk cId="281358155" sldId="656"/>
        </pc:sldMkLst>
      </pc:sldChg>
      <pc:sldChg chg="addCm modCm">
        <pc:chgData name="Elsa Stuart" userId="1036faa4-45e7-40bb-895e-6c47aba8630b" providerId="ADAL" clId="{0DCB5448-595D-4636-A1BE-59669457F551}" dt="2019-07-12T14:24:18.154" v="12"/>
        <pc:sldMkLst>
          <pc:docMk/>
          <pc:sldMk cId="2981126906" sldId="661"/>
        </pc:sldMkLst>
      </pc:sldChg>
      <pc:sldChg chg="addCm modCm">
        <pc:chgData name="Elsa Stuart" userId="1036faa4-45e7-40bb-895e-6c47aba8630b" providerId="ADAL" clId="{0DCB5448-595D-4636-A1BE-59669457F551}" dt="2019-07-12T14:05:35.186" v="3"/>
        <pc:sldMkLst>
          <pc:docMk/>
          <pc:sldMk cId="103054054" sldId="663"/>
        </pc:sldMkLst>
      </pc:sldChg>
      <pc:sldChg chg="addCm modCm">
        <pc:chgData name="Elsa Stuart" userId="1036faa4-45e7-40bb-895e-6c47aba8630b" providerId="ADAL" clId="{0DCB5448-595D-4636-A1BE-59669457F551}" dt="2019-07-12T14:18:10.474" v="5"/>
        <pc:sldMkLst>
          <pc:docMk/>
          <pc:sldMk cId="215699173" sldId="666"/>
        </pc:sldMkLst>
      </pc:sldChg>
      <pc:sldChg chg="addCm delCm modCm">
        <pc:chgData name="Elsa Stuart" userId="1036faa4-45e7-40bb-895e-6c47aba8630b" providerId="ADAL" clId="{0DCB5448-595D-4636-A1BE-59669457F551}" dt="2019-07-12T14:22:33.807" v="10"/>
        <pc:sldMkLst>
          <pc:docMk/>
          <pc:sldMk cId="2455495828" sldId="669"/>
        </pc:sldMkLst>
      </pc:sldChg>
    </pc:docChg>
  </pc:docChgLst>
  <pc:docChgLst>
    <pc:chgData name="Justine Wilson" userId="cd635167-bbd3-4a7f-9fa7-49f7026615ce" providerId="ADAL" clId="{3034813E-F348-41B5-9205-B5E599C1E758}"/>
    <pc:docChg chg="custSel addSld delSld modSld sldOrd">
      <pc:chgData name="Justine Wilson" userId="cd635167-bbd3-4a7f-9fa7-49f7026615ce" providerId="ADAL" clId="{3034813E-F348-41B5-9205-B5E599C1E758}" dt="2019-07-02T09:42:45.945" v="804" actId="20577"/>
      <pc:docMkLst>
        <pc:docMk/>
      </pc:docMkLst>
      <pc:sldChg chg="modSp">
        <pc:chgData name="Justine Wilson" userId="cd635167-bbd3-4a7f-9fa7-49f7026615ce" providerId="ADAL" clId="{3034813E-F348-41B5-9205-B5E599C1E758}" dt="2019-07-02T09:15:21.717" v="13" actId="20577"/>
        <pc:sldMkLst>
          <pc:docMk/>
          <pc:sldMk cId="281358155" sldId="656"/>
        </pc:sldMkLst>
        <pc:spChg chg="mod">
          <ac:chgData name="Justine Wilson" userId="cd635167-bbd3-4a7f-9fa7-49f7026615ce" providerId="ADAL" clId="{3034813E-F348-41B5-9205-B5E599C1E758}" dt="2019-07-02T09:15:21.717" v="13" actId="20577"/>
          <ac:spMkLst>
            <pc:docMk/>
            <pc:sldMk cId="281358155" sldId="656"/>
            <ac:spMk id="8" creationId="{B151BFFA-C000-42D8-B32D-9865F53FC1D9}"/>
          </ac:spMkLst>
        </pc:spChg>
      </pc:sldChg>
      <pc:sldChg chg="modSp">
        <pc:chgData name="Justine Wilson" userId="cd635167-bbd3-4a7f-9fa7-49f7026615ce" providerId="ADAL" clId="{3034813E-F348-41B5-9205-B5E599C1E758}" dt="2019-07-02T09:18:06.270" v="47" actId="20577"/>
        <pc:sldMkLst>
          <pc:docMk/>
          <pc:sldMk cId="103054054" sldId="663"/>
        </pc:sldMkLst>
        <pc:spChg chg="mod">
          <ac:chgData name="Justine Wilson" userId="cd635167-bbd3-4a7f-9fa7-49f7026615ce" providerId="ADAL" clId="{3034813E-F348-41B5-9205-B5E599C1E758}" dt="2019-07-02T09:18:06.270" v="47" actId="20577"/>
          <ac:spMkLst>
            <pc:docMk/>
            <pc:sldMk cId="103054054" sldId="663"/>
            <ac:spMk id="5" creationId="{AFFBA86F-C93C-4756-977F-94FA1ACDD231}"/>
          </ac:spMkLst>
        </pc:spChg>
      </pc:sldChg>
      <pc:sldChg chg="modSp">
        <pc:chgData name="Justine Wilson" userId="cd635167-bbd3-4a7f-9fa7-49f7026615ce" providerId="ADAL" clId="{3034813E-F348-41B5-9205-B5E599C1E758}" dt="2019-07-02T09:22:29.481" v="121" actId="20577"/>
        <pc:sldMkLst>
          <pc:docMk/>
          <pc:sldMk cId="2455495828" sldId="669"/>
        </pc:sldMkLst>
        <pc:spChg chg="mod">
          <ac:chgData name="Justine Wilson" userId="cd635167-bbd3-4a7f-9fa7-49f7026615ce" providerId="ADAL" clId="{3034813E-F348-41B5-9205-B5E599C1E758}" dt="2019-07-02T09:22:11.329" v="118" actId="20577"/>
          <ac:spMkLst>
            <pc:docMk/>
            <pc:sldMk cId="2455495828" sldId="669"/>
            <ac:spMk id="2" creationId="{6686E384-42F0-4CAC-B194-8F7880243B62}"/>
          </ac:spMkLst>
        </pc:spChg>
        <pc:spChg chg="mod">
          <ac:chgData name="Justine Wilson" userId="cd635167-bbd3-4a7f-9fa7-49f7026615ce" providerId="ADAL" clId="{3034813E-F348-41B5-9205-B5E599C1E758}" dt="2019-07-02T09:21:25.488" v="63" actId="20577"/>
          <ac:spMkLst>
            <pc:docMk/>
            <pc:sldMk cId="2455495828" sldId="669"/>
            <ac:spMk id="6" creationId="{001992FE-BEAD-454F-9D8F-E3BF4C1588EE}"/>
          </ac:spMkLst>
        </pc:spChg>
        <pc:spChg chg="mod">
          <ac:chgData name="Justine Wilson" userId="cd635167-bbd3-4a7f-9fa7-49f7026615ce" providerId="ADAL" clId="{3034813E-F348-41B5-9205-B5E599C1E758}" dt="2019-07-02T09:21:39.386" v="87" actId="5793"/>
          <ac:spMkLst>
            <pc:docMk/>
            <pc:sldMk cId="2455495828" sldId="669"/>
            <ac:spMk id="7" creationId="{8793FFA6-ADA2-4448-8779-59F0E2D6355C}"/>
          </ac:spMkLst>
        </pc:spChg>
        <pc:spChg chg="mod">
          <ac:chgData name="Justine Wilson" userId="cd635167-bbd3-4a7f-9fa7-49f7026615ce" providerId="ADAL" clId="{3034813E-F348-41B5-9205-B5E599C1E758}" dt="2019-07-02T09:21:51.199" v="97" actId="20577"/>
          <ac:spMkLst>
            <pc:docMk/>
            <pc:sldMk cId="2455495828" sldId="669"/>
            <ac:spMk id="10" creationId="{9B7B3225-0026-43C3-9AD0-F1DBEB4D4CF2}"/>
          </ac:spMkLst>
        </pc:spChg>
        <pc:spChg chg="mod">
          <ac:chgData name="Justine Wilson" userId="cd635167-bbd3-4a7f-9fa7-49f7026615ce" providerId="ADAL" clId="{3034813E-F348-41B5-9205-B5E599C1E758}" dt="2019-07-02T09:22:29.481" v="121" actId="20577"/>
          <ac:spMkLst>
            <pc:docMk/>
            <pc:sldMk cId="2455495828" sldId="669"/>
            <ac:spMk id="12" creationId="{8C41146F-A14D-40A4-80CF-41A541445448}"/>
          </ac:spMkLst>
        </pc:spChg>
      </pc:sldChg>
      <pc:sldChg chg="modSp">
        <pc:chgData name="Justine Wilson" userId="cd635167-bbd3-4a7f-9fa7-49f7026615ce" providerId="ADAL" clId="{3034813E-F348-41B5-9205-B5E599C1E758}" dt="2019-07-02T09:23:26.253" v="142" actId="20577"/>
        <pc:sldMkLst>
          <pc:docMk/>
          <pc:sldMk cId="3490383441" sldId="670"/>
        </pc:sldMkLst>
        <pc:spChg chg="mod">
          <ac:chgData name="Justine Wilson" userId="cd635167-bbd3-4a7f-9fa7-49f7026615ce" providerId="ADAL" clId="{3034813E-F348-41B5-9205-B5E599C1E758}" dt="2019-07-02T09:23:15.516" v="139" actId="14100"/>
          <ac:spMkLst>
            <pc:docMk/>
            <pc:sldMk cId="3490383441" sldId="670"/>
            <ac:spMk id="6" creationId="{72E2A024-BA54-4D9D-953D-FE42ADD3D527}"/>
          </ac:spMkLst>
        </pc:spChg>
        <pc:spChg chg="mod">
          <ac:chgData name="Justine Wilson" userId="cd635167-bbd3-4a7f-9fa7-49f7026615ce" providerId="ADAL" clId="{3034813E-F348-41B5-9205-B5E599C1E758}" dt="2019-07-02T09:23:19.680" v="140" actId="1076"/>
          <ac:spMkLst>
            <pc:docMk/>
            <pc:sldMk cId="3490383441" sldId="670"/>
            <ac:spMk id="7" creationId="{9AAE7F2A-3C26-4004-BD81-8F55A553F81F}"/>
          </ac:spMkLst>
        </pc:spChg>
        <pc:spChg chg="mod">
          <ac:chgData name="Justine Wilson" userId="cd635167-bbd3-4a7f-9fa7-49f7026615ce" providerId="ADAL" clId="{3034813E-F348-41B5-9205-B5E599C1E758}" dt="2019-07-02T09:23:26.253" v="142" actId="20577"/>
          <ac:spMkLst>
            <pc:docMk/>
            <pc:sldMk cId="3490383441" sldId="670"/>
            <ac:spMk id="9" creationId="{CFD0C147-9927-4DFE-9102-08676B9AB1CD}"/>
          </ac:spMkLst>
        </pc:spChg>
      </pc:sldChg>
      <pc:sldChg chg="modSp">
        <pc:chgData name="Justine Wilson" userId="cd635167-bbd3-4a7f-9fa7-49f7026615ce" providerId="ADAL" clId="{3034813E-F348-41B5-9205-B5E599C1E758}" dt="2019-07-02T09:41:39.701" v="791" actId="14100"/>
        <pc:sldMkLst>
          <pc:docMk/>
          <pc:sldMk cId="1112156894" sldId="671"/>
        </pc:sldMkLst>
        <pc:spChg chg="mod">
          <ac:chgData name="Justine Wilson" userId="cd635167-bbd3-4a7f-9fa7-49f7026615ce" providerId="ADAL" clId="{3034813E-F348-41B5-9205-B5E599C1E758}" dt="2019-07-02T09:41:39.701" v="791" actId="14100"/>
          <ac:spMkLst>
            <pc:docMk/>
            <pc:sldMk cId="1112156894" sldId="671"/>
            <ac:spMk id="6" creationId="{72E2A024-BA54-4D9D-953D-FE42ADD3D527}"/>
          </ac:spMkLst>
        </pc:spChg>
        <pc:spChg chg="mod">
          <ac:chgData name="Justine Wilson" userId="cd635167-bbd3-4a7f-9fa7-49f7026615ce" providerId="ADAL" clId="{3034813E-F348-41B5-9205-B5E599C1E758}" dt="2019-07-02T09:24:14.143" v="152" actId="14100"/>
          <ac:spMkLst>
            <pc:docMk/>
            <pc:sldMk cId="1112156894" sldId="671"/>
            <ac:spMk id="7" creationId="{9AAE7F2A-3C26-4004-BD81-8F55A553F81F}"/>
          </ac:spMkLst>
        </pc:spChg>
      </pc:sldChg>
      <pc:sldChg chg="modSp">
        <pc:chgData name="Justine Wilson" userId="cd635167-bbd3-4a7f-9fa7-49f7026615ce" providerId="ADAL" clId="{3034813E-F348-41B5-9205-B5E599C1E758}" dt="2019-07-02T09:24:36.302" v="170" actId="1076"/>
        <pc:sldMkLst>
          <pc:docMk/>
          <pc:sldMk cId="2626424737" sldId="672"/>
        </pc:sldMkLst>
        <pc:spChg chg="mod">
          <ac:chgData name="Justine Wilson" userId="cd635167-bbd3-4a7f-9fa7-49f7026615ce" providerId="ADAL" clId="{3034813E-F348-41B5-9205-B5E599C1E758}" dt="2019-07-02T09:24:31.460" v="169" actId="14100"/>
          <ac:spMkLst>
            <pc:docMk/>
            <pc:sldMk cId="2626424737" sldId="672"/>
            <ac:spMk id="6" creationId="{72E2A024-BA54-4D9D-953D-FE42ADD3D527}"/>
          </ac:spMkLst>
        </pc:spChg>
        <pc:spChg chg="mod">
          <ac:chgData name="Justine Wilson" userId="cd635167-bbd3-4a7f-9fa7-49f7026615ce" providerId="ADAL" clId="{3034813E-F348-41B5-9205-B5E599C1E758}" dt="2019-07-02T09:24:36.302" v="170" actId="1076"/>
          <ac:spMkLst>
            <pc:docMk/>
            <pc:sldMk cId="2626424737" sldId="672"/>
            <ac:spMk id="7" creationId="{9AAE7F2A-3C26-4004-BD81-8F55A553F81F}"/>
          </ac:spMkLst>
        </pc:spChg>
      </pc:sldChg>
      <pc:sldChg chg="modSp ord">
        <pc:chgData name="Justine Wilson" userId="cd635167-bbd3-4a7f-9fa7-49f7026615ce" providerId="ADAL" clId="{3034813E-F348-41B5-9205-B5E599C1E758}" dt="2019-07-02T09:40:56.738" v="779"/>
        <pc:sldMkLst>
          <pc:docMk/>
          <pc:sldMk cId="3857065697" sldId="674"/>
        </pc:sldMkLst>
        <pc:spChg chg="mod">
          <ac:chgData name="Justine Wilson" userId="cd635167-bbd3-4a7f-9fa7-49f7026615ce" providerId="ADAL" clId="{3034813E-F348-41B5-9205-B5E599C1E758}" dt="2019-07-02T09:24:53.798" v="188" actId="14100"/>
          <ac:spMkLst>
            <pc:docMk/>
            <pc:sldMk cId="3857065697" sldId="674"/>
            <ac:spMk id="6" creationId="{72E2A024-BA54-4D9D-953D-FE42ADD3D527}"/>
          </ac:spMkLst>
        </pc:spChg>
        <pc:spChg chg="mod">
          <ac:chgData name="Justine Wilson" userId="cd635167-bbd3-4a7f-9fa7-49f7026615ce" providerId="ADAL" clId="{3034813E-F348-41B5-9205-B5E599C1E758}" dt="2019-07-02T09:24:56.503" v="189" actId="1076"/>
          <ac:spMkLst>
            <pc:docMk/>
            <pc:sldMk cId="3857065697" sldId="674"/>
            <ac:spMk id="7" creationId="{9AAE7F2A-3C26-4004-BD81-8F55A553F81F}"/>
          </ac:spMkLst>
        </pc:spChg>
      </pc:sldChg>
      <pc:sldChg chg="add">
        <pc:chgData name="Justine Wilson" userId="cd635167-bbd3-4a7f-9fa7-49f7026615ce" providerId="ADAL" clId="{3034813E-F348-41B5-9205-B5E599C1E758}" dt="2019-07-02T09:20:26.405" v="50"/>
        <pc:sldMkLst>
          <pc:docMk/>
          <pc:sldMk cId="3800361533" sldId="770"/>
        </pc:sldMkLst>
      </pc:sldChg>
      <pc:sldChg chg="add">
        <pc:chgData name="Justine Wilson" userId="cd635167-bbd3-4a7f-9fa7-49f7026615ce" providerId="ADAL" clId="{3034813E-F348-41B5-9205-B5E599C1E758}" dt="2019-07-02T09:20:49.148" v="52"/>
        <pc:sldMkLst>
          <pc:docMk/>
          <pc:sldMk cId="2166818527" sldId="771"/>
        </pc:sldMkLst>
      </pc:sldChg>
      <pc:sldChg chg="modSp add">
        <pc:chgData name="Justine Wilson" userId="cd635167-bbd3-4a7f-9fa7-49f7026615ce" providerId="ADAL" clId="{3034813E-F348-41B5-9205-B5E599C1E758}" dt="2019-07-02T09:42:03.256" v="795" actId="20577"/>
        <pc:sldMkLst>
          <pc:docMk/>
          <pc:sldMk cId="2233329967" sldId="773"/>
        </pc:sldMkLst>
        <pc:spChg chg="mod">
          <ac:chgData name="Justine Wilson" userId="cd635167-bbd3-4a7f-9fa7-49f7026615ce" providerId="ADAL" clId="{3034813E-F348-41B5-9205-B5E599C1E758}" dt="2019-07-02T09:34:05.596" v="213" actId="14100"/>
          <ac:spMkLst>
            <pc:docMk/>
            <pc:sldMk cId="2233329967" sldId="773"/>
            <ac:spMk id="3" creationId="{F329B2F9-979C-40C3-8B06-E7B77B3A7D67}"/>
          </ac:spMkLst>
        </pc:spChg>
        <pc:spChg chg="mod">
          <ac:chgData name="Justine Wilson" userId="cd635167-bbd3-4a7f-9fa7-49f7026615ce" providerId="ADAL" clId="{3034813E-F348-41B5-9205-B5E599C1E758}" dt="2019-07-02T09:42:03.256" v="795" actId="20577"/>
          <ac:spMkLst>
            <pc:docMk/>
            <pc:sldMk cId="2233329967" sldId="773"/>
            <ac:spMk id="8" creationId="{5F0E2AB0-8723-46B4-B3AC-DEB188BE4C99}"/>
          </ac:spMkLst>
        </pc:spChg>
      </pc:sldChg>
      <pc:sldChg chg="modSp add ord">
        <pc:chgData name="Justine Wilson" userId="cd635167-bbd3-4a7f-9fa7-49f7026615ce" providerId="ADAL" clId="{3034813E-F348-41B5-9205-B5E599C1E758}" dt="2019-07-02T09:42:45.945" v="804" actId="20577"/>
        <pc:sldMkLst>
          <pc:docMk/>
          <pc:sldMk cId="3123232332" sldId="774"/>
        </pc:sldMkLst>
        <pc:spChg chg="mod">
          <ac:chgData name="Justine Wilson" userId="cd635167-bbd3-4a7f-9fa7-49f7026615ce" providerId="ADAL" clId="{3034813E-F348-41B5-9205-B5E599C1E758}" dt="2019-07-02T09:37:03.062" v="546" actId="14100"/>
          <ac:spMkLst>
            <pc:docMk/>
            <pc:sldMk cId="3123232332" sldId="774"/>
            <ac:spMk id="3" creationId="{F329B2F9-979C-40C3-8B06-E7B77B3A7D67}"/>
          </ac:spMkLst>
        </pc:spChg>
        <pc:spChg chg="mod">
          <ac:chgData name="Justine Wilson" userId="cd635167-bbd3-4a7f-9fa7-49f7026615ce" providerId="ADAL" clId="{3034813E-F348-41B5-9205-B5E599C1E758}" dt="2019-07-02T09:42:45.945" v="804" actId="20577"/>
          <ac:spMkLst>
            <pc:docMk/>
            <pc:sldMk cId="3123232332" sldId="774"/>
            <ac:spMk id="8" creationId="{5F0E2AB0-8723-46B4-B3AC-DEB188BE4C99}"/>
          </ac:spMkLst>
        </pc:spChg>
      </pc:sldChg>
      <pc:sldChg chg="modSp add">
        <pc:chgData name="Justine Wilson" userId="cd635167-bbd3-4a7f-9fa7-49f7026615ce" providerId="ADAL" clId="{3034813E-F348-41B5-9205-B5E599C1E758}" dt="2019-07-02T09:42:28.518" v="799" actId="20577"/>
        <pc:sldMkLst>
          <pc:docMk/>
          <pc:sldMk cId="3469364502" sldId="775"/>
        </pc:sldMkLst>
        <pc:spChg chg="mod">
          <ac:chgData name="Justine Wilson" userId="cd635167-bbd3-4a7f-9fa7-49f7026615ce" providerId="ADAL" clId="{3034813E-F348-41B5-9205-B5E599C1E758}" dt="2019-07-02T09:38:39.795" v="674" actId="14100"/>
          <ac:spMkLst>
            <pc:docMk/>
            <pc:sldMk cId="3469364502" sldId="775"/>
            <ac:spMk id="3" creationId="{F329B2F9-979C-40C3-8B06-E7B77B3A7D67}"/>
          </ac:spMkLst>
        </pc:spChg>
        <pc:spChg chg="mod">
          <ac:chgData name="Justine Wilson" userId="cd635167-bbd3-4a7f-9fa7-49f7026615ce" providerId="ADAL" clId="{3034813E-F348-41B5-9205-B5E599C1E758}" dt="2019-07-02T09:42:28.518" v="799" actId="20577"/>
          <ac:spMkLst>
            <pc:docMk/>
            <pc:sldMk cId="3469364502" sldId="775"/>
            <ac:spMk id="8" creationId="{5F0E2AB0-8723-46B4-B3AC-DEB188BE4C99}"/>
          </ac:spMkLst>
        </pc:spChg>
      </pc:sldChg>
    </pc:docChg>
  </pc:docChgLst>
  <pc:docChgLst>
    <pc:chgData name="Justine Wilson" userId="cd635167-bbd3-4a7f-9fa7-49f7026615ce" providerId="ADAL" clId="{F8BEE600-7240-425A-B15A-F2339A1530C4}"/>
    <pc:docChg chg="modSld">
      <pc:chgData name="Justine Wilson" userId="cd635167-bbd3-4a7f-9fa7-49f7026615ce" providerId="ADAL" clId="{F8BEE600-7240-425A-B15A-F2339A1530C4}" dt="2019-05-16T13:39:07.719" v="16" actId="20577"/>
      <pc:docMkLst>
        <pc:docMk/>
      </pc:docMkLst>
      <pc:sldChg chg="modSp">
        <pc:chgData name="Justine Wilson" userId="cd635167-bbd3-4a7f-9fa7-49f7026615ce" providerId="ADAL" clId="{F8BEE600-7240-425A-B15A-F2339A1530C4}" dt="2019-05-16T13:39:07.719" v="16" actId="20577"/>
        <pc:sldMkLst>
          <pc:docMk/>
          <pc:sldMk cId="513013905" sldId="673"/>
        </pc:sldMkLst>
        <pc:spChg chg="mod">
          <ac:chgData name="Justine Wilson" userId="cd635167-bbd3-4a7f-9fa7-49f7026615ce" providerId="ADAL" clId="{F8BEE600-7240-425A-B15A-F2339A1530C4}" dt="2019-05-16T13:39:07.719" v="16" actId="20577"/>
          <ac:spMkLst>
            <pc:docMk/>
            <pc:sldMk cId="513013905" sldId="673"/>
            <ac:spMk id="9" creationId="{66E78269-4A4F-43F4-B889-CC394798FEAC}"/>
          </ac:spMkLst>
        </pc:spChg>
      </pc:sldChg>
    </pc:docChg>
  </pc:docChgLst>
  <pc:docChgLst>
    <pc:chgData name="Jodie Walsh2" userId="8f656482-1ee0-4981-a154-9528d7227717" providerId="ADAL" clId="{B08F0930-F46C-4229-AC21-35FF66C77683}"/>
    <pc:docChg chg="modSld">
      <pc:chgData name="Jodie Walsh2" userId="8f656482-1ee0-4981-a154-9528d7227717" providerId="ADAL" clId="{B08F0930-F46C-4229-AC21-35FF66C77683}" dt="2019-05-16T13:53:29.114" v="11" actId="14100"/>
      <pc:docMkLst>
        <pc:docMk/>
      </pc:docMkLst>
      <pc:sldChg chg="modSp">
        <pc:chgData name="Jodie Walsh2" userId="8f656482-1ee0-4981-a154-9528d7227717" providerId="ADAL" clId="{B08F0930-F46C-4229-AC21-35FF66C77683}" dt="2019-05-16T13:53:29.114" v="11" actId="14100"/>
        <pc:sldMkLst>
          <pc:docMk/>
          <pc:sldMk cId="3857065697" sldId="674"/>
        </pc:sldMkLst>
        <pc:spChg chg="mod">
          <ac:chgData name="Jodie Walsh2" userId="8f656482-1ee0-4981-a154-9528d7227717" providerId="ADAL" clId="{B08F0930-F46C-4229-AC21-35FF66C77683}" dt="2019-05-16T13:53:29.114" v="11" actId="14100"/>
          <ac:spMkLst>
            <pc:docMk/>
            <pc:sldMk cId="3857065697" sldId="674"/>
            <ac:spMk id="7" creationId="{9AAE7F2A-3C26-4004-BD81-8F55A553F81F}"/>
          </ac:spMkLst>
        </pc:spChg>
        <pc:spChg chg="mod">
          <ac:chgData name="Jodie Walsh2" userId="8f656482-1ee0-4981-a154-9528d7227717" providerId="ADAL" clId="{B08F0930-F46C-4229-AC21-35FF66C77683}" dt="2019-05-16T13:53:20.563" v="5" actId="20577"/>
          <ac:spMkLst>
            <pc:docMk/>
            <pc:sldMk cId="3857065697" sldId="674"/>
            <ac:spMk id="9" creationId="{CFD0C147-9927-4DFE-9102-08676B9AB1CD}"/>
          </ac:spMkLst>
        </pc:spChg>
      </pc:sldChg>
    </pc:docChg>
  </pc:docChgLst>
  <pc:docChgLst>
    <pc:chgData name="Elizabeth Connors" userId="S::elizabeth.connors@sja.org.uk::7b8a960c-3a8f-44e5-8383-848c6766db90" providerId="AD" clId="Web-{B4177B8E-CF71-158E-3877-8BA07A346D1C}"/>
    <pc:docChg chg="modSld">
      <pc:chgData name="Elizabeth Connors" userId="S::elizabeth.connors@sja.org.uk::7b8a960c-3a8f-44e5-8383-848c6766db90" providerId="AD" clId="Web-{B4177B8E-CF71-158E-3877-8BA07A346D1C}" dt="2019-07-03T11:25:54.550" v="201" actId="20577"/>
      <pc:docMkLst>
        <pc:docMk/>
      </pc:docMkLst>
      <pc:sldChg chg="modSp">
        <pc:chgData name="Elizabeth Connors" userId="S::elizabeth.connors@sja.org.uk::7b8a960c-3a8f-44e5-8383-848c6766db90" providerId="AD" clId="Web-{B4177B8E-CF71-158E-3877-8BA07A346D1C}" dt="2019-07-03T11:09:33.381" v="2" actId="20577"/>
        <pc:sldMkLst>
          <pc:docMk/>
          <pc:sldMk cId="3199948157" sldId="652"/>
        </pc:sldMkLst>
        <pc:spChg chg="mod">
          <ac:chgData name="Elizabeth Connors" userId="S::elizabeth.connors@sja.org.uk::7b8a960c-3a8f-44e5-8383-848c6766db90" providerId="AD" clId="Web-{B4177B8E-CF71-158E-3877-8BA07A346D1C}" dt="2019-07-03T11:09:33.381" v="2" actId="20577"/>
          <ac:spMkLst>
            <pc:docMk/>
            <pc:sldMk cId="3199948157" sldId="652"/>
            <ac:spMk id="3" creationId="{1350C409-3CCA-48BD-87D2-FE46540C4DD3}"/>
          </ac:spMkLst>
        </pc:spChg>
      </pc:sldChg>
      <pc:sldChg chg="modSp">
        <pc:chgData name="Elizabeth Connors" userId="S::elizabeth.connors@sja.org.uk::7b8a960c-3a8f-44e5-8383-848c6766db90" providerId="AD" clId="Web-{B4177B8E-CF71-158E-3877-8BA07A346D1C}" dt="2019-07-03T11:21:55.629" v="132" actId="20577"/>
        <pc:sldMkLst>
          <pc:docMk/>
          <pc:sldMk cId="2096618169" sldId="657"/>
        </pc:sldMkLst>
        <pc:spChg chg="mod">
          <ac:chgData name="Elizabeth Connors" userId="S::elizabeth.connors@sja.org.uk::7b8a960c-3a8f-44e5-8383-848c6766db90" providerId="AD" clId="Web-{B4177B8E-CF71-158E-3877-8BA07A346D1C}" dt="2019-07-03T11:21:55.629" v="132" actId="20577"/>
          <ac:spMkLst>
            <pc:docMk/>
            <pc:sldMk cId="2096618169" sldId="657"/>
            <ac:spMk id="3" creationId="{93794C2F-C34E-403C-B119-9DD05EF79227}"/>
          </ac:spMkLst>
        </pc:spChg>
      </pc:sldChg>
      <pc:sldChg chg="modSp">
        <pc:chgData name="Elizabeth Connors" userId="S::elizabeth.connors@sja.org.uk::7b8a960c-3a8f-44e5-8383-848c6766db90" providerId="AD" clId="Web-{B4177B8E-CF71-158E-3877-8BA07A346D1C}" dt="2019-07-03T11:16:33.817" v="85" actId="20577"/>
        <pc:sldMkLst>
          <pc:docMk/>
          <pc:sldMk cId="2981126906" sldId="661"/>
        </pc:sldMkLst>
        <pc:spChg chg="mod">
          <ac:chgData name="Elizabeth Connors" userId="S::elizabeth.connors@sja.org.uk::7b8a960c-3a8f-44e5-8383-848c6766db90" providerId="AD" clId="Web-{B4177B8E-CF71-158E-3877-8BA07A346D1C}" dt="2019-07-03T11:16:33.817" v="85" actId="20577"/>
          <ac:spMkLst>
            <pc:docMk/>
            <pc:sldMk cId="2981126906" sldId="661"/>
            <ac:spMk id="8" creationId="{C1EE67B9-850B-4F6B-8B4A-70F5A44C5F97}"/>
          </ac:spMkLst>
        </pc:spChg>
      </pc:sldChg>
      <pc:sldChg chg="modSp">
        <pc:chgData name="Elizabeth Connors" userId="S::elizabeth.connors@sja.org.uk::7b8a960c-3a8f-44e5-8383-848c6766db90" providerId="AD" clId="Web-{B4177B8E-CF71-158E-3877-8BA07A346D1C}" dt="2019-07-03T11:10:31.943" v="9" actId="20577"/>
        <pc:sldMkLst>
          <pc:docMk/>
          <pc:sldMk cId="2257508996" sldId="662"/>
        </pc:sldMkLst>
        <pc:spChg chg="mod">
          <ac:chgData name="Elizabeth Connors" userId="S::elizabeth.connors@sja.org.uk::7b8a960c-3a8f-44e5-8383-848c6766db90" providerId="AD" clId="Web-{B4177B8E-CF71-158E-3877-8BA07A346D1C}" dt="2019-07-03T11:10:31.943" v="9" actId="20577"/>
          <ac:spMkLst>
            <pc:docMk/>
            <pc:sldMk cId="2257508996" sldId="662"/>
            <ac:spMk id="8" creationId="{C15F9BC1-641F-495D-B0CC-95D47FB32834}"/>
          </ac:spMkLst>
        </pc:spChg>
      </pc:sldChg>
      <pc:sldChg chg="modSp">
        <pc:chgData name="Elizabeth Connors" userId="S::elizabeth.connors@sja.org.uk::7b8a960c-3a8f-44e5-8383-848c6766db90" providerId="AD" clId="Web-{B4177B8E-CF71-158E-3877-8BA07A346D1C}" dt="2019-07-03T11:11:09.678" v="19" actId="20577"/>
        <pc:sldMkLst>
          <pc:docMk/>
          <pc:sldMk cId="103054054" sldId="663"/>
        </pc:sldMkLst>
        <pc:spChg chg="mod">
          <ac:chgData name="Elizabeth Connors" userId="S::elizabeth.connors@sja.org.uk::7b8a960c-3a8f-44e5-8383-848c6766db90" providerId="AD" clId="Web-{B4177B8E-CF71-158E-3877-8BA07A346D1C}" dt="2019-07-03T11:11:09.678" v="19" actId="20577"/>
          <ac:spMkLst>
            <pc:docMk/>
            <pc:sldMk cId="103054054" sldId="663"/>
            <ac:spMk id="5" creationId="{AFFBA86F-C93C-4756-977F-94FA1ACDD231}"/>
          </ac:spMkLst>
        </pc:spChg>
      </pc:sldChg>
      <pc:sldChg chg="modSp">
        <pc:chgData name="Elizabeth Connors" userId="S::elizabeth.connors@sja.org.uk::7b8a960c-3a8f-44e5-8383-848c6766db90" providerId="AD" clId="Web-{B4177B8E-CF71-158E-3877-8BA07A346D1C}" dt="2019-07-03T11:11:47.209" v="33" actId="20577"/>
        <pc:sldMkLst>
          <pc:docMk/>
          <pc:sldMk cId="3316130280" sldId="664"/>
        </pc:sldMkLst>
        <pc:spChg chg="mod">
          <ac:chgData name="Elizabeth Connors" userId="S::elizabeth.connors@sja.org.uk::7b8a960c-3a8f-44e5-8383-848c6766db90" providerId="AD" clId="Web-{B4177B8E-CF71-158E-3877-8BA07A346D1C}" dt="2019-07-03T11:11:47.209" v="33" actId="20577"/>
          <ac:spMkLst>
            <pc:docMk/>
            <pc:sldMk cId="3316130280" sldId="664"/>
            <ac:spMk id="3" creationId="{3F00FE59-6A21-459D-8014-C0FCE0B558A0}"/>
          </ac:spMkLst>
        </pc:spChg>
      </pc:sldChg>
      <pc:sldChg chg="modSp">
        <pc:chgData name="Elizabeth Connors" userId="S::elizabeth.connors@sja.org.uk::7b8a960c-3a8f-44e5-8383-848c6766db90" providerId="AD" clId="Web-{B4177B8E-CF71-158E-3877-8BA07A346D1C}" dt="2019-07-03T11:25:04.472" v="194" actId="1076"/>
        <pc:sldMkLst>
          <pc:docMk/>
          <pc:sldMk cId="2455495828" sldId="669"/>
        </pc:sldMkLst>
        <pc:spChg chg="mod">
          <ac:chgData name="Elizabeth Connors" userId="S::elizabeth.connors@sja.org.uk::7b8a960c-3a8f-44e5-8383-848c6766db90" providerId="AD" clId="Web-{B4177B8E-CF71-158E-3877-8BA07A346D1C}" dt="2019-07-03T11:24:58.191" v="191" actId="20577"/>
          <ac:spMkLst>
            <pc:docMk/>
            <pc:sldMk cId="2455495828" sldId="669"/>
            <ac:spMk id="2" creationId="{6686E384-42F0-4CAC-B194-8F7880243B62}"/>
          </ac:spMkLst>
        </pc:spChg>
        <pc:spChg chg="mod">
          <ac:chgData name="Elizabeth Connors" userId="S::elizabeth.connors@sja.org.uk::7b8a960c-3a8f-44e5-8383-848c6766db90" providerId="AD" clId="Web-{B4177B8E-CF71-158E-3877-8BA07A346D1C}" dt="2019-07-03T11:24:06.613" v="161" actId="1076"/>
          <ac:spMkLst>
            <pc:docMk/>
            <pc:sldMk cId="2455495828" sldId="669"/>
            <ac:spMk id="5" creationId="{AFC2F31C-1FF3-47F2-A7A7-3B843BFD2703}"/>
          </ac:spMkLst>
        </pc:spChg>
        <pc:spChg chg="mod">
          <ac:chgData name="Elizabeth Connors" userId="S::elizabeth.connors@sja.org.uk::7b8a960c-3a8f-44e5-8383-848c6766db90" providerId="AD" clId="Web-{B4177B8E-CF71-158E-3877-8BA07A346D1C}" dt="2019-07-03T11:15:26.458" v="56" actId="20577"/>
          <ac:spMkLst>
            <pc:docMk/>
            <pc:sldMk cId="2455495828" sldId="669"/>
            <ac:spMk id="6" creationId="{001992FE-BEAD-454F-9D8F-E3BF4C1588EE}"/>
          </ac:spMkLst>
        </pc:spChg>
        <pc:spChg chg="mod">
          <ac:chgData name="Elizabeth Connors" userId="S::elizabeth.connors@sja.org.uk::7b8a960c-3a8f-44e5-8383-848c6766db90" providerId="AD" clId="Web-{B4177B8E-CF71-158E-3877-8BA07A346D1C}" dt="2019-07-03T11:15:29.958" v="58" actId="20577"/>
          <ac:spMkLst>
            <pc:docMk/>
            <pc:sldMk cId="2455495828" sldId="669"/>
            <ac:spMk id="7" creationId="{8793FFA6-ADA2-4448-8779-59F0E2D6355C}"/>
          </ac:spMkLst>
        </pc:spChg>
        <pc:spChg chg="mod">
          <ac:chgData name="Elizabeth Connors" userId="S::elizabeth.connors@sja.org.uk::7b8a960c-3a8f-44e5-8383-848c6766db90" providerId="AD" clId="Web-{B4177B8E-CF71-158E-3877-8BA07A346D1C}" dt="2019-07-03T11:15:35.677" v="61" actId="20577"/>
          <ac:spMkLst>
            <pc:docMk/>
            <pc:sldMk cId="2455495828" sldId="669"/>
            <ac:spMk id="8" creationId="{53838891-F103-481D-A0CE-039A420AEF30}"/>
          </ac:spMkLst>
        </pc:spChg>
        <pc:spChg chg="mod">
          <ac:chgData name="Elizabeth Connors" userId="S::elizabeth.connors@sja.org.uk::7b8a960c-3a8f-44e5-8383-848c6766db90" providerId="AD" clId="Web-{B4177B8E-CF71-158E-3877-8BA07A346D1C}" dt="2019-07-03T11:15:56.083" v="68" actId="20577"/>
          <ac:spMkLst>
            <pc:docMk/>
            <pc:sldMk cId="2455495828" sldId="669"/>
            <ac:spMk id="10" creationId="{9B7B3225-0026-43C3-9AD0-F1DBEB4D4CF2}"/>
          </ac:spMkLst>
        </pc:spChg>
        <pc:spChg chg="mod">
          <ac:chgData name="Elizabeth Connors" userId="S::elizabeth.connors@sja.org.uk::7b8a960c-3a8f-44e5-8383-848c6766db90" providerId="AD" clId="Web-{B4177B8E-CF71-158E-3877-8BA07A346D1C}" dt="2019-07-03T11:25:04.472" v="194" actId="1076"/>
          <ac:spMkLst>
            <pc:docMk/>
            <pc:sldMk cId="2455495828" sldId="669"/>
            <ac:spMk id="12" creationId="{8C41146F-A14D-40A4-80CF-41A541445448}"/>
          </ac:spMkLst>
        </pc:spChg>
      </pc:sldChg>
      <pc:sldChg chg="modSp">
        <pc:chgData name="Elizabeth Connors" userId="S::elizabeth.connors@sja.org.uk::7b8a960c-3a8f-44e5-8383-848c6766db90" providerId="AD" clId="Web-{B4177B8E-CF71-158E-3877-8BA07A346D1C}" dt="2019-07-03T11:25:54.550" v="200" actId="20577"/>
        <pc:sldMkLst>
          <pc:docMk/>
          <pc:sldMk cId="1112156894" sldId="671"/>
        </pc:sldMkLst>
        <pc:spChg chg="mod">
          <ac:chgData name="Elizabeth Connors" userId="S::elizabeth.connors@sja.org.uk::7b8a960c-3a8f-44e5-8383-848c6766db90" providerId="AD" clId="Web-{B4177B8E-CF71-158E-3877-8BA07A346D1C}" dt="2019-07-03T11:25:54.550" v="200" actId="20577"/>
          <ac:spMkLst>
            <pc:docMk/>
            <pc:sldMk cId="1112156894" sldId="671"/>
            <ac:spMk id="8" creationId="{2B92AFFD-ADF8-4260-9573-899443E175AF}"/>
          </ac:spMkLst>
        </pc:spChg>
      </pc:sldChg>
      <pc:sldChg chg="modSp">
        <pc:chgData name="Elizabeth Connors" userId="S::elizabeth.connors@sja.org.uk::7b8a960c-3a8f-44e5-8383-848c6766db90" providerId="AD" clId="Web-{B4177B8E-CF71-158E-3877-8BA07A346D1C}" dt="2019-07-03T11:21:13.629" v="130" actId="20577"/>
        <pc:sldMkLst>
          <pc:docMk/>
          <pc:sldMk cId="2626424737" sldId="672"/>
        </pc:sldMkLst>
        <pc:spChg chg="mod">
          <ac:chgData name="Elizabeth Connors" userId="S::elizabeth.connors@sja.org.uk::7b8a960c-3a8f-44e5-8383-848c6766db90" providerId="AD" clId="Web-{B4177B8E-CF71-158E-3877-8BA07A346D1C}" dt="2019-07-03T11:21:13.629" v="130" actId="20577"/>
          <ac:spMkLst>
            <pc:docMk/>
            <pc:sldMk cId="2626424737" sldId="672"/>
            <ac:spMk id="8" creationId="{988FA842-E1CF-4226-A049-CD06E121316D}"/>
          </ac:spMkLst>
        </pc:spChg>
      </pc:sldChg>
      <pc:sldChg chg="modSp">
        <pc:chgData name="Elizabeth Connors" userId="S::elizabeth.connors@sja.org.uk::7b8a960c-3a8f-44e5-8383-848c6766db90" providerId="AD" clId="Web-{B4177B8E-CF71-158E-3877-8BA07A346D1C}" dt="2019-07-03T11:22:46.457" v="136" actId="20577"/>
        <pc:sldMkLst>
          <pc:docMk/>
          <pc:sldMk cId="3800361533" sldId="770"/>
        </pc:sldMkLst>
        <pc:spChg chg="mod">
          <ac:chgData name="Elizabeth Connors" userId="S::elizabeth.connors@sja.org.uk::7b8a960c-3a8f-44e5-8383-848c6766db90" providerId="AD" clId="Web-{B4177B8E-CF71-158E-3877-8BA07A346D1C}" dt="2019-07-03T11:22:46.457" v="136" actId="20577"/>
          <ac:spMkLst>
            <pc:docMk/>
            <pc:sldMk cId="3800361533" sldId="770"/>
            <ac:spMk id="2" creationId="{65CCE26A-0E5E-46A7-8076-F09BFE43F978}"/>
          </ac:spMkLst>
        </pc:spChg>
      </pc:sldChg>
      <pc:sldChg chg="modSp">
        <pc:chgData name="Elizabeth Connors" userId="S::elizabeth.connors@sja.org.uk::7b8a960c-3a8f-44e5-8383-848c6766db90" providerId="AD" clId="Web-{B4177B8E-CF71-158E-3877-8BA07A346D1C}" dt="2019-07-03T11:23:06.035" v="140" actId="14100"/>
        <pc:sldMkLst>
          <pc:docMk/>
          <pc:sldMk cId="2166818527" sldId="771"/>
        </pc:sldMkLst>
        <pc:spChg chg="mod">
          <ac:chgData name="Elizabeth Connors" userId="S::elizabeth.connors@sja.org.uk::7b8a960c-3a8f-44e5-8383-848c6766db90" providerId="AD" clId="Web-{B4177B8E-CF71-158E-3877-8BA07A346D1C}" dt="2019-07-03T11:23:06.035" v="140" actId="14100"/>
          <ac:spMkLst>
            <pc:docMk/>
            <pc:sldMk cId="2166818527" sldId="771"/>
            <ac:spMk id="2" creationId="{65CCE26A-0E5E-46A7-8076-F09BFE43F978}"/>
          </ac:spMkLst>
        </pc:spChg>
        <pc:spChg chg="mod">
          <ac:chgData name="Elizabeth Connors" userId="S::elizabeth.connors@sja.org.uk::7b8a960c-3a8f-44e5-8383-848c6766db90" providerId="AD" clId="Web-{B4177B8E-CF71-158E-3877-8BA07A346D1C}" dt="2019-07-03T11:14:37.364" v="50" actId="14100"/>
          <ac:spMkLst>
            <pc:docMk/>
            <pc:sldMk cId="2166818527" sldId="771"/>
            <ac:spMk id="12" creationId="{67F01726-0902-47F5-9EF0-8EA26D8C3B8D}"/>
          </ac:spMkLst>
        </pc:spChg>
        <pc:spChg chg="mod">
          <ac:chgData name="Elizabeth Connors" userId="S::elizabeth.connors@sja.org.uk::7b8a960c-3a8f-44e5-8383-848c6766db90" providerId="AD" clId="Web-{B4177B8E-CF71-158E-3877-8BA07A346D1C}" dt="2019-07-03T11:14:47.911" v="51" actId="14100"/>
          <ac:spMkLst>
            <pc:docMk/>
            <pc:sldMk cId="2166818527" sldId="771"/>
            <ac:spMk id="13" creationId="{C68ED05F-BF76-4EFF-B3CC-734AEDDBBC28}"/>
          </ac:spMkLst>
        </pc:spChg>
        <pc:picChg chg="mod">
          <ac:chgData name="Elizabeth Connors" userId="S::elizabeth.connors@sja.org.uk::7b8a960c-3a8f-44e5-8383-848c6766db90" providerId="AD" clId="Web-{B4177B8E-CF71-158E-3877-8BA07A346D1C}" dt="2019-07-03T11:14:21.380" v="48" actId="1076"/>
          <ac:picMkLst>
            <pc:docMk/>
            <pc:sldMk cId="2166818527" sldId="771"/>
            <ac:picMk id="4" creationId="{54DAB673-6421-4BAA-8A93-FD0C797774BC}"/>
          </ac:picMkLst>
        </pc:picChg>
      </pc:sldChg>
      <pc:sldChg chg="modSp">
        <pc:chgData name="Elizabeth Connors" userId="S::elizabeth.connors@sja.org.uk::7b8a960c-3a8f-44e5-8383-848c6766db90" providerId="AD" clId="Web-{B4177B8E-CF71-158E-3877-8BA07A346D1C}" dt="2019-07-03T11:11:34.037" v="27" actId="20577"/>
        <pc:sldMkLst>
          <pc:docMk/>
          <pc:sldMk cId="2233329967" sldId="773"/>
        </pc:sldMkLst>
        <pc:spChg chg="mod">
          <ac:chgData name="Elizabeth Connors" userId="S::elizabeth.connors@sja.org.uk::7b8a960c-3a8f-44e5-8383-848c6766db90" providerId="AD" clId="Web-{B4177B8E-CF71-158E-3877-8BA07A346D1C}" dt="2019-07-03T11:11:34.037" v="27" actId="20577"/>
          <ac:spMkLst>
            <pc:docMk/>
            <pc:sldMk cId="2233329967" sldId="773"/>
            <ac:spMk id="8" creationId="{5F0E2AB0-8723-46B4-B3AC-DEB188BE4C99}"/>
          </ac:spMkLst>
        </pc:spChg>
      </pc:sldChg>
      <pc:sldChg chg="modSp">
        <pc:chgData name="Elizabeth Connors" userId="S::elizabeth.connors@sja.org.uk::7b8a960c-3a8f-44e5-8383-848c6766db90" providerId="AD" clId="Web-{B4177B8E-CF71-158E-3877-8BA07A346D1C}" dt="2019-07-03T11:16:11.411" v="79" actId="20577"/>
        <pc:sldMkLst>
          <pc:docMk/>
          <pc:sldMk cId="3123232332" sldId="774"/>
        </pc:sldMkLst>
        <pc:spChg chg="mod">
          <ac:chgData name="Elizabeth Connors" userId="S::elizabeth.connors@sja.org.uk::7b8a960c-3a8f-44e5-8383-848c6766db90" providerId="AD" clId="Web-{B4177B8E-CF71-158E-3877-8BA07A346D1C}" dt="2019-07-03T11:16:11.411" v="79" actId="20577"/>
          <ac:spMkLst>
            <pc:docMk/>
            <pc:sldMk cId="3123232332" sldId="774"/>
            <ac:spMk id="8" creationId="{5F0E2AB0-8723-46B4-B3AC-DEB188BE4C99}"/>
          </ac:spMkLst>
        </pc:spChg>
      </pc:sldChg>
      <pc:sldChg chg="modSp">
        <pc:chgData name="Elizabeth Connors" userId="S::elizabeth.connors@sja.org.uk::7b8a960c-3a8f-44e5-8383-848c6766db90" providerId="AD" clId="Web-{B4177B8E-CF71-158E-3877-8BA07A346D1C}" dt="2019-07-03T11:13:29.583" v="38" actId="20577"/>
        <pc:sldMkLst>
          <pc:docMk/>
          <pc:sldMk cId="3469364502" sldId="775"/>
        </pc:sldMkLst>
        <pc:spChg chg="mod">
          <ac:chgData name="Elizabeth Connors" userId="S::elizabeth.connors@sja.org.uk::7b8a960c-3a8f-44e5-8383-848c6766db90" providerId="AD" clId="Web-{B4177B8E-CF71-158E-3877-8BA07A346D1C}" dt="2019-07-03T11:13:29.583" v="38" actId="20577"/>
          <ac:spMkLst>
            <pc:docMk/>
            <pc:sldMk cId="3469364502" sldId="775"/>
            <ac:spMk id="8" creationId="{5F0E2AB0-8723-46B4-B3AC-DEB188BE4C99}"/>
          </ac:spMkLst>
        </pc:spChg>
      </pc:sldChg>
    </pc:docChg>
  </pc:docChgLst>
  <pc:docChgLst>
    <pc:chgData name="Justine Wilson" userId="S::justine.wilson@sja.org.uk::cd635167-bbd3-4a7f-9fa7-49f7026615ce" providerId="AD" clId="Web-{D7151EC4-60A3-BAEE-EADC-7EB5454A0007}"/>
    <pc:docChg chg="modSld">
      <pc:chgData name="Justine Wilson" userId="S::justine.wilson@sja.org.uk::cd635167-bbd3-4a7f-9fa7-49f7026615ce" providerId="AD" clId="Web-{D7151EC4-60A3-BAEE-EADC-7EB5454A0007}" dt="2019-07-23T14:22:15.074" v="140" actId="20577"/>
      <pc:docMkLst>
        <pc:docMk/>
      </pc:docMkLst>
      <pc:sldChg chg="modSp delCm">
        <pc:chgData name="Justine Wilson" userId="S::justine.wilson@sja.org.uk::cd635167-bbd3-4a7f-9fa7-49f7026615ce" providerId="AD" clId="Web-{D7151EC4-60A3-BAEE-EADC-7EB5454A0007}" dt="2019-07-23T14:18:36.837" v="5" actId="20577"/>
        <pc:sldMkLst>
          <pc:docMk/>
          <pc:sldMk cId="281358155" sldId="656"/>
        </pc:sldMkLst>
        <pc:spChg chg="mod">
          <ac:chgData name="Justine Wilson" userId="S::justine.wilson@sja.org.uk::cd635167-bbd3-4a7f-9fa7-49f7026615ce" providerId="AD" clId="Web-{D7151EC4-60A3-BAEE-EADC-7EB5454A0007}" dt="2019-07-23T14:18:36.837" v="5" actId="20577"/>
          <ac:spMkLst>
            <pc:docMk/>
            <pc:sldMk cId="281358155" sldId="656"/>
            <ac:spMk id="8" creationId="{B151BFFA-C000-42D8-B32D-9865F53FC1D9}"/>
          </ac:spMkLst>
        </pc:spChg>
      </pc:sldChg>
      <pc:sldChg chg="modSp delCm">
        <pc:chgData name="Justine Wilson" userId="S::justine.wilson@sja.org.uk::cd635167-bbd3-4a7f-9fa7-49f7026615ce" providerId="AD" clId="Web-{D7151EC4-60A3-BAEE-EADC-7EB5454A0007}" dt="2019-07-23T14:22:13.261" v="138" actId="20577"/>
        <pc:sldMkLst>
          <pc:docMk/>
          <pc:sldMk cId="2981126906" sldId="661"/>
        </pc:sldMkLst>
        <pc:spChg chg="mod">
          <ac:chgData name="Justine Wilson" userId="S::justine.wilson@sja.org.uk::cd635167-bbd3-4a7f-9fa7-49f7026615ce" providerId="AD" clId="Web-{D7151EC4-60A3-BAEE-EADC-7EB5454A0007}" dt="2019-07-23T14:22:13.261" v="138" actId="20577"/>
          <ac:spMkLst>
            <pc:docMk/>
            <pc:sldMk cId="2981126906" sldId="661"/>
            <ac:spMk id="8" creationId="{C1EE67B9-850B-4F6B-8B4A-70F5A44C5F97}"/>
          </ac:spMkLst>
        </pc:spChg>
      </pc:sldChg>
      <pc:sldChg chg="delCm modNotes">
        <pc:chgData name="Justine Wilson" userId="S::justine.wilson@sja.org.uk::cd635167-bbd3-4a7f-9fa7-49f7026615ce" providerId="AD" clId="Web-{D7151EC4-60A3-BAEE-EADC-7EB5454A0007}" dt="2019-07-23T14:19:56.510" v="80"/>
        <pc:sldMkLst>
          <pc:docMk/>
          <pc:sldMk cId="103054054" sldId="663"/>
        </pc:sldMkLst>
      </pc:sldChg>
      <pc:sldChg chg="modSp delCm">
        <pc:chgData name="Justine Wilson" userId="S::justine.wilson@sja.org.uk::cd635167-bbd3-4a7f-9fa7-49f7026615ce" providerId="AD" clId="Web-{D7151EC4-60A3-BAEE-EADC-7EB5454A0007}" dt="2019-07-23T14:20:46.698" v="105" actId="20577"/>
        <pc:sldMkLst>
          <pc:docMk/>
          <pc:sldMk cId="215699173" sldId="666"/>
        </pc:sldMkLst>
        <pc:spChg chg="mod">
          <ac:chgData name="Justine Wilson" userId="S::justine.wilson@sja.org.uk::cd635167-bbd3-4a7f-9fa7-49f7026615ce" providerId="AD" clId="Web-{D7151EC4-60A3-BAEE-EADC-7EB5454A0007}" dt="2019-07-23T14:20:46.698" v="105" actId="20577"/>
          <ac:spMkLst>
            <pc:docMk/>
            <pc:sldMk cId="215699173" sldId="666"/>
            <ac:spMk id="5" creationId="{A7CB4BC7-1678-4B54-9FE7-B068C14AC3E6}"/>
          </ac:spMkLst>
        </pc:spChg>
      </pc:sldChg>
      <pc:sldChg chg="modSp delCm">
        <pc:chgData name="Justine Wilson" userId="S::justine.wilson@sja.org.uk::cd635167-bbd3-4a7f-9fa7-49f7026615ce" providerId="AD" clId="Web-{D7151EC4-60A3-BAEE-EADC-7EB5454A0007}" dt="2019-07-23T14:21:42.855" v="121" actId="20577"/>
        <pc:sldMkLst>
          <pc:docMk/>
          <pc:sldMk cId="2455495828" sldId="669"/>
        </pc:sldMkLst>
        <pc:spChg chg="mod">
          <ac:chgData name="Justine Wilson" userId="S::justine.wilson@sja.org.uk::cd635167-bbd3-4a7f-9fa7-49f7026615ce" providerId="AD" clId="Web-{D7151EC4-60A3-BAEE-EADC-7EB5454A0007}" dt="2019-07-23T14:21:42.855" v="121" actId="20577"/>
          <ac:spMkLst>
            <pc:docMk/>
            <pc:sldMk cId="2455495828" sldId="669"/>
            <ac:spMk id="2" creationId="{6686E384-42F0-4CAC-B194-8F7880243B62}"/>
          </ac:spMkLst>
        </pc:spChg>
      </pc:sldChg>
    </pc:docChg>
  </pc:docChgLst>
  <pc:docChgLst>
    <pc:chgData name="Jodie Walsh2" userId="8f656482-1ee0-4981-a154-9528d7227717" providerId="ADAL" clId="{2F7CE2F5-B547-4F9F-8011-34F1599018D3}"/>
    <pc:docChg chg="undo modSld">
      <pc:chgData name="Jodie Walsh2" userId="8f656482-1ee0-4981-a154-9528d7227717" providerId="ADAL" clId="{2F7CE2F5-B547-4F9F-8011-34F1599018D3}" dt="2019-07-02T11:12:03.347" v="255" actId="1076"/>
      <pc:docMkLst>
        <pc:docMk/>
      </pc:docMkLst>
      <pc:sldChg chg="modSp">
        <pc:chgData name="Jodie Walsh2" userId="8f656482-1ee0-4981-a154-9528d7227717" providerId="ADAL" clId="{2F7CE2F5-B547-4F9F-8011-34F1599018D3}" dt="2019-07-02T11:04:54.252" v="45" actId="14100"/>
        <pc:sldMkLst>
          <pc:docMk/>
          <pc:sldMk cId="2391800710" sldId="658"/>
        </pc:sldMkLst>
        <pc:spChg chg="mod">
          <ac:chgData name="Jodie Walsh2" userId="8f656482-1ee0-4981-a154-9528d7227717" providerId="ADAL" clId="{2F7CE2F5-B547-4F9F-8011-34F1599018D3}" dt="2019-07-02T11:04:49.786" v="43" actId="255"/>
          <ac:spMkLst>
            <pc:docMk/>
            <pc:sldMk cId="2391800710" sldId="658"/>
            <ac:spMk id="2" creationId="{8A17AEDB-BA9E-4039-877A-C5F9EB4E234D}"/>
          </ac:spMkLst>
        </pc:spChg>
        <pc:spChg chg="mod">
          <ac:chgData name="Jodie Walsh2" userId="8f656482-1ee0-4981-a154-9528d7227717" providerId="ADAL" clId="{2F7CE2F5-B547-4F9F-8011-34F1599018D3}" dt="2019-07-02T11:04:54.252" v="45" actId="14100"/>
          <ac:spMkLst>
            <pc:docMk/>
            <pc:sldMk cId="2391800710" sldId="658"/>
            <ac:spMk id="6" creationId="{5C0CC060-A6BB-4F89-B39F-D35DEABFBC6A}"/>
          </ac:spMkLst>
        </pc:spChg>
      </pc:sldChg>
      <pc:sldChg chg="modSp">
        <pc:chgData name="Jodie Walsh2" userId="8f656482-1ee0-4981-a154-9528d7227717" providerId="ADAL" clId="{2F7CE2F5-B547-4F9F-8011-34F1599018D3}" dt="2019-07-02T11:05:05.908" v="49" actId="255"/>
        <pc:sldMkLst>
          <pc:docMk/>
          <pc:sldMk cId="103054054" sldId="663"/>
        </pc:sldMkLst>
        <pc:spChg chg="mod">
          <ac:chgData name="Jodie Walsh2" userId="8f656482-1ee0-4981-a154-9528d7227717" providerId="ADAL" clId="{2F7CE2F5-B547-4F9F-8011-34F1599018D3}" dt="2019-07-02T11:05:05.908" v="49" actId="255"/>
          <ac:spMkLst>
            <pc:docMk/>
            <pc:sldMk cId="103054054" sldId="663"/>
            <ac:spMk id="5" creationId="{AFFBA86F-C93C-4756-977F-94FA1ACDD231}"/>
          </ac:spMkLst>
        </pc:spChg>
      </pc:sldChg>
      <pc:sldChg chg="modSp">
        <pc:chgData name="Jodie Walsh2" userId="8f656482-1ee0-4981-a154-9528d7227717" providerId="ADAL" clId="{2F7CE2F5-B547-4F9F-8011-34F1599018D3}" dt="2019-07-02T11:04:17.124" v="40" actId="14100"/>
        <pc:sldMkLst>
          <pc:docMk/>
          <pc:sldMk cId="2455495828" sldId="669"/>
        </pc:sldMkLst>
        <pc:spChg chg="mod">
          <ac:chgData name="Jodie Walsh2" userId="8f656482-1ee0-4981-a154-9528d7227717" providerId="ADAL" clId="{2F7CE2F5-B547-4F9F-8011-34F1599018D3}" dt="2019-07-02T11:04:10.035" v="38" actId="1037"/>
          <ac:spMkLst>
            <pc:docMk/>
            <pc:sldMk cId="2455495828" sldId="669"/>
            <ac:spMk id="2" creationId="{6686E384-42F0-4CAC-B194-8F7880243B62}"/>
          </ac:spMkLst>
        </pc:spChg>
        <pc:spChg chg="mod">
          <ac:chgData name="Jodie Walsh2" userId="8f656482-1ee0-4981-a154-9528d7227717" providerId="ADAL" clId="{2F7CE2F5-B547-4F9F-8011-34F1599018D3}" dt="2019-07-02T11:04:17.124" v="40" actId="14100"/>
          <ac:spMkLst>
            <pc:docMk/>
            <pc:sldMk cId="2455495828" sldId="669"/>
            <ac:spMk id="5" creationId="{AFC2F31C-1FF3-47F2-A7A7-3B843BFD2703}"/>
          </ac:spMkLst>
        </pc:spChg>
        <pc:spChg chg="mod">
          <ac:chgData name="Jodie Walsh2" userId="8f656482-1ee0-4981-a154-9528d7227717" providerId="ADAL" clId="{2F7CE2F5-B547-4F9F-8011-34F1599018D3}" dt="2019-07-02T11:04:10.035" v="38" actId="1037"/>
          <ac:spMkLst>
            <pc:docMk/>
            <pc:sldMk cId="2455495828" sldId="669"/>
            <ac:spMk id="6" creationId="{001992FE-BEAD-454F-9D8F-E3BF4C1588EE}"/>
          </ac:spMkLst>
        </pc:spChg>
        <pc:spChg chg="mod">
          <ac:chgData name="Jodie Walsh2" userId="8f656482-1ee0-4981-a154-9528d7227717" providerId="ADAL" clId="{2F7CE2F5-B547-4F9F-8011-34F1599018D3}" dt="2019-07-02T11:04:10.035" v="38" actId="1037"/>
          <ac:spMkLst>
            <pc:docMk/>
            <pc:sldMk cId="2455495828" sldId="669"/>
            <ac:spMk id="7" creationId="{8793FFA6-ADA2-4448-8779-59F0E2D6355C}"/>
          </ac:spMkLst>
        </pc:spChg>
        <pc:spChg chg="mod">
          <ac:chgData name="Jodie Walsh2" userId="8f656482-1ee0-4981-a154-9528d7227717" providerId="ADAL" clId="{2F7CE2F5-B547-4F9F-8011-34F1599018D3}" dt="2019-07-02T11:04:10.035" v="38" actId="1037"/>
          <ac:spMkLst>
            <pc:docMk/>
            <pc:sldMk cId="2455495828" sldId="669"/>
            <ac:spMk id="8" creationId="{53838891-F103-481D-A0CE-039A420AEF30}"/>
          </ac:spMkLst>
        </pc:spChg>
        <pc:spChg chg="mod">
          <ac:chgData name="Jodie Walsh2" userId="8f656482-1ee0-4981-a154-9528d7227717" providerId="ADAL" clId="{2F7CE2F5-B547-4F9F-8011-34F1599018D3}" dt="2019-07-02T11:04:10.035" v="38" actId="1037"/>
          <ac:spMkLst>
            <pc:docMk/>
            <pc:sldMk cId="2455495828" sldId="669"/>
            <ac:spMk id="9" creationId="{DC0BBE14-15E3-4686-B94E-665EE38F7159}"/>
          </ac:spMkLst>
        </pc:spChg>
        <pc:spChg chg="mod">
          <ac:chgData name="Jodie Walsh2" userId="8f656482-1ee0-4981-a154-9528d7227717" providerId="ADAL" clId="{2F7CE2F5-B547-4F9F-8011-34F1599018D3}" dt="2019-07-02T11:04:10.035" v="38" actId="1037"/>
          <ac:spMkLst>
            <pc:docMk/>
            <pc:sldMk cId="2455495828" sldId="669"/>
            <ac:spMk id="10" creationId="{9B7B3225-0026-43C3-9AD0-F1DBEB4D4CF2}"/>
          </ac:spMkLst>
        </pc:spChg>
        <pc:spChg chg="mod">
          <ac:chgData name="Jodie Walsh2" userId="8f656482-1ee0-4981-a154-9528d7227717" providerId="ADAL" clId="{2F7CE2F5-B547-4F9F-8011-34F1599018D3}" dt="2019-07-02T11:04:10.035" v="38" actId="1037"/>
          <ac:spMkLst>
            <pc:docMk/>
            <pc:sldMk cId="2455495828" sldId="669"/>
            <ac:spMk id="12" creationId="{8C41146F-A14D-40A4-80CF-41A541445448}"/>
          </ac:spMkLst>
        </pc:spChg>
        <pc:picChg chg="mod">
          <ac:chgData name="Jodie Walsh2" userId="8f656482-1ee0-4981-a154-9528d7227717" providerId="ADAL" clId="{2F7CE2F5-B547-4F9F-8011-34F1599018D3}" dt="2019-07-02T11:04:14.603" v="39" actId="14100"/>
          <ac:picMkLst>
            <pc:docMk/>
            <pc:sldMk cId="2455495828" sldId="669"/>
            <ac:picMk id="5122" creationId="{FADF74C8-B2D8-45F6-8538-68802533E768}"/>
          </ac:picMkLst>
        </pc:picChg>
      </pc:sldChg>
      <pc:sldChg chg="modSp">
        <pc:chgData name="Jodie Walsh2" userId="8f656482-1ee0-4981-a154-9528d7227717" providerId="ADAL" clId="{2F7CE2F5-B547-4F9F-8011-34F1599018D3}" dt="2019-07-02T11:10:14.859" v="250" actId="1076"/>
        <pc:sldMkLst>
          <pc:docMk/>
          <pc:sldMk cId="3490383441" sldId="670"/>
        </pc:sldMkLst>
        <pc:spChg chg="mod">
          <ac:chgData name="Jodie Walsh2" userId="8f656482-1ee0-4981-a154-9528d7227717" providerId="ADAL" clId="{2F7CE2F5-B547-4F9F-8011-34F1599018D3}" dt="2019-07-02T11:10:14.859" v="250" actId="1076"/>
          <ac:spMkLst>
            <pc:docMk/>
            <pc:sldMk cId="3490383441" sldId="670"/>
            <ac:spMk id="6" creationId="{72E2A024-BA54-4D9D-953D-FE42ADD3D527}"/>
          </ac:spMkLst>
        </pc:spChg>
        <pc:spChg chg="mod">
          <ac:chgData name="Jodie Walsh2" userId="8f656482-1ee0-4981-a154-9528d7227717" providerId="ADAL" clId="{2F7CE2F5-B547-4F9F-8011-34F1599018D3}" dt="2019-07-02T11:10:14.859" v="250" actId="1076"/>
          <ac:spMkLst>
            <pc:docMk/>
            <pc:sldMk cId="3490383441" sldId="670"/>
            <ac:spMk id="7" creationId="{9AAE7F2A-3C26-4004-BD81-8F55A553F81F}"/>
          </ac:spMkLst>
        </pc:spChg>
      </pc:sldChg>
      <pc:sldChg chg="modSp">
        <pc:chgData name="Jodie Walsh2" userId="8f656482-1ee0-4981-a154-9528d7227717" providerId="ADAL" clId="{2F7CE2F5-B547-4F9F-8011-34F1599018D3}" dt="2019-07-02T11:11:37.691" v="253" actId="14100"/>
        <pc:sldMkLst>
          <pc:docMk/>
          <pc:sldMk cId="1112156894" sldId="671"/>
        </pc:sldMkLst>
        <pc:spChg chg="mod">
          <ac:chgData name="Jodie Walsh2" userId="8f656482-1ee0-4981-a154-9528d7227717" providerId="ADAL" clId="{2F7CE2F5-B547-4F9F-8011-34F1599018D3}" dt="2019-07-02T11:10:39.212" v="252" actId="1076"/>
          <ac:spMkLst>
            <pc:docMk/>
            <pc:sldMk cId="1112156894" sldId="671"/>
            <ac:spMk id="6" creationId="{72E2A024-BA54-4D9D-953D-FE42ADD3D527}"/>
          </ac:spMkLst>
        </pc:spChg>
        <pc:spChg chg="mod">
          <ac:chgData name="Jodie Walsh2" userId="8f656482-1ee0-4981-a154-9528d7227717" providerId="ADAL" clId="{2F7CE2F5-B547-4F9F-8011-34F1599018D3}" dt="2019-07-02T11:11:37.691" v="253" actId="14100"/>
          <ac:spMkLst>
            <pc:docMk/>
            <pc:sldMk cId="1112156894" sldId="671"/>
            <ac:spMk id="7" creationId="{9AAE7F2A-3C26-4004-BD81-8F55A553F81F}"/>
          </ac:spMkLst>
        </pc:spChg>
      </pc:sldChg>
      <pc:sldChg chg="modSp">
        <pc:chgData name="Jodie Walsh2" userId="8f656482-1ee0-4981-a154-9528d7227717" providerId="ADAL" clId="{2F7CE2F5-B547-4F9F-8011-34F1599018D3}" dt="2019-07-02T11:12:03.347" v="255" actId="1076"/>
        <pc:sldMkLst>
          <pc:docMk/>
          <pc:sldMk cId="2626424737" sldId="672"/>
        </pc:sldMkLst>
        <pc:spChg chg="mod">
          <ac:chgData name="Jodie Walsh2" userId="8f656482-1ee0-4981-a154-9528d7227717" providerId="ADAL" clId="{2F7CE2F5-B547-4F9F-8011-34F1599018D3}" dt="2019-07-02T11:12:03.347" v="255" actId="1076"/>
          <ac:spMkLst>
            <pc:docMk/>
            <pc:sldMk cId="2626424737" sldId="672"/>
            <ac:spMk id="6" creationId="{72E2A024-BA54-4D9D-953D-FE42ADD3D527}"/>
          </ac:spMkLst>
        </pc:spChg>
        <pc:spChg chg="mod">
          <ac:chgData name="Jodie Walsh2" userId="8f656482-1ee0-4981-a154-9528d7227717" providerId="ADAL" clId="{2F7CE2F5-B547-4F9F-8011-34F1599018D3}" dt="2019-07-02T11:12:03.347" v="255" actId="1076"/>
          <ac:spMkLst>
            <pc:docMk/>
            <pc:sldMk cId="2626424737" sldId="672"/>
            <ac:spMk id="7" creationId="{9AAE7F2A-3C26-4004-BD81-8F55A553F81F}"/>
          </ac:spMkLst>
        </pc:spChg>
      </pc:sldChg>
      <pc:sldChg chg="modSp">
        <pc:chgData name="Jodie Walsh2" userId="8f656482-1ee0-4981-a154-9528d7227717" providerId="ADAL" clId="{2F7CE2F5-B547-4F9F-8011-34F1599018D3}" dt="2019-07-02T11:10:27.539" v="251" actId="1076"/>
        <pc:sldMkLst>
          <pc:docMk/>
          <pc:sldMk cId="3857065697" sldId="674"/>
        </pc:sldMkLst>
        <pc:spChg chg="mod">
          <ac:chgData name="Jodie Walsh2" userId="8f656482-1ee0-4981-a154-9528d7227717" providerId="ADAL" clId="{2F7CE2F5-B547-4F9F-8011-34F1599018D3}" dt="2019-07-02T11:10:27.539" v="251" actId="1076"/>
          <ac:spMkLst>
            <pc:docMk/>
            <pc:sldMk cId="3857065697" sldId="674"/>
            <ac:spMk id="6" creationId="{72E2A024-BA54-4D9D-953D-FE42ADD3D527}"/>
          </ac:spMkLst>
        </pc:spChg>
        <pc:spChg chg="mod">
          <ac:chgData name="Jodie Walsh2" userId="8f656482-1ee0-4981-a154-9528d7227717" providerId="ADAL" clId="{2F7CE2F5-B547-4F9F-8011-34F1599018D3}" dt="2019-07-02T11:10:27.539" v="251" actId="1076"/>
          <ac:spMkLst>
            <pc:docMk/>
            <pc:sldMk cId="3857065697" sldId="674"/>
            <ac:spMk id="7" creationId="{9AAE7F2A-3C26-4004-BD81-8F55A553F81F}"/>
          </ac:spMkLst>
        </pc:spChg>
      </pc:sldChg>
      <pc:sldChg chg="addSp delSp modSp">
        <pc:chgData name="Jodie Walsh2" userId="8f656482-1ee0-4981-a154-9528d7227717" providerId="ADAL" clId="{2F7CE2F5-B547-4F9F-8011-34F1599018D3}" dt="2019-07-02T11:07:36.082" v="120"/>
        <pc:sldMkLst>
          <pc:docMk/>
          <pc:sldMk cId="3800361533" sldId="770"/>
        </pc:sldMkLst>
        <pc:spChg chg="mod">
          <ac:chgData name="Jodie Walsh2" userId="8f656482-1ee0-4981-a154-9528d7227717" providerId="ADAL" clId="{2F7CE2F5-B547-4F9F-8011-34F1599018D3}" dt="2019-07-02T11:05:52.603" v="55" actId="14100"/>
          <ac:spMkLst>
            <pc:docMk/>
            <pc:sldMk cId="3800361533" sldId="770"/>
            <ac:spMk id="2" creationId="{65CCE26A-0E5E-46A7-8076-F09BFE43F978}"/>
          </ac:spMkLst>
        </pc:spChg>
        <pc:spChg chg="mod">
          <ac:chgData name="Jodie Walsh2" userId="8f656482-1ee0-4981-a154-9528d7227717" providerId="ADAL" clId="{2F7CE2F5-B547-4F9F-8011-34F1599018D3}" dt="2019-07-02T11:06:32.979" v="80" actId="1076"/>
          <ac:spMkLst>
            <pc:docMk/>
            <pc:sldMk cId="3800361533" sldId="770"/>
            <ac:spMk id="5" creationId="{2022ACDE-5DCF-4D7B-ABAC-8F2B98FFD31E}"/>
          </ac:spMkLst>
        </pc:spChg>
        <pc:spChg chg="mod">
          <ac:chgData name="Jodie Walsh2" userId="8f656482-1ee0-4981-a154-9528d7227717" providerId="ADAL" clId="{2F7CE2F5-B547-4F9F-8011-34F1599018D3}" dt="2019-07-02T11:06:54.315" v="88" actId="1076"/>
          <ac:spMkLst>
            <pc:docMk/>
            <pc:sldMk cId="3800361533" sldId="770"/>
            <ac:spMk id="8" creationId="{0D5453EB-AD93-4826-8C14-A3BE91B5B369}"/>
          </ac:spMkLst>
        </pc:spChg>
        <pc:spChg chg="mod">
          <ac:chgData name="Jodie Walsh2" userId="8f656482-1ee0-4981-a154-9528d7227717" providerId="ADAL" clId="{2F7CE2F5-B547-4F9F-8011-34F1599018D3}" dt="2019-07-02T11:07:30.511" v="118" actId="1035"/>
          <ac:spMkLst>
            <pc:docMk/>
            <pc:sldMk cId="3800361533" sldId="770"/>
            <ac:spMk id="12" creationId="{67F01726-0902-47F5-9EF0-8EA26D8C3B8D}"/>
          </ac:spMkLst>
        </pc:spChg>
        <pc:spChg chg="mod">
          <ac:chgData name="Jodie Walsh2" userId="8f656482-1ee0-4981-a154-9528d7227717" providerId="ADAL" clId="{2F7CE2F5-B547-4F9F-8011-34F1599018D3}" dt="2019-07-02T11:07:11.879" v="100" actId="1037"/>
          <ac:spMkLst>
            <pc:docMk/>
            <pc:sldMk cId="3800361533" sldId="770"/>
            <ac:spMk id="14" creationId="{058A470E-E9C8-4A72-9B26-B580B692552B}"/>
          </ac:spMkLst>
        </pc:spChg>
        <pc:picChg chg="mod">
          <ac:chgData name="Jodie Walsh2" userId="8f656482-1ee0-4981-a154-9528d7227717" providerId="ADAL" clId="{2F7CE2F5-B547-4F9F-8011-34F1599018D3}" dt="2019-07-02T11:06:34.851" v="81" actId="1076"/>
          <ac:picMkLst>
            <pc:docMk/>
            <pc:sldMk cId="3800361533" sldId="770"/>
            <ac:picMk id="3" creationId="{C379A6C6-F111-4535-96B9-EFAE3E51E2EB}"/>
          </ac:picMkLst>
        </pc:picChg>
        <pc:picChg chg="mod">
          <ac:chgData name="Jodie Walsh2" userId="8f656482-1ee0-4981-a154-9528d7227717" providerId="ADAL" clId="{2F7CE2F5-B547-4F9F-8011-34F1599018D3}" dt="2019-07-02T11:07:14.723" v="101" actId="1076"/>
          <ac:picMkLst>
            <pc:docMk/>
            <pc:sldMk cId="3800361533" sldId="770"/>
            <ac:picMk id="9" creationId="{6B838B90-3FF1-4FB9-B957-4FD10EE4DF0A}"/>
          </ac:picMkLst>
        </pc:picChg>
        <pc:picChg chg="mod">
          <ac:chgData name="Jodie Walsh2" userId="8f656482-1ee0-4981-a154-9528d7227717" providerId="ADAL" clId="{2F7CE2F5-B547-4F9F-8011-34F1599018D3}" dt="2019-07-02T11:07:33.211" v="119" actId="1076"/>
          <ac:picMkLst>
            <pc:docMk/>
            <pc:sldMk cId="3800361533" sldId="770"/>
            <ac:picMk id="10" creationId="{B175C341-363A-43B2-B8CB-297E19A4073F}"/>
          </ac:picMkLst>
        </pc:picChg>
        <pc:cxnChg chg="add del mod">
          <ac:chgData name="Jodie Walsh2" userId="8f656482-1ee0-4981-a154-9528d7227717" providerId="ADAL" clId="{2F7CE2F5-B547-4F9F-8011-34F1599018D3}" dt="2019-07-02T11:07:36.082" v="120"/>
          <ac:cxnSpMkLst>
            <pc:docMk/>
            <pc:sldMk cId="3800361533" sldId="770"/>
            <ac:cxnSpMk id="6" creationId="{ECDE8DA8-BCDE-49EA-826D-DF89CA340DA3}"/>
          </ac:cxnSpMkLst>
        </pc:cxnChg>
        <pc:cxnChg chg="add del mod">
          <ac:chgData name="Jodie Walsh2" userId="8f656482-1ee0-4981-a154-9528d7227717" providerId="ADAL" clId="{2F7CE2F5-B547-4F9F-8011-34F1599018D3}" dt="2019-07-02T11:07:36.082" v="120"/>
          <ac:cxnSpMkLst>
            <pc:docMk/>
            <pc:sldMk cId="3800361533" sldId="770"/>
            <ac:cxnSpMk id="11" creationId="{2B1514FB-79F6-4822-B7EE-2D36D3C1425C}"/>
          </ac:cxnSpMkLst>
        </pc:cxnChg>
      </pc:sldChg>
      <pc:sldChg chg="addSp delSp modSp">
        <pc:chgData name="Jodie Walsh2" userId="8f656482-1ee0-4981-a154-9528d7227717" providerId="ADAL" clId="{2F7CE2F5-B547-4F9F-8011-34F1599018D3}" dt="2019-07-02T11:09:57.615" v="249"/>
        <pc:sldMkLst>
          <pc:docMk/>
          <pc:sldMk cId="2166818527" sldId="771"/>
        </pc:sldMkLst>
        <pc:spChg chg="mod">
          <ac:chgData name="Jodie Walsh2" userId="8f656482-1ee0-4981-a154-9528d7227717" providerId="ADAL" clId="{2F7CE2F5-B547-4F9F-8011-34F1599018D3}" dt="2019-07-02T11:07:42.221" v="124" actId="20577"/>
          <ac:spMkLst>
            <pc:docMk/>
            <pc:sldMk cId="2166818527" sldId="771"/>
            <ac:spMk id="2" creationId="{65CCE26A-0E5E-46A7-8076-F09BFE43F978}"/>
          </ac:spMkLst>
        </pc:spChg>
        <pc:spChg chg="mod">
          <ac:chgData name="Jodie Walsh2" userId="8f656482-1ee0-4981-a154-9528d7227717" providerId="ADAL" clId="{2F7CE2F5-B547-4F9F-8011-34F1599018D3}" dt="2019-07-02T11:08:39.995" v="158" actId="1076"/>
          <ac:spMkLst>
            <pc:docMk/>
            <pc:sldMk cId="2166818527" sldId="771"/>
            <ac:spMk id="5" creationId="{2022ACDE-5DCF-4D7B-ABAC-8F2B98FFD31E}"/>
          </ac:spMkLst>
        </pc:spChg>
        <pc:spChg chg="mod">
          <ac:chgData name="Jodie Walsh2" userId="8f656482-1ee0-4981-a154-9528d7227717" providerId="ADAL" clId="{2F7CE2F5-B547-4F9F-8011-34F1599018D3}" dt="2019-07-02T11:08:48.627" v="163" actId="1076"/>
          <ac:spMkLst>
            <pc:docMk/>
            <pc:sldMk cId="2166818527" sldId="771"/>
            <ac:spMk id="8" creationId="{0D5453EB-AD93-4826-8C14-A3BE91B5B369}"/>
          </ac:spMkLst>
        </pc:spChg>
        <pc:spChg chg="mod">
          <ac:chgData name="Jodie Walsh2" userId="8f656482-1ee0-4981-a154-9528d7227717" providerId="ADAL" clId="{2F7CE2F5-B547-4F9F-8011-34F1599018D3}" dt="2019-07-02T11:09:26.376" v="211" actId="1038"/>
          <ac:spMkLst>
            <pc:docMk/>
            <pc:sldMk cId="2166818527" sldId="771"/>
            <ac:spMk id="12" creationId="{67F01726-0902-47F5-9EF0-8EA26D8C3B8D}"/>
          </ac:spMkLst>
        </pc:spChg>
        <pc:spChg chg="mod">
          <ac:chgData name="Jodie Walsh2" userId="8f656482-1ee0-4981-a154-9528d7227717" providerId="ADAL" clId="{2F7CE2F5-B547-4F9F-8011-34F1599018D3}" dt="2019-07-02T11:09:52.821" v="248" actId="1037"/>
          <ac:spMkLst>
            <pc:docMk/>
            <pc:sldMk cId="2166818527" sldId="771"/>
            <ac:spMk id="13" creationId="{C68ED05F-BF76-4EFF-B3CC-734AEDDBBC28}"/>
          </ac:spMkLst>
        </pc:spChg>
        <pc:spChg chg="mod">
          <ac:chgData name="Jodie Walsh2" userId="8f656482-1ee0-4981-a154-9528d7227717" providerId="ADAL" clId="{2F7CE2F5-B547-4F9F-8011-34F1599018D3}" dt="2019-07-02T11:09:08.334" v="189" actId="1035"/>
          <ac:spMkLst>
            <pc:docMk/>
            <pc:sldMk cId="2166818527" sldId="771"/>
            <ac:spMk id="14" creationId="{058A470E-E9C8-4A72-9B26-B580B692552B}"/>
          </ac:spMkLst>
        </pc:spChg>
        <pc:picChg chg="mod">
          <ac:chgData name="Jodie Walsh2" userId="8f656482-1ee0-4981-a154-9528d7227717" providerId="ADAL" clId="{2F7CE2F5-B547-4F9F-8011-34F1599018D3}" dt="2019-07-02T11:08:56.251" v="167" actId="1076"/>
          <ac:picMkLst>
            <pc:docMk/>
            <pc:sldMk cId="2166818527" sldId="771"/>
            <ac:picMk id="4" creationId="{54DAB673-6421-4BAA-8A93-FD0C797774BC}"/>
          </ac:picMkLst>
        </pc:picChg>
        <pc:picChg chg="mod modCrop">
          <ac:chgData name="Jodie Walsh2" userId="8f656482-1ee0-4981-a154-9528d7227717" providerId="ADAL" clId="{2F7CE2F5-B547-4F9F-8011-34F1599018D3}" dt="2019-07-02T11:09:16.483" v="191" actId="1076"/>
          <ac:picMkLst>
            <pc:docMk/>
            <pc:sldMk cId="2166818527" sldId="771"/>
            <ac:picMk id="6" creationId="{67B2C2E9-9759-4E23-A129-4714F80BBBE0}"/>
          </ac:picMkLst>
        </pc:picChg>
        <pc:picChg chg="mod">
          <ac:chgData name="Jodie Walsh2" userId="8f656482-1ee0-4981-a154-9528d7227717" providerId="ADAL" clId="{2F7CE2F5-B547-4F9F-8011-34F1599018D3}" dt="2019-07-02T11:08:41.315" v="159" actId="1076"/>
          <ac:picMkLst>
            <pc:docMk/>
            <pc:sldMk cId="2166818527" sldId="771"/>
            <ac:picMk id="10" creationId="{B175C341-363A-43B2-B8CB-297E19A4073F}"/>
          </ac:picMkLst>
        </pc:picChg>
        <pc:cxnChg chg="add del mod">
          <ac:chgData name="Jodie Walsh2" userId="8f656482-1ee0-4981-a154-9528d7227717" providerId="ADAL" clId="{2F7CE2F5-B547-4F9F-8011-34F1599018D3}" dt="2019-07-02T11:09:57.615" v="249"/>
          <ac:cxnSpMkLst>
            <pc:docMk/>
            <pc:sldMk cId="2166818527" sldId="771"/>
            <ac:cxnSpMk id="11" creationId="{5FD4E078-E282-4A24-A16F-D80D55627744}"/>
          </ac:cxnSpMkLst>
        </pc:cxnChg>
        <pc:cxnChg chg="add del mod">
          <ac:chgData name="Jodie Walsh2" userId="8f656482-1ee0-4981-a154-9528d7227717" providerId="ADAL" clId="{2F7CE2F5-B547-4F9F-8011-34F1599018D3}" dt="2019-07-02T11:09:57.615" v="249"/>
          <ac:cxnSpMkLst>
            <pc:docMk/>
            <pc:sldMk cId="2166818527" sldId="771"/>
            <ac:cxnSpMk id="15" creationId="{808DEE06-6127-4001-9E05-AAB4CFB6B999}"/>
          </ac:cxnSpMkLst>
        </pc:cxnChg>
      </pc:sldChg>
      <pc:sldChg chg="modSp">
        <pc:chgData name="Jodie Walsh2" userId="8f656482-1ee0-4981-a154-9528d7227717" providerId="ADAL" clId="{2F7CE2F5-B547-4F9F-8011-34F1599018D3}" dt="2019-07-02T11:05:29.587" v="50" actId="14100"/>
        <pc:sldMkLst>
          <pc:docMk/>
          <pc:sldMk cId="3469364502" sldId="775"/>
        </pc:sldMkLst>
        <pc:spChg chg="mod">
          <ac:chgData name="Jodie Walsh2" userId="8f656482-1ee0-4981-a154-9528d7227717" providerId="ADAL" clId="{2F7CE2F5-B547-4F9F-8011-34F1599018D3}" dt="2019-07-02T11:05:29.587" v="50" actId="14100"/>
          <ac:spMkLst>
            <pc:docMk/>
            <pc:sldMk cId="3469364502" sldId="775"/>
            <ac:spMk id="3" creationId="{F329B2F9-979C-40C3-8B06-E7B77B3A7D6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846B6-084C-4935-A06D-FAEC1EF33182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3490F-72A2-4B89-9ACA-84EE231684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482F6-ED0E-4BED-A21E-1F635A7CCD86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0C943-89BF-4FF3-9CC5-52B2ED0101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72207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44413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16620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88826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61033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33239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05446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77652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Discuss the image of skull protecting the brain. </a:t>
            </a:r>
          </a:p>
          <a:p>
            <a:r>
              <a:rPr lang="en-GB"/>
              <a:t>Think of all the things that the brain controls, explain that in case of severe head injury, these could be affected.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202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If bleeding or swelling in brain then what seems a mild head injury initially could become a severe head injury.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493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What do you see? </a:t>
            </a:r>
          </a:p>
          <a:p>
            <a:r>
              <a:rPr lang="en-GB"/>
              <a:t>Not wearing helmet v wearing helmet </a:t>
            </a:r>
          </a:p>
          <a:p>
            <a:r>
              <a:rPr lang="en-GB"/>
              <a:t>Driver - head on steering wheel (seatbelt)  </a:t>
            </a:r>
          </a:p>
          <a:p>
            <a:r>
              <a:rPr lang="en-GB"/>
              <a:t>Discuss head injury possible in two instances i.e. when cyclist first hits car and then hits the floor!</a:t>
            </a:r>
          </a:p>
          <a:p>
            <a:r>
              <a:rPr lang="en-GB"/>
              <a:t>Accident prevention advice - wear a helmet!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646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Answer ALL of them!</a:t>
            </a:r>
          </a:p>
          <a:p>
            <a:r>
              <a:rPr lang="en-GB"/>
              <a:t>All are signs of worsening head injury so if any of these signs are evident you MUST seek medical help.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567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874794">
              <a:defRPr/>
            </a:pPr>
            <a:r>
              <a:rPr lang="en-GB" sz="2500">
                <a:solidFill>
                  <a:prstClr val="black"/>
                </a:solidFill>
              </a:rPr>
              <a:t>Trainer demonstrates then gets the students to practice using either the PP slide as a prompt or the sheet in the workbook. Trainer circulate and correct as necessary</a:t>
            </a:r>
          </a:p>
          <a:p>
            <a:pPr defTabSz="1874794">
              <a:defRPr/>
            </a:pPr>
            <a:r>
              <a:rPr lang="en-GB" sz="2500">
                <a:solidFill>
                  <a:prstClr val="black"/>
                </a:solidFill>
              </a:rPr>
              <a:t>Severe head injury to be covered with severe bleeding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69E76-7FB9-43B0-B0EB-47E4614077F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312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874794">
              <a:defRPr/>
            </a:pPr>
            <a:r>
              <a:rPr lang="en-GB" sz="2500">
                <a:solidFill>
                  <a:prstClr val="black"/>
                </a:solidFill>
              </a:rPr>
              <a:t>Trainer demonstrates then gets the students to practice using either the PP slide as a prompt or the sheet in the workbook. Trainer circulate and correct as necessary</a:t>
            </a:r>
          </a:p>
          <a:p>
            <a:pPr defTabSz="1874794">
              <a:defRPr/>
            </a:pPr>
            <a:r>
              <a:rPr lang="en-GB" sz="2500">
                <a:solidFill>
                  <a:prstClr val="black"/>
                </a:solidFill>
              </a:rPr>
              <a:t>Severe head injury to be covered with severe bleeding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874794">
              <a:defRPr/>
            </a:pPr>
            <a:fld id="{DBF69E76-7FB9-43B0-B0EB-47E4614077F6}" type="slidenum">
              <a:rPr lang="en-GB">
                <a:solidFill>
                  <a:prstClr val="black"/>
                </a:solidFill>
              </a:rPr>
              <a:pPr defTabSz="1874794">
                <a:defRPr/>
              </a:pPr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995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347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 &amp; subject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F566C60-6C34-4596-98B7-F2465D9F236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4799" y="207963"/>
            <a:ext cx="8508411" cy="50577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D9E706-3D6E-4B8D-82F2-37B52804EC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7435" y="5265779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KS3 – Head injuries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1E360-0609-4BEF-AF7C-C2C0E9A6FBCE}"/>
              </a:ext>
            </a:extLst>
          </p:cNvPr>
          <p:cNvSpPr>
            <a:spLocks noGrp="1" noChangeAspect="1"/>
          </p:cNvSpPr>
          <p:nvPr>
            <p:ph idx="16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C1E360-0609-4BEF-AF7C-C2C0E9A6FBCE}"/>
              </a:ext>
            </a:extLst>
          </p:cNvPr>
          <p:cNvSpPr>
            <a:spLocks noGrp="1" noChangeAspect="1"/>
          </p:cNvSpPr>
          <p:nvPr>
            <p:ph idx="17" hasCustomPrompt="1"/>
          </p:nvPr>
        </p:nvSpPr>
        <p:spPr>
          <a:xfrm>
            <a:off x="491629" y="1029941"/>
            <a:ext cx="2979330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D859F5-06F4-4AE1-A647-FEA79B07EB90}"/>
              </a:ext>
            </a:extLst>
          </p:cNvPr>
          <p:cNvGrpSpPr/>
          <p:nvPr userDrawn="1"/>
        </p:nvGrpSpPr>
        <p:grpSpPr>
          <a:xfrm>
            <a:off x="2438399" y="3747319"/>
            <a:ext cx="6705601" cy="1541044"/>
            <a:chOff x="1842654" y="-1271155"/>
            <a:chExt cx="6705601" cy="1541044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923F48A9-913C-48C5-BD1C-E7584B578CCF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rgbClr val="FF0000"/>
                </a:solidFill>
              </a:endParaRPr>
            </a:p>
          </p:txBody>
        </p:sp>
        <p:pic>
          <p:nvPicPr>
            <p:cNvPr id="14" name="Picture 13" descr="SJA logo on angled slice.psd">
              <a:extLst>
                <a:ext uri="{FF2B5EF4-FFF2-40B4-BE49-F238E27FC236}">
                  <a16:creationId xmlns:a16="http://schemas.microsoft.com/office/drawing/2014/main" id="{ED1874F0-255D-4745-8C32-66E1AD2E60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381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s and sympt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662749" y="1365174"/>
            <a:ext cx="4072215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Subject name 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662749" y="1927327"/>
            <a:ext cx="4072215" cy="2909551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3BBB8CC-C46E-4781-B416-BA04D21531DB}"/>
              </a:ext>
            </a:extLst>
          </p:cNvPr>
          <p:cNvSpPr>
            <a:spLocks noGrp="1" noChangeAspect="1"/>
          </p:cNvSpPr>
          <p:nvPr>
            <p:ph idx="14" hasCustomPrompt="1"/>
          </p:nvPr>
        </p:nvSpPr>
        <p:spPr>
          <a:xfrm>
            <a:off x="4941885" y="1365174"/>
            <a:ext cx="3369608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8D8E8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What to look for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3852CBF-8D19-4B6E-BF08-B5686BB2B5E4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41886" y="1927327"/>
            <a:ext cx="3369608" cy="91967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The key things to look for: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D62916-AA12-4388-BC96-5140E6820C2B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4955858" y="2926908"/>
            <a:ext cx="3369413" cy="1835936"/>
          </a:xfrm>
          <a:prstGeom prst="rect">
            <a:avLst/>
          </a:prstGeom>
          <a:ln w="38100">
            <a:solidFill>
              <a:srgbClr val="007A53"/>
            </a:solidFill>
          </a:ln>
        </p:spPr>
        <p:txBody>
          <a:bodyPr lIns="74441" tIns="37221" rIns="74441" bIns="37221"/>
          <a:lstStyle>
            <a:lvl1pPr marL="372207" indent="-372207">
              <a:buClr>
                <a:srgbClr val="007A53"/>
              </a:buClr>
              <a:buFont typeface="+mj-lt"/>
              <a:buAutoNum type="arabicPeriod"/>
              <a:defRPr lang="en-US" sz="1300" b="1" kern="1200" dirty="0" smtClean="0">
                <a:solidFill>
                  <a:schemeClr val="tx1"/>
                </a:solidFill>
                <a:latin typeface="+mn-lt"/>
                <a:ea typeface="+mn-ea"/>
                <a:cs typeface="Arial (heading)"/>
              </a:defRPr>
            </a:lvl1pPr>
          </a:lstStyle>
          <a:p>
            <a:pPr lvl="0"/>
            <a:r>
              <a:rPr lang="en-US"/>
              <a:t>Type what to look for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087B9CC-E881-4B22-8933-57C8AAE1A496}"/>
              </a:ext>
            </a:extLst>
          </p:cNvPr>
          <p:cNvSpPr>
            <a:spLocks noGrp="1" noChangeAspect="1"/>
          </p:cNvSpPr>
          <p:nvPr>
            <p:ph idx="17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</p:spTree>
    <p:extLst>
      <p:ext uri="{BB962C8B-B14F-4D97-AF65-F5344CB8AC3E}">
        <p14:creationId xmlns:p14="http://schemas.microsoft.com/office/powerpoint/2010/main" val="60310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Activit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662746" y="1365174"/>
            <a:ext cx="7984000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Types of X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662746" y="1927325"/>
            <a:ext cx="7984000" cy="454096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Which pictures show X? 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46F7402E-F357-49DE-8D00-942661D6AEF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48112" y="2461326"/>
            <a:ext cx="2401098" cy="1324383"/>
            <a:chOff x="488" y="3043"/>
            <a:chExt cx="1768" cy="1104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F1834651-9F5A-4579-9288-48F41E1C5BD8}"/>
                </a:ext>
              </a:extLst>
            </p:cNvPr>
            <p:cNvSpPr>
              <a:spLocks noChangeAspect="1" noTextEdit="1"/>
            </p:cNvSpPr>
            <p:nvPr userDrawn="1"/>
          </p:nvSpPr>
          <p:spPr bwMode="auto">
            <a:xfrm>
              <a:off x="488" y="3043"/>
              <a:ext cx="1768" cy="1104"/>
            </a:xfrm>
            <a:prstGeom prst="rect">
              <a:avLst/>
            </a:prstGeom>
            <a:noFill/>
            <a:ln w="28575" cap="flat" cmpd="sng" algn="ctr">
              <a:solidFill>
                <a:srgbClr val="007A5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AutoShape 3">
            <a:extLst>
              <a:ext uri="{FF2B5EF4-FFF2-40B4-BE49-F238E27FC236}">
                <a16:creationId xmlns:a16="http://schemas.microsoft.com/office/drawing/2014/main" id="{AD0204EA-B1E8-4BB3-A8C8-F8C7797BAC7B}"/>
              </a:ext>
            </a:extLst>
          </p:cNvPr>
          <p:cNvSpPr>
            <a:spLocks noChangeAspect="1" noTextEdit="1"/>
          </p:cNvSpPr>
          <p:nvPr userDrawn="1"/>
        </p:nvSpPr>
        <p:spPr bwMode="auto">
          <a:xfrm>
            <a:off x="3409132" y="2459441"/>
            <a:ext cx="2401098" cy="1324383"/>
          </a:xfrm>
          <a:prstGeom prst="rect">
            <a:avLst/>
          </a:prstGeom>
          <a:noFill/>
          <a:ln w="28575" cap="flat" cmpd="sng" algn="ctr">
            <a:solidFill>
              <a:srgbClr val="007A5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441" tIns="37221" rIns="74441" bIns="37221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FFE2403E-29E9-4759-B844-59397F7B4865}"/>
              </a:ext>
            </a:extLst>
          </p:cNvPr>
          <p:cNvSpPr>
            <a:spLocks noChangeAspect="1" noTextEdit="1"/>
          </p:cNvSpPr>
          <p:nvPr userDrawn="1"/>
        </p:nvSpPr>
        <p:spPr bwMode="auto">
          <a:xfrm>
            <a:off x="748112" y="3878039"/>
            <a:ext cx="2401098" cy="1324383"/>
          </a:xfrm>
          <a:prstGeom prst="rect">
            <a:avLst/>
          </a:prstGeom>
          <a:noFill/>
          <a:ln w="28575" cap="flat" cmpd="sng" algn="ctr">
            <a:solidFill>
              <a:srgbClr val="007A5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441" tIns="37221" rIns="74441" bIns="37221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14F5710B-F108-4DC4-97D9-99229382E170}"/>
              </a:ext>
            </a:extLst>
          </p:cNvPr>
          <p:cNvSpPr>
            <a:spLocks noChangeAspect="1" noTextEdit="1"/>
          </p:cNvSpPr>
          <p:nvPr userDrawn="1"/>
        </p:nvSpPr>
        <p:spPr bwMode="auto">
          <a:xfrm>
            <a:off x="3409132" y="3878039"/>
            <a:ext cx="2401098" cy="1324383"/>
          </a:xfrm>
          <a:prstGeom prst="rect">
            <a:avLst/>
          </a:prstGeom>
          <a:noFill/>
          <a:ln w="28575" cap="flat" cmpd="sng" algn="ctr">
            <a:solidFill>
              <a:srgbClr val="007A5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441" tIns="37221" rIns="74441" bIns="37221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E739053F-35CF-46ED-B899-5DA9AC699BB3}"/>
              </a:ext>
            </a:extLst>
          </p:cNvPr>
          <p:cNvSpPr>
            <a:spLocks noGrp="1" noChangeAspect="1"/>
          </p:cNvSpPr>
          <p:nvPr>
            <p:ph idx="14" hasCustomPrompt="1"/>
          </p:nvPr>
        </p:nvSpPr>
        <p:spPr>
          <a:xfrm>
            <a:off x="6070152" y="2459441"/>
            <a:ext cx="2576594" cy="2229369"/>
          </a:xfrm>
          <a:prstGeom prst="rect">
            <a:avLst/>
          </a:prstGeom>
          <a:ln w="38100">
            <a:solidFill>
              <a:srgbClr val="007A53"/>
            </a:solidFill>
          </a:ln>
        </p:spPr>
        <p:txBody>
          <a:bodyPr lIns="74441" tIns="37221" rIns="74441" bIns="37221"/>
          <a:lstStyle>
            <a:lvl1pPr marL="0" indent="0">
              <a:buNone/>
              <a:defRPr sz="1300" b="1" i="0" baseline="0">
                <a:solidFill>
                  <a:srgbClr val="007A53"/>
                </a:solidFill>
              </a:defRPr>
            </a:lvl1pPr>
          </a:lstStyle>
          <a:p>
            <a:pPr lvl="0"/>
            <a:r>
              <a:rPr lang="en-US"/>
              <a:t>Important notes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FEC7486-7440-4E90-9214-9A44C73CDC7A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E7CD24D-02DE-4476-BB5F-49833B084EE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47713" y="2459038"/>
            <a:ext cx="2401887" cy="132556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5FF58FC1-7288-49F1-B149-304A82F7B569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453803" y="2475636"/>
            <a:ext cx="2356428" cy="1308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FB8B47B0-D796-4282-B048-F16CF0A6E8F7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47713" y="3862217"/>
            <a:ext cx="2356428" cy="1308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2A44C82F-5FA0-449A-8C29-FFDA5ED6AD31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3408932" y="3897867"/>
            <a:ext cx="2356428" cy="1308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18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4" y="877095"/>
            <a:ext cx="3990975" cy="3901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877095"/>
            <a:ext cx="3992562" cy="3901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266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1" y="285942"/>
            <a:ext cx="8208962" cy="583884"/>
          </a:xfrm>
          <a:prstGeom prst="rect">
            <a:avLst/>
          </a:prstGeom>
          <a:solidFill>
            <a:srgbClr val="009F4D"/>
          </a:solidFill>
        </p:spPr>
        <p:txBody>
          <a:bodyPr lIns="104287" tIns="52144" rIns="104287" bIns="52144"/>
          <a:lstStyle>
            <a:lvl1pPr>
              <a:defRPr sz="3325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0B0AF72-A6AA-486D-BBC7-C4559EC4FA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51290" y="5251924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KS3 – Head injuries</a:t>
            </a:r>
          </a:p>
        </p:txBody>
      </p:sp>
    </p:spTree>
    <p:extLst>
      <p:ext uri="{BB962C8B-B14F-4D97-AF65-F5344CB8AC3E}">
        <p14:creationId xmlns:p14="http://schemas.microsoft.com/office/powerpoint/2010/main" val="106600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B3453ADD-6F89-4E49-A48A-0AF14ACBF5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4799" y="207963"/>
            <a:ext cx="8508411" cy="50577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1E360-0609-4BEF-AF7C-C2C0E9A6FBCE}"/>
              </a:ext>
            </a:extLst>
          </p:cNvPr>
          <p:cNvSpPr>
            <a:spLocks noGrp="1" noChangeAspect="1"/>
          </p:cNvSpPr>
          <p:nvPr>
            <p:ph idx="16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1850855-BE95-4F7A-A1A9-2D5FF72B20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51290" y="5251924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KS3 – Head injuries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8883C9-736E-4178-A40A-53DFC7A1317C}"/>
              </a:ext>
            </a:extLst>
          </p:cNvPr>
          <p:cNvGrpSpPr/>
          <p:nvPr userDrawn="1"/>
        </p:nvGrpSpPr>
        <p:grpSpPr>
          <a:xfrm>
            <a:off x="2438399" y="3747319"/>
            <a:ext cx="6705601" cy="1541044"/>
            <a:chOff x="1842654" y="-1271155"/>
            <a:chExt cx="6705601" cy="1541044"/>
          </a:xfrm>
          <a:noFill/>
        </p:grpSpPr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92E65848-7A44-40E6-B4E0-1FEA493D3BC7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rgbClr val="FF0000"/>
                </a:solidFill>
              </a:endParaRPr>
            </a:p>
          </p:txBody>
        </p:sp>
        <p:pic>
          <p:nvPicPr>
            <p:cNvPr id="13" name="Picture 12" descr="SJA logo on angled slice.psd">
              <a:extLst>
                <a:ext uri="{FF2B5EF4-FFF2-40B4-BE49-F238E27FC236}">
                  <a16:creationId xmlns:a16="http://schemas.microsoft.com/office/drawing/2014/main" id="{FEC7218D-6FE3-4890-BE9C-C90C43E47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3316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72C41A-9216-4B40-861A-E5A06DD10D6E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1551709" y="1947377"/>
            <a:ext cx="6359236" cy="551146"/>
          </a:xfrm>
          <a:prstGeom prst="rect">
            <a:avLst/>
          </a:prstGeom>
          <a:solidFill>
            <a:srgbClr val="8D8E8D"/>
          </a:solidFill>
        </p:spPr>
        <p:txBody>
          <a:bodyPr lIns="74441" tIns="37221" rIns="74441" bIns="37221"/>
          <a:lstStyle>
            <a:lvl1pPr marL="0" marR="0" indent="0" algn="ctr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marR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KS3 – Head injuries</a:t>
            </a:r>
          </a:p>
        </p:txBody>
      </p:sp>
    </p:spTree>
    <p:extLst>
      <p:ext uri="{BB962C8B-B14F-4D97-AF65-F5344CB8AC3E}">
        <p14:creationId xmlns:p14="http://schemas.microsoft.com/office/powerpoint/2010/main" val="2299276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KS3 – Head injuries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648BE5-7FB0-43C3-9796-11EDEC3B12D4}"/>
              </a:ext>
            </a:extLst>
          </p:cNvPr>
          <p:cNvSpPr>
            <a:spLocks noGrp="1" noChangeAspect="1"/>
          </p:cNvSpPr>
          <p:nvPr>
            <p:ph idx="16" hasCustomPrompt="1"/>
          </p:nvPr>
        </p:nvSpPr>
        <p:spPr>
          <a:xfrm>
            <a:off x="2542100" y="2498523"/>
            <a:ext cx="4246627" cy="551146"/>
          </a:xfrm>
          <a:prstGeom prst="rect">
            <a:avLst/>
          </a:prstGeom>
          <a:solidFill>
            <a:srgbClr val="8D8E8D"/>
          </a:solidFill>
        </p:spPr>
        <p:txBody>
          <a:bodyPr lIns="74441" tIns="37221" rIns="74441" bIns="37221"/>
          <a:lstStyle>
            <a:lvl1pPr marL="0" marR="0" indent="0" algn="ctr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71EAB9-84D2-4471-97AE-F407342A10D6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1551709" y="1947377"/>
            <a:ext cx="6359236" cy="551146"/>
          </a:xfrm>
          <a:prstGeom prst="rect">
            <a:avLst/>
          </a:prstGeom>
          <a:solidFill>
            <a:srgbClr val="8D8E8D"/>
          </a:solidFill>
        </p:spPr>
        <p:txBody>
          <a:bodyPr lIns="74441" tIns="37221" rIns="74441" bIns="37221"/>
          <a:lstStyle>
            <a:lvl1pPr marL="0" marR="0" indent="0" algn="ctr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34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 noChangeAspect="1"/>
          </p:cNvSpPr>
          <p:nvPr>
            <p:ph idx="1" hasCustomPrompt="1"/>
          </p:nvPr>
        </p:nvSpPr>
        <p:spPr>
          <a:xfrm>
            <a:off x="662749" y="1365174"/>
            <a:ext cx="7575409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 to add heading</a:t>
            </a:r>
          </a:p>
        </p:txBody>
      </p:sp>
      <p:sp>
        <p:nvSpPr>
          <p:cNvPr id="14" name="Content Placeholder 4"/>
          <p:cNvSpPr>
            <a:spLocks noGrp="1" noChangeAspect="1"/>
          </p:cNvSpPr>
          <p:nvPr>
            <p:ph idx="11" hasCustomPrompt="1"/>
          </p:nvPr>
        </p:nvSpPr>
        <p:spPr>
          <a:xfrm>
            <a:off x="662749" y="1927327"/>
            <a:ext cx="7575409" cy="91967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16" name="Content Placeholder 4"/>
          <p:cNvSpPr>
            <a:spLocks noGrp="1" noChangeAspect="1"/>
          </p:cNvSpPr>
          <p:nvPr>
            <p:ph idx="12" hasCustomPrompt="1"/>
          </p:nvPr>
        </p:nvSpPr>
        <p:spPr>
          <a:xfrm>
            <a:off x="662749" y="2966329"/>
            <a:ext cx="7575409" cy="1813489"/>
          </a:xfrm>
          <a:prstGeom prst="rect">
            <a:avLst/>
          </a:prstGeom>
        </p:spPr>
        <p:txBody>
          <a:bodyPr lIns="74441" tIns="37221" rIns="74441" bIns="37221"/>
          <a:lstStyle>
            <a:lvl1pPr marL="361867" indent="-361867">
              <a:buClr>
                <a:srgbClr val="007A53"/>
              </a:buClr>
              <a:buFont typeface="Lucida Grande"/>
              <a:buChar char="➤"/>
              <a:defRPr sz="1800"/>
            </a:lvl1pPr>
          </a:lstStyle>
          <a:p>
            <a:pPr lvl="0"/>
            <a:r>
              <a:rPr lang="en-US"/>
              <a:t>Type to add bullet points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C77F52-EA64-4F9F-A703-22B619BAB782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KS3 – Head injuries</a:t>
            </a:r>
          </a:p>
        </p:txBody>
      </p:sp>
    </p:spTree>
    <p:extLst>
      <p:ext uri="{BB962C8B-B14F-4D97-AF65-F5344CB8AC3E}">
        <p14:creationId xmlns:p14="http://schemas.microsoft.com/office/powerpoint/2010/main" val="402665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 poi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 noChangeAspect="1"/>
          </p:cNvSpPr>
          <p:nvPr>
            <p:ph idx="14" hasCustomPrompt="1"/>
          </p:nvPr>
        </p:nvSpPr>
        <p:spPr>
          <a:xfrm>
            <a:off x="526120" y="1263234"/>
            <a:ext cx="7658273" cy="3474614"/>
          </a:xfrm>
          <a:prstGeom prst="rect">
            <a:avLst/>
          </a:prstGeom>
        </p:spPr>
        <p:txBody>
          <a:bodyPr lIns="74441" tIns="37221" rIns="74441" bIns="37221"/>
          <a:lstStyle>
            <a:lvl1pPr marL="361867" indent="-361867">
              <a:buClr>
                <a:srgbClr val="007A53"/>
              </a:buClr>
              <a:buFont typeface="Lucida Grande"/>
              <a:buChar char="➤"/>
              <a:defRPr sz="1800"/>
            </a:lvl1pPr>
          </a:lstStyle>
          <a:p>
            <a:pPr lvl="0"/>
            <a:r>
              <a:rPr lang="en-US"/>
              <a:t>Type to add bullet points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72C41A-9216-4B40-861A-E5A06DD10D6E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KS3 – Head injuries</a:t>
            </a:r>
          </a:p>
        </p:txBody>
      </p:sp>
    </p:spTree>
    <p:extLst>
      <p:ext uri="{BB962C8B-B14F-4D97-AF65-F5344CB8AC3E}">
        <p14:creationId xmlns:p14="http://schemas.microsoft.com/office/powerpoint/2010/main" val="209535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1 illustration, bitesiz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DB9D070-92E3-4330-A7F1-F9F680CEADDD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988461" y="1359524"/>
            <a:ext cx="3528105" cy="3262858"/>
          </a:xfrm>
          <a:prstGeom prst="rect">
            <a:avLst/>
          </a:prstGeom>
          <a:ln w="38100" cmpd="sng">
            <a:solidFill>
              <a:srgbClr val="007A53"/>
            </a:solidFill>
          </a:ln>
        </p:spPr>
        <p:txBody>
          <a:bodyPr lIns="74441" tIns="37221" rIns="74441" bIns="37221"/>
          <a:lstStyle>
            <a:lvl1pPr marL="0" indent="0">
              <a:buNone/>
              <a:defRPr sz="2600"/>
            </a:lvl1pPr>
            <a:lvl2pPr marL="372207" indent="0">
              <a:buNone/>
              <a:defRPr sz="2300"/>
            </a:lvl2pPr>
            <a:lvl3pPr marL="744413" indent="0">
              <a:buNone/>
              <a:defRPr sz="2000"/>
            </a:lvl3pPr>
            <a:lvl4pPr marL="1116620" indent="0">
              <a:buNone/>
              <a:defRPr sz="1600"/>
            </a:lvl4pPr>
            <a:lvl5pPr marL="1488826" indent="0">
              <a:buNone/>
              <a:defRPr sz="1600"/>
            </a:lvl5pPr>
            <a:lvl6pPr marL="1861033" indent="0">
              <a:buNone/>
              <a:defRPr sz="1600"/>
            </a:lvl6pPr>
            <a:lvl7pPr marL="2233239" indent="0">
              <a:buNone/>
              <a:defRPr sz="1600"/>
            </a:lvl7pPr>
            <a:lvl8pPr marL="2605446" indent="0">
              <a:buNone/>
              <a:defRPr sz="1600"/>
            </a:lvl8pPr>
            <a:lvl9pPr marL="2977652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662749" y="1365174"/>
            <a:ext cx="4072215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 to add heading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662749" y="1927327"/>
            <a:ext cx="4072215" cy="91967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8" name="Content Placeholder 4"/>
          <p:cNvSpPr>
            <a:spLocks noGrp="1" noChangeAspect="1"/>
          </p:cNvSpPr>
          <p:nvPr>
            <p:ph idx="14" hasCustomPrompt="1"/>
          </p:nvPr>
        </p:nvSpPr>
        <p:spPr>
          <a:xfrm>
            <a:off x="662749" y="2966329"/>
            <a:ext cx="4072215" cy="1656054"/>
          </a:xfrm>
          <a:prstGeom prst="rect">
            <a:avLst/>
          </a:prstGeom>
        </p:spPr>
        <p:txBody>
          <a:bodyPr lIns="74441" tIns="37221" rIns="74441" bIns="37221"/>
          <a:lstStyle>
            <a:lvl1pPr marL="361867" indent="-361867">
              <a:buClr>
                <a:srgbClr val="007A53"/>
              </a:buClr>
              <a:buFont typeface="Lucida Grande"/>
              <a:buChar char="➤"/>
              <a:defRPr sz="1800"/>
            </a:lvl1pPr>
          </a:lstStyle>
          <a:p>
            <a:pPr lvl="0"/>
            <a:r>
              <a:rPr lang="en-US"/>
              <a:t>Type to add bullet points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75017F-F7B9-413F-AB73-69D739DB635C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</p:spTree>
    <p:extLst>
      <p:ext uri="{BB962C8B-B14F-4D97-AF65-F5344CB8AC3E}">
        <p14:creationId xmlns:p14="http://schemas.microsoft.com/office/powerpoint/2010/main" val="236142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1 illustration, bitesize text, no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DB9D070-92E3-4330-A7F1-F9F680CEADDD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988461" y="1359524"/>
            <a:ext cx="3528105" cy="3262858"/>
          </a:xfrm>
          <a:prstGeom prst="rect">
            <a:avLst/>
          </a:prstGeom>
          <a:ln w="38100" cmpd="sng">
            <a:solidFill>
              <a:srgbClr val="007A53"/>
            </a:solidFill>
          </a:ln>
        </p:spPr>
        <p:txBody>
          <a:bodyPr lIns="74441" tIns="37221" rIns="74441" bIns="37221"/>
          <a:lstStyle>
            <a:lvl1pPr marL="0" indent="0">
              <a:buNone/>
              <a:defRPr sz="2600"/>
            </a:lvl1pPr>
            <a:lvl2pPr marL="372207" indent="0">
              <a:buNone/>
              <a:defRPr sz="2300"/>
            </a:lvl2pPr>
            <a:lvl3pPr marL="744413" indent="0">
              <a:buNone/>
              <a:defRPr sz="2000"/>
            </a:lvl3pPr>
            <a:lvl4pPr marL="1116620" indent="0">
              <a:buNone/>
              <a:defRPr sz="1600"/>
            </a:lvl4pPr>
            <a:lvl5pPr marL="1488826" indent="0">
              <a:buNone/>
              <a:defRPr sz="1600"/>
            </a:lvl5pPr>
            <a:lvl6pPr marL="1861033" indent="0">
              <a:buNone/>
              <a:defRPr sz="1600"/>
            </a:lvl6pPr>
            <a:lvl7pPr marL="2233239" indent="0">
              <a:buNone/>
              <a:defRPr sz="1600"/>
            </a:lvl7pPr>
            <a:lvl8pPr marL="2605446" indent="0">
              <a:buNone/>
              <a:defRPr sz="1600"/>
            </a:lvl8pPr>
            <a:lvl9pPr marL="2977652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662749" y="1365174"/>
            <a:ext cx="4072215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 to add heading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662749" y="1927326"/>
            <a:ext cx="4072215" cy="2695055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75017F-F7B9-413F-AB73-69D739DB635C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</p:spTree>
    <p:extLst>
      <p:ext uri="{BB962C8B-B14F-4D97-AF65-F5344CB8AC3E}">
        <p14:creationId xmlns:p14="http://schemas.microsoft.com/office/powerpoint/2010/main" val="376081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vide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dia Placeholder 10">
            <a:extLst>
              <a:ext uri="{FF2B5EF4-FFF2-40B4-BE49-F238E27FC236}">
                <a16:creationId xmlns:a16="http://schemas.microsoft.com/office/drawing/2014/main" id="{AB529AEC-B140-41B5-99C9-C20BB38DFB18}"/>
              </a:ext>
            </a:extLst>
          </p:cNvPr>
          <p:cNvSpPr>
            <a:spLocks noGrp="1" noChangeAspect="1"/>
          </p:cNvSpPr>
          <p:nvPr>
            <p:ph type="media" sz="quarter" idx="11"/>
          </p:nvPr>
        </p:nvSpPr>
        <p:spPr>
          <a:xfrm>
            <a:off x="1192744" y="1604946"/>
            <a:ext cx="7059629" cy="2714230"/>
          </a:xfrm>
          <a:prstGeom prst="rect">
            <a:avLst/>
          </a:prstGeom>
          <a:ln w="38100">
            <a:solidFill>
              <a:srgbClr val="007A53"/>
            </a:solidFill>
          </a:ln>
        </p:spPr>
        <p:txBody>
          <a:bodyPr lIns="74441" tIns="37221" rIns="74441" bIns="37221"/>
          <a:lstStyle/>
          <a:p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866E2EB-9E5A-48A6-8A93-3E0F209F4C0E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KS2 – Head injuries</a:t>
            </a:r>
          </a:p>
        </p:txBody>
      </p:sp>
    </p:spTree>
    <p:extLst>
      <p:ext uri="{BB962C8B-B14F-4D97-AF65-F5344CB8AC3E}">
        <p14:creationId xmlns:p14="http://schemas.microsoft.com/office/powerpoint/2010/main" val="343394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JA WPT Training PPT background.jpg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36"/>
          <a:stretch/>
        </p:blipFill>
        <p:spPr>
          <a:xfrm>
            <a:off x="0" y="5471326"/>
            <a:ext cx="9144000" cy="24367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A0DC2E5-E07A-4039-BD24-0A8EFE96CA72}"/>
              </a:ext>
            </a:extLst>
          </p:cNvPr>
          <p:cNvGrpSpPr/>
          <p:nvPr userDrawn="1"/>
        </p:nvGrpSpPr>
        <p:grpSpPr>
          <a:xfrm>
            <a:off x="2438399" y="3747319"/>
            <a:ext cx="6705601" cy="1541044"/>
            <a:chOff x="1842654" y="-1271155"/>
            <a:chExt cx="6705601" cy="1541044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9CD9A38E-3BE2-45AF-8089-DF43E9D5FCD4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rgbClr val="FF0000"/>
                </a:solidFill>
              </a:endParaRPr>
            </a:p>
          </p:txBody>
        </p:sp>
        <p:pic>
          <p:nvPicPr>
            <p:cNvPr id="6" name="Picture 5" descr="SJA logo on angled slice.psd">
              <a:extLst>
                <a:ext uri="{FF2B5EF4-FFF2-40B4-BE49-F238E27FC236}">
                  <a16:creationId xmlns:a16="http://schemas.microsoft.com/office/drawing/2014/main" id="{2A81C694-6073-4BCA-A9CA-E06023B01E3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222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63" r:id="rId3"/>
    <p:sldLayoutId id="2147483662" r:id="rId4"/>
    <p:sldLayoutId id="2147483661" r:id="rId5"/>
    <p:sldLayoutId id="2147483657" r:id="rId6"/>
    <p:sldLayoutId id="2147483655" r:id="rId7"/>
    <p:sldLayoutId id="2147483664" r:id="rId8"/>
    <p:sldLayoutId id="2147483658" r:id="rId9"/>
    <p:sldLayoutId id="2147483659" r:id="rId10"/>
    <p:sldLayoutId id="2147483660" r:id="rId11"/>
    <p:sldLayoutId id="2147483665" r:id="rId12"/>
    <p:sldLayoutId id="2147483666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744413" rtl="0" eaLnBrk="1" latinLnBrk="0" hangingPunct="1">
        <a:lnSpc>
          <a:spcPct val="90000"/>
        </a:lnSpc>
        <a:spcBef>
          <a:spcPct val="0"/>
        </a:spcBef>
        <a:buNone/>
        <a:defRPr sz="29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46538" indent="-146538" algn="l" defTabSz="744413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38118" indent="-146040" algn="l" defTabSz="744413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77529" indent="-146040" algn="l" defTabSz="744413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15647" indent="-146040" algn="l" defTabSz="744413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018" indent="-146040" algn="l" defTabSz="744413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47136" indent="-186103" algn="l" defTabSz="744413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19342" indent="-186103" algn="l" defTabSz="744413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91549" indent="-186103" algn="l" defTabSz="744413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63755" indent="-186103" algn="l" defTabSz="744413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2207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4413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6620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8826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1033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3239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05446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7652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48836A6-B552-453B-B706-A0B7D05E2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29" y="207963"/>
            <a:ext cx="8275853" cy="5057775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0C409-3CCA-48BD-87D2-FE46540C4DD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3117845" cy="551146"/>
          </a:xfrm>
        </p:spPr>
        <p:txBody>
          <a:bodyPr lIns="74441" tIns="37221" rIns="74441" bIns="37221" anchor="t"/>
          <a:lstStyle/>
          <a:p>
            <a:r>
              <a:rPr lang="en-GB"/>
              <a:t>Head Injuries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62529E-DDBE-4997-AFC3-40C93B1F5F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KS3 – Head Injuries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61E208C-0A75-4782-AB9C-099320769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38399" y="3747319"/>
            <a:ext cx="6705601" cy="1541044"/>
            <a:chOff x="1842654" y="-1271155"/>
            <a:chExt cx="6705601" cy="1541044"/>
          </a:xfrm>
        </p:grpSpPr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D09DAC8D-0AE5-4572-A257-1C765C7D0E57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rgbClr val="FF0000"/>
                </a:solidFill>
              </a:endParaRPr>
            </a:p>
          </p:txBody>
        </p:sp>
        <p:pic>
          <p:nvPicPr>
            <p:cNvPr id="9" name="Picture 8" descr="SJA logo on angled slice.psd">
              <a:extLst>
                <a:ext uri="{FF2B5EF4-FFF2-40B4-BE49-F238E27FC236}">
                  <a16:creationId xmlns:a16="http://schemas.microsoft.com/office/drawing/2014/main" id="{5B66C161-FC80-495E-972D-727D2D58C7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9994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AA5E3-B3AE-4145-8A00-4BD999265E0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4802670" cy="551146"/>
          </a:xfrm>
        </p:spPr>
        <p:txBody>
          <a:bodyPr/>
          <a:lstStyle/>
          <a:p>
            <a:r>
              <a:rPr lang="en-GB"/>
              <a:t>Types of head injury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2B76CE-2C37-490C-84C2-4758E0CE48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C9FB36-36AD-4781-A694-CD20E6610509}"/>
              </a:ext>
            </a:extLst>
          </p:cNvPr>
          <p:cNvSpPr/>
          <p:nvPr/>
        </p:nvSpPr>
        <p:spPr>
          <a:xfrm>
            <a:off x="491630" y="1187116"/>
            <a:ext cx="4000160" cy="2859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GB" sz="1800" b="1"/>
              <a:t>Concussion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800"/>
              <a:t>Temporary injury to the brain usually caused by a bump, blow or jolt to the head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800"/>
              <a:t>Temporary loss of responsiveness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800"/>
              <a:t>Confused but only for a short time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800"/>
              <a:t>Makes a full recovery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B39F5A-83DE-4790-8A63-D4C707173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1630" y="1187116"/>
            <a:ext cx="4000160" cy="2608797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CDF088-B2DE-4E3A-8B23-56575F78C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2210" y="1187116"/>
            <a:ext cx="4000160" cy="1256408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E78269-4A4F-43F4-B889-CC394798FEAC}"/>
              </a:ext>
            </a:extLst>
          </p:cNvPr>
          <p:cNvSpPr/>
          <p:nvPr/>
        </p:nvSpPr>
        <p:spPr>
          <a:xfrm>
            <a:off x="4652210" y="1187116"/>
            <a:ext cx="4000160" cy="1282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GB" sz="1800" b="1"/>
              <a:t>Compression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800"/>
              <a:t>Bleeding and/or swelling inside of the skull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AFC95D-0ECE-4DE4-B66F-657FE1042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2210" y="2538226"/>
            <a:ext cx="4000160" cy="1256408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8FD027-B025-4062-9B0C-1B3086A33009}"/>
              </a:ext>
            </a:extLst>
          </p:cNvPr>
          <p:cNvSpPr/>
          <p:nvPr/>
        </p:nvSpPr>
        <p:spPr>
          <a:xfrm>
            <a:off x="4652210" y="2534038"/>
            <a:ext cx="4000160" cy="10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GB" sz="1800" b="1"/>
              <a:t>Skull fracture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800"/>
              <a:t>A crack or break in the skull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01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9B2F9-979C-40C3-8B06-E7B77B3A7D6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30" y="478795"/>
            <a:ext cx="3104498" cy="551146"/>
          </a:xfrm>
        </p:spPr>
        <p:txBody>
          <a:bodyPr/>
          <a:lstStyle/>
          <a:p>
            <a:r>
              <a:rPr lang="en-GB"/>
              <a:t>Activity   A27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7D29FD-7270-4612-944D-450C72A206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0E2AB0-8723-46B4-B3AC-DEB188BE4C99}"/>
              </a:ext>
            </a:extLst>
          </p:cNvPr>
          <p:cNvSpPr txBox="1"/>
          <p:nvPr/>
        </p:nvSpPr>
        <p:spPr>
          <a:xfrm>
            <a:off x="1052713" y="1475334"/>
            <a:ext cx="7299832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800" b="1"/>
              <a:t>This activity provides students with the opportunity to research </a:t>
            </a:r>
            <a:r>
              <a:rPr lang="en-GB" sz="2800" b="1">
                <a:solidFill>
                  <a:srgbClr val="008453"/>
                </a:solidFill>
              </a:rPr>
              <a:t>different types of head injury. </a:t>
            </a:r>
            <a:r>
              <a:rPr lang="en-GB" sz="2800" b="1"/>
              <a:t>If you wish to complete this activity, please go to </a:t>
            </a:r>
            <a:r>
              <a:rPr lang="en-GB" sz="2800" b="1">
                <a:solidFill>
                  <a:srgbClr val="008453"/>
                </a:solidFill>
              </a:rPr>
              <a:t>slide 20 </a:t>
            </a:r>
            <a:r>
              <a:rPr lang="en-GB" sz="2800" b="1"/>
              <a:t>or use our </a:t>
            </a:r>
            <a:r>
              <a:rPr lang="en-GB" sz="2800" b="1">
                <a:solidFill>
                  <a:srgbClr val="008453"/>
                </a:solidFill>
              </a:rPr>
              <a:t>downloadable worksheet</a:t>
            </a:r>
            <a:r>
              <a:rPr lang="en-GB" sz="2800" b="1"/>
              <a:t> found on the St John Ambulance website. </a:t>
            </a:r>
          </a:p>
        </p:txBody>
      </p:sp>
    </p:spTree>
    <p:extLst>
      <p:ext uri="{BB962C8B-B14F-4D97-AF65-F5344CB8AC3E}">
        <p14:creationId xmlns:p14="http://schemas.microsoft.com/office/powerpoint/2010/main" val="346936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9F887-F7A5-4835-BFC6-D38A1DDF296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5524160" cy="551146"/>
          </a:xfrm>
        </p:spPr>
        <p:txBody>
          <a:bodyPr/>
          <a:lstStyle/>
          <a:p>
            <a:r>
              <a:rPr lang="en-GB"/>
              <a:t>Seeking medical advice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BEB87-30EC-458E-8514-BF9E50D7E6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CB4BC7-1678-4B54-9FE7-B068C14AC3E6}"/>
              </a:ext>
            </a:extLst>
          </p:cNvPr>
          <p:cNvSpPr/>
          <p:nvPr/>
        </p:nvSpPr>
        <p:spPr>
          <a:xfrm>
            <a:off x="0" y="1029941"/>
            <a:ext cx="9143999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GB" sz="1400" b="1"/>
              <a:t>Following a head injury , which of the following do you think you should seek medical advice for?</a:t>
            </a:r>
            <a:endParaRPr lang="en-US">
              <a:cs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B0CF23-6A39-444E-8994-FF34968D6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85493" y="1907454"/>
            <a:ext cx="1355390" cy="1203158"/>
            <a:chOff x="224673" y="1748589"/>
            <a:chExt cx="1355390" cy="120315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0EF2C11-9D3F-4F59-9049-EED7BD507EED}"/>
                </a:ext>
              </a:extLst>
            </p:cNvPr>
            <p:cNvSpPr/>
            <p:nvPr/>
          </p:nvSpPr>
          <p:spPr>
            <a:xfrm>
              <a:off x="288758" y="1748589"/>
              <a:ext cx="1227221" cy="1203158"/>
            </a:xfrm>
            <a:prstGeom prst="ellipse">
              <a:avLst/>
            </a:prstGeom>
            <a:solidFill>
              <a:srgbClr val="007A5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8D74E9D-3E17-41F1-B33F-C98D885A32AD}"/>
                </a:ext>
              </a:extLst>
            </p:cNvPr>
            <p:cNvSpPr/>
            <p:nvPr/>
          </p:nvSpPr>
          <p:spPr>
            <a:xfrm>
              <a:off x="224673" y="1991547"/>
              <a:ext cx="1355390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</a:rPr>
                <a:t>Drowsiness that is getting worse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B9BDFCD-F475-46F9-89E1-FF9AFDF66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28323" y="2210504"/>
            <a:ext cx="981154" cy="828233"/>
            <a:chOff x="2986261" y="2549722"/>
            <a:chExt cx="981154" cy="82823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61C3D00-DA53-486F-82CB-0AD5BF736225}"/>
                </a:ext>
              </a:extLst>
            </p:cNvPr>
            <p:cNvSpPr/>
            <p:nvPr/>
          </p:nvSpPr>
          <p:spPr>
            <a:xfrm>
              <a:off x="3061121" y="2549722"/>
              <a:ext cx="831434" cy="828233"/>
            </a:xfrm>
            <a:prstGeom prst="ellipse">
              <a:avLst/>
            </a:prstGeom>
            <a:solidFill>
              <a:srgbClr val="EDE92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FF1B25C-2B93-4247-82D6-4EEE30A06D1A}"/>
                </a:ext>
              </a:extLst>
            </p:cNvPr>
            <p:cNvSpPr/>
            <p:nvPr/>
          </p:nvSpPr>
          <p:spPr>
            <a:xfrm>
              <a:off x="2986261" y="2694299"/>
              <a:ext cx="98115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/>
                <a:t>Double vision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7B4976-6E2A-4392-9FE3-B79373B6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68178" y="1729725"/>
            <a:ext cx="1355390" cy="895381"/>
            <a:chOff x="4009191" y="1888863"/>
            <a:chExt cx="1355390" cy="89538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23C8CEC-2F17-4052-A409-2091558AEC80}"/>
                </a:ext>
              </a:extLst>
            </p:cNvPr>
            <p:cNvSpPr/>
            <p:nvPr/>
          </p:nvSpPr>
          <p:spPr>
            <a:xfrm>
              <a:off x="4224257" y="1888863"/>
              <a:ext cx="925259" cy="895381"/>
            </a:xfrm>
            <a:prstGeom prst="ellipse">
              <a:avLst/>
            </a:prstGeom>
            <a:solidFill>
              <a:srgbClr val="8D8E8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E9C5B6-A2B5-4049-9C9E-0B2EE2A0263B}"/>
                </a:ext>
              </a:extLst>
            </p:cNvPr>
            <p:cNvSpPr/>
            <p:nvPr/>
          </p:nvSpPr>
          <p:spPr>
            <a:xfrm>
              <a:off x="4009191" y="2174970"/>
              <a:ext cx="135539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</a:rPr>
                <a:t>Confusion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45E5E8-723C-4191-879B-D1FBDE37C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27993" y="1632780"/>
            <a:ext cx="1355390" cy="1203158"/>
            <a:chOff x="224673" y="1748589"/>
            <a:chExt cx="1355390" cy="120315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C600DA-B319-4EF4-AA2F-1DC93E14CD9F}"/>
                </a:ext>
              </a:extLst>
            </p:cNvPr>
            <p:cNvSpPr/>
            <p:nvPr/>
          </p:nvSpPr>
          <p:spPr>
            <a:xfrm>
              <a:off x="288758" y="1748589"/>
              <a:ext cx="1227221" cy="1203158"/>
            </a:xfrm>
            <a:prstGeom prst="ellipse">
              <a:avLst/>
            </a:prstGeom>
            <a:solidFill>
              <a:srgbClr val="007A5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D57C5D9-B09E-4A3B-9225-861FEA4CDE60}"/>
                </a:ext>
              </a:extLst>
            </p:cNvPr>
            <p:cNvSpPr/>
            <p:nvPr/>
          </p:nvSpPr>
          <p:spPr>
            <a:xfrm>
              <a:off x="224673" y="1842336"/>
              <a:ext cx="135539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</a:rPr>
                <a:t>Difficulty speaking and/or walking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6FA0E9A-FE69-4589-B591-18AAB94434DB}"/>
              </a:ext>
            </a:extLst>
          </p:cNvPr>
          <p:cNvGrpSpPr/>
          <p:nvPr/>
        </p:nvGrpSpPr>
        <p:grpSpPr>
          <a:xfrm>
            <a:off x="978580" y="4143620"/>
            <a:ext cx="1355390" cy="895381"/>
            <a:chOff x="978580" y="4143620"/>
            <a:chExt cx="1355390" cy="89538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C671174-2D8F-4546-9661-F82DCDBD13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93646" y="4143620"/>
              <a:ext cx="925259" cy="895381"/>
            </a:xfrm>
            <a:prstGeom prst="ellipse">
              <a:avLst/>
            </a:prstGeom>
            <a:solidFill>
              <a:srgbClr val="8D8E8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339860B-8E9C-44E7-A2C0-253E879B88C1}"/>
                </a:ext>
              </a:extLst>
            </p:cNvPr>
            <p:cNvSpPr/>
            <p:nvPr/>
          </p:nvSpPr>
          <p:spPr>
            <a:xfrm>
              <a:off x="978580" y="4314311"/>
              <a:ext cx="135539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</a:rPr>
                <a:t>Seizure (fitting)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13F3A64-34D3-428F-B1FD-209443E59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58661" y="3258250"/>
            <a:ext cx="1227221" cy="1203158"/>
            <a:chOff x="2090656" y="2857500"/>
            <a:chExt cx="1227221" cy="120315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0BF4E63-B0FA-47AF-9073-B84CC21BC92D}"/>
                </a:ext>
              </a:extLst>
            </p:cNvPr>
            <p:cNvSpPr/>
            <p:nvPr/>
          </p:nvSpPr>
          <p:spPr>
            <a:xfrm>
              <a:off x="2090656" y="2857500"/>
              <a:ext cx="1227221" cy="1203158"/>
            </a:xfrm>
            <a:prstGeom prst="ellipse">
              <a:avLst/>
            </a:prstGeom>
            <a:solidFill>
              <a:srgbClr val="009F4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46B47FD-E4A6-48A1-ADFD-A2E3F8B2564B}"/>
                </a:ext>
              </a:extLst>
            </p:cNvPr>
            <p:cNvSpPr/>
            <p:nvPr/>
          </p:nvSpPr>
          <p:spPr>
            <a:xfrm>
              <a:off x="2090656" y="3016123"/>
              <a:ext cx="122722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</a:rPr>
                <a:t>A headache that is not getting better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F33BDD9-3A19-4337-910A-C83219686835}"/>
              </a:ext>
            </a:extLst>
          </p:cNvPr>
          <p:cNvGrpSpPr/>
          <p:nvPr/>
        </p:nvGrpSpPr>
        <p:grpSpPr>
          <a:xfrm>
            <a:off x="4700103" y="3481901"/>
            <a:ext cx="1355390" cy="1203158"/>
            <a:chOff x="4700103" y="3481901"/>
            <a:chExt cx="1355390" cy="120315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181ABA7-970B-40CB-97D2-64D2F0865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64188" y="3481901"/>
              <a:ext cx="1227221" cy="1203158"/>
            </a:xfrm>
            <a:prstGeom prst="ellipse">
              <a:avLst/>
            </a:prstGeom>
            <a:solidFill>
              <a:srgbClr val="EDE92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4A94E52-A942-42B7-A82A-A3F1137B4923}"/>
                </a:ext>
              </a:extLst>
            </p:cNvPr>
            <p:cNvSpPr/>
            <p:nvPr/>
          </p:nvSpPr>
          <p:spPr>
            <a:xfrm>
              <a:off x="4700103" y="3575648"/>
              <a:ext cx="135539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/>
                <a:t>Loss of memory and/or dizziness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0646386-5CB9-43F8-A26E-B1D638E683A3}"/>
              </a:ext>
            </a:extLst>
          </p:cNvPr>
          <p:cNvGrpSpPr/>
          <p:nvPr/>
        </p:nvGrpSpPr>
        <p:grpSpPr>
          <a:xfrm>
            <a:off x="7348384" y="3352367"/>
            <a:ext cx="1227221" cy="926990"/>
            <a:chOff x="7348384" y="3352367"/>
            <a:chExt cx="1227221" cy="92699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8CA790F-1E8D-4C22-8E71-AF13C30EA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483324" y="3352367"/>
              <a:ext cx="957343" cy="926990"/>
            </a:xfrm>
            <a:prstGeom prst="ellipse">
              <a:avLst/>
            </a:prstGeom>
            <a:solidFill>
              <a:srgbClr val="009F4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59E0CAA-E2D2-4892-B8FB-9A0D31776A50}"/>
                </a:ext>
              </a:extLst>
            </p:cNvPr>
            <p:cNvSpPr/>
            <p:nvPr/>
          </p:nvSpPr>
          <p:spPr>
            <a:xfrm>
              <a:off x="7348384" y="3654279"/>
              <a:ext cx="1227221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</a:rPr>
                <a:t>Vomiting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69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CE26A-0E5E-46A7-8076-F09BFE43F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99" y="478800"/>
            <a:ext cx="6738423" cy="583884"/>
          </a:xfrm>
        </p:spPr>
        <p:txBody>
          <a:bodyPr lIns="104287" tIns="52144" rIns="104287" bIns="52144" anchor="t"/>
          <a:lstStyle/>
          <a:p>
            <a:r>
              <a:rPr lang="en-GB" sz="3700"/>
              <a:t>Your turn: Minor head injury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22ACDE-5DCF-4D7B-ABAC-8F2B98FFD31E}"/>
              </a:ext>
            </a:extLst>
          </p:cNvPr>
          <p:cNvSpPr>
            <a:spLocks noChangeAspect="1"/>
          </p:cNvSpPr>
          <p:nvPr/>
        </p:nvSpPr>
        <p:spPr>
          <a:xfrm>
            <a:off x="1424101" y="1557232"/>
            <a:ext cx="1517940" cy="95410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buSzPct val="100000"/>
            </a:pPr>
            <a:r>
              <a:rPr lang="en-GB" sz="1400" b="1">
                <a:solidFill>
                  <a:srgbClr val="007A53"/>
                </a:solidFill>
                <a:latin typeface="+mj-lt"/>
                <a:ea typeface="MS PGothic"/>
              </a:rPr>
              <a:t>1. </a:t>
            </a:r>
            <a:r>
              <a:rPr lang="en-GB" sz="1400">
                <a:latin typeface="+mj-lt"/>
                <a:ea typeface="MS PGothic"/>
              </a:rPr>
              <a:t>Help your casualty to sit down</a:t>
            </a:r>
          </a:p>
          <a:p>
            <a:pPr marL="232781" indent="-232781">
              <a:spcAft>
                <a:spcPts val="530"/>
              </a:spcAft>
            </a:pPr>
            <a:endParaRPr lang="en-GB" sz="1400" b="1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79A6C6-F111-4535-96B9-EFAE3E51E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968" y="1235232"/>
            <a:ext cx="1754735" cy="17608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D5453EB-AD93-4826-8C14-A3BE91B5B369}"/>
              </a:ext>
            </a:extLst>
          </p:cNvPr>
          <p:cNvSpPr/>
          <p:nvPr/>
        </p:nvSpPr>
        <p:spPr>
          <a:xfrm>
            <a:off x="5101865" y="1557232"/>
            <a:ext cx="2129758" cy="95410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buSzPct val="100000"/>
            </a:pPr>
            <a:r>
              <a:rPr lang="en-GB" sz="1400" b="1">
                <a:solidFill>
                  <a:srgbClr val="007A53"/>
                </a:solidFill>
                <a:latin typeface="+mj-lt"/>
                <a:ea typeface="MS PGothic"/>
              </a:rPr>
              <a:t>2. </a:t>
            </a:r>
            <a:r>
              <a:rPr lang="en-GB" sz="1400">
                <a:latin typeface="+mj-lt"/>
                <a:ea typeface="MS PGothic"/>
              </a:rPr>
              <a:t>Apply a cold compress to the injured area</a:t>
            </a:r>
          </a:p>
          <a:p>
            <a:pPr marL="199146" indent="-199146">
              <a:buSzPct val="100000"/>
              <a:buBlip>
                <a:blip r:embed="rId4"/>
              </a:buBlip>
            </a:pPr>
            <a:r>
              <a:rPr lang="en-GB" sz="1400">
                <a:latin typeface="+mj-lt"/>
                <a:ea typeface="MS PGothic"/>
              </a:rPr>
              <a:t>Treat any wounds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8A470E-E9C8-4A72-9B26-B580B692552B}"/>
              </a:ext>
            </a:extLst>
          </p:cNvPr>
          <p:cNvSpPr/>
          <p:nvPr/>
        </p:nvSpPr>
        <p:spPr>
          <a:xfrm>
            <a:off x="1443172" y="3221540"/>
            <a:ext cx="1517941" cy="116955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buSzPct val="100000"/>
            </a:pPr>
            <a:r>
              <a:rPr lang="en-GB" sz="1400" b="1">
                <a:solidFill>
                  <a:srgbClr val="007A53"/>
                </a:solidFill>
                <a:latin typeface="+mj-lt"/>
                <a:ea typeface="MS PGothic"/>
              </a:rPr>
              <a:t>3. </a:t>
            </a:r>
            <a:r>
              <a:rPr lang="en-GB" sz="1400">
                <a:latin typeface="+mj-lt"/>
                <a:ea typeface="MS PGothic"/>
              </a:rPr>
              <a:t>Monitor your casualty</a:t>
            </a:r>
          </a:p>
          <a:p>
            <a:pPr marL="199146" indent="-199146">
              <a:buSzPct val="100000"/>
              <a:buBlip>
                <a:blip r:embed="rId4"/>
              </a:buBlip>
            </a:pPr>
            <a:r>
              <a:rPr lang="en-GB" sz="1400">
                <a:latin typeface="+mj-lt"/>
                <a:ea typeface="MS PGothic"/>
              </a:rPr>
              <a:t>Watch for drowsiness and vomiting </a:t>
            </a:r>
            <a:endParaRPr lang="en-GB" sz="140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838B90-3FF1-4FB9-B957-4FD10EE4D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363" y="2888316"/>
            <a:ext cx="1754735" cy="17608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7F01726-0902-47F5-9EF0-8EA26D8C3B8D}"/>
              </a:ext>
            </a:extLst>
          </p:cNvPr>
          <p:cNvSpPr/>
          <p:nvPr/>
        </p:nvSpPr>
        <p:spPr>
          <a:xfrm>
            <a:off x="5107481" y="3228953"/>
            <a:ext cx="1302029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buSzPct val="100000"/>
            </a:pPr>
            <a:r>
              <a:rPr lang="en-GB" sz="1400" b="1">
                <a:solidFill>
                  <a:srgbClr val="007A53"/>
                </a:solidFill>
                <a:latin typeface="+mj-lt"/>
                <a:ea typeface="MS PGothic"/>
              </a:rPr>
              <a:t>4. </a:t>
            </a:r>
            <a:r>
              <a:rPr lang="en-GB" sz="1400">
                <a:latin typeface="+mj-lt"/>
                <a:ea typeface="MS PGothic"/>
              </a:rPr>
              <a:t>Get help if necessary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75C341-363A-43B2-B8CB-297E19A40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8349" y="2707280"/>
            <a:ext cx="1215970" cy="2089785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069C1E1-F22C-47B8-945D-54C9798CEA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51290" y="5251924"/>
            <a:ext cx="1575776" cy="309179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36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CE26A-0E5E-46A7-8076-F09BFE43F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99" y="478800"/>
            <a:ext cx="6998733" cy="583884"/>
          </a:xfrm>
        </p:spPr>
        <p:txBody>
          <a:bodyPr lIns="104287" tIns="52144" rIns="104287" bIns="52144" anchor="t"/>
          <a:lstStyle/>
          <a:p>
            <a:r>
              <a:rPr lang="en-GB" sz="3600" dirty="0"/>
              <a:t>Your turn: Severe head injury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22ACDE-5DCF-4D7B-ABAC-8F2B98FFD31E}"/>
              </a:ext>
            </a:extLst>
          </p:cNvPr>
          <p:cNvSpPr>
            <a:spLocks noChangeAspect="1"/>
          </p:cNvSpPr>
          <p:nvPr/>
        </p:nvSpPr>
        <p:spPr>
          <a:xfrm>
            <a:off x="1086882" y="1615387"/>
            <a:ext cx="1889964" cy="73866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691012">
              <a:buSzPct val="100000"/>
              <a:defRPr/>
            </a:pPr>
            <a:r>
              <a:rPr lang="en-GB" sz="1400" b="1">
                <a:solidFill>
                  <a:srgbClr val="007A53"/>
                </a:solidFill>
                <a:latin typeface="+mj-lt"/>
                <a:ea typeface="MS PGothic"/>
              </a:rPr>
              <a:t>1. </a:t>
            </a:r>
            <a:r>
              <a:rPr lang="en-GB" sz="1400">
                <a:latin typeface="+mj-lt"/>
                <a:ea typeface="MS PGothic"/>
              </a:rPr>
              <a:t>Dial 999/112 for emergency help</a:t>
            </a:r>
          </a:p>
          <a:p>
            <a:pPr marL="232781" indent="-232781" defTabSz="691012" eaLnBrk="0" fontAlgn="base" hangingPunct="0">
              <a:spcBef>
                <a:spcPct val="0"/>
              </a:spcBef>
              <a:spcAft>
                <a:spcPts val="530"/>
              </a:spcAft>
              <a:defRPr/>
            </a:pPr>
            <a:endParaRPr lang="en-GB" sz="1400" b="1">
              <a:solidFill>
                <a:prstClr val="black"/>
              </a:solidFill>
              <a:latin typeface="+mj-lt"/>
              <a:ea typeface="MS PGothic" panose="020B0600070205080204" pitchFamily="34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75C341-363A-43B2-B8CB-297E19A40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43" y="1131267"/>
            <a:ext cx="1064205" cy="18289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D5453EB-AD93-4826-8C14-A3BE91B5B369}"/>
              </a:ext>
            </a:extLst>
          </p:cNvPr>
          <p:cNvSpPr/>
          <p:nvPr/>
        </p:nvSpPr>
        <p:spPr>
          <a:xfrm>
            <a:off x="4215002" y="1615387"/>
            <a:ext cx="2129758" cy="95410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691012">
              <a:buSzPct val="100000"/>
              <a:defRPr/>
            </a:pPr>
            <a:r>
              <a:rPr lang="en-GB" sz="1400" b="1">
                <a:solidFill>
                  <a:srgbClr val="007A53"/>
                </a:solidFill>
                <a:latin typeface="+mj-lt"/>
                <a:ea typeface="MS PGothic"/>
              </a:rPr>
              <a:t>2. </a:t>
            </a:r>
            <a:r>
              <a:rPr lang="en-GB" sz="1400">
                <a:latin typeface="+mj-lt"/>
                <a:ea typeface="MS PGothic"/>
              </a:rPr>
              <a:t>Do NOT move your casualty if you suspect they could have a neck injury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DAB673-6421-4BAA-8A93-FD0C79777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919" y="643030"/>
            <a:ext cx="2735516" cy="274143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58A470E-E9C8-4A72-9B26-B580B692552B}"/>
              </a:ext>
            </a:extLst>
          </p:cNvPr>
          <p:cNvSpPr/>
          <p:nvPr/>
        </p:nvSpPr>
        <p:spPr>
          <a:xfrm>
            <a:off x="1107459" y="3480750"/>
            <a:ext cx="1517941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buSzPct val="100000"/>
              <a:defRPr/>
            </a:pPr>
            <a:r>
              <a:rPr lang="en-GB" sz="1400" b="1">
                <a:solidFill>
                  <a:srgbClr val="007A53"/>
                </a:solidFill>
                <a:latin typeface="+mj-lt"/>
                <a:ea typeface="MS PGothic"/>
              </a:rPr>
              <a:t>3. </a:t>
            </a:r>
            <a:r>
              <a:rPr lang="en-GB" sz="1400">
                <a:latin typeface="+mj-lt"/>
                <a:ea typeface="MS PGothic"/>
              </a:rPr>
              <a:t>Make sure the airway is open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B2C2E9-9759-4E23-A129-4714F80BB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6935"/>
          <a:stretch/>
        </p:blipFill>
        <p:spPr>
          <a:xfrm>
            <a:off x="969738" y="3395910"/>
            <a:ext cx="2703112" cy="142154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7F01726-0902-47F5-9EF0-8EA26D8C3B8D}"/>
              </a:ext>
            </a:extLst>
          </p:cNvPr>
          <p:cNvSpPr/>
          <p:nvPr/>
        </p:nvSpPr>
        <p:spPr>
          <a:xfrm>
            <a:off x="4246919" y="3480749"/>
            <a:ext cx="1520127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691012">
              <a:buSzPct val="100000"/>
              <a:defRPr/>
            </a:pPr>
            <a:r>
              <a:rPr lang="en-GB" sz="1400" b="1">
                <a:solidFill>
                  <a:srgbClr val="007A53"/>
                </a:solidFill>
                <a:latin typeface="+mj-lt"/>
                <a:ea typeface="MS PGothic"/>
              </a:rPr>
              <a:t>4. </a:t>
            </a:r>
            <a:r>
              <a:rPr lang="en-GB" sz="1400">
                <a:latin typeface="+mj-lt"/>
                <a:ea typeface="MS PGothic"/>
              </a:rPr>
              <a:t>Treat any serious wounds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8ED05F-BF76-4EFF-B3CC-734AEDDBBC28}"/>
              </a:ext>
            </a:extLst>
          </p:cNvPr>
          <p:cNvSpPr/>
          <p:nvPr/>
        </p:nvSpPr>
        <p:spPr>
          <a:xfrm>
            <a:off x="6109814" y="3480750"/>
            <a:ext cx="1989441" cy="73866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691012">
              <a:buSzPct val="100000"/>
              <a:defRPr/>
            </a:pPr>
            <a:r>
              <a:rPr lang="en-GB" sz="1400" b="1">
                <a:solidFill>
                  <a:srgbClr val="007A53"/>
                </a:solidFill>
                <a:latin typeface="+mj-lt"/>
                <a:ea typeface="MS PGothic"/>
              </a:rPr>
              <a:t>5. </a:t>
            </a:r>
            <a:r>
              <a:rPr lang="en-GB" sz="1400">
                <a:latin typeface="+mj-lt"/>
                <a:ea typeface="MS PGothic"/>
              </a:rPr>
              <a:t>Monitor casualty until emergency help arrives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9F007F4-C897-4574-8AF4-6B9793B39C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51290" y="5251924"/>
            <a:ext cx="1575776" cy="309179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81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704DD-594E-4D61-810C-5C5504CF224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2339803" cy="551146"/>
          </a:xfrm>
        </p:spPr>
        <p:txBody>
          <a:bodyPr/>
          <a:lstStyle/>
          <a:p>
            <a:r>
              <a:rPr lang="en-GB"/>
              <a:t>Quiz time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DD1178-71EF-48F8-8F98-04434FBB90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ADF74C8-B2D8-45F6-8538-68802533E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8" y="4074781"/>
            <a:ext cx="1670047" cy="148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AFC2F31C-1FF3-47F2-A7A7-3B843BFD2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03066" y="1114875"/>
            <a:ext cx="7552975" cy="3088106"/>
          </a:xfrm>
          <a:prstGeom prst="wedgeRectCallout">
            <a:avLst>
              <a:gd name="adj1" fmla="val -44860"/>
              <a:gd name="adj2" fmla="val 65237"/>
            </a:avLst>
          </a:prstGeom>
          <a:noFill/>
          <a:ln w="28575">
            <a:solidFill>
              <a:srgbClr val="007A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1992FE-BEAD-454F-9D8F-E3BF4C1588EE}"/>
              </a:ext>
            </a:extLst>
          </p:cNvPr>
          <p:cNvSpPr/>
          <p:nvPr/>
        </p:nvSpPr>
        <p:spPr>
          <a:xfrm>
            <a:off x="1403066" y="1104398"/>
            <a:ext cx="6673534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buClr>
                <a:srgbClr val="007A53"/>
              </a:buClr>
            </a:pPr>
            <a:r>
              <a:rPr lang="en-GB" altLang="en-US" sz="2000" b="1">
                <a:solidFill>
                  <a:srgbClr val="007A53"/>
                </a:solidFill>
              </a:rPr>
              <a:t>1.</a:t>
            </a:r>
            <a:r>
              <a:rPr lang="en-GB" altLang="en-US" sz="2000">
                <a:solidFill>
                  <a:srgbClr val="007A53"/>
                </a:solidFill>
              </a:rPr>
              <a:t> </a:t>
            </a:r>
            <a:r>
              <a:rPr lang="en-GB" altLang="en-US" sz="2000"/>
              <a:t>Name one sign of a head injury.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93FFA6-ADA2-4448-8779-59F0E2D6355C}"/>
              </a:ext>
            </a:extLst>
          </p:cNvPr>
          <p:cNvSpPr/>
          <p:nvPr/>
        </p:nvSpPr>
        <p:spPr>
          <a:xfrm>
            <a:off x="1403066" y="1441016"/>
            <a:ext cx="6852155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buClr>
                <a:srgbClr val="007A53"/>
              </a:buClr>
            </a:pPr>
            <a:r>
              <a:rPr lang="en-GB" altLang="en-US" sz="2000" b="1">
                <a:solidFill>
                  <a:srgbClr val="007A53"/>
                </a:solidFill>
              </a:rPr>
              <a:t>2.</a:t>
            </a:r>
            <a:r>
              <a:rPr lang="en-GB" altLang="en-US" sz="2000">
                <a:solidFill>
                  <a:srgbClr val="007A53"/>
                </a:solidFill>
              </a:rPr>
              <a:t> </a:t>
            </a:r>
            <a:r>
              <a:rPr lang="en-GB" altLang="en-US" sz="2000"/>
              <a:t>State one way to prevent a head injury.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838891-F103-481D-A0CE-039A420AEF30}"/>
              </a:ext>
            </a:extLst>
          </p:cNvPr>
          <p:cNvSpPr/>
          <p:nvPr/>
        </p:nvSpPr>
        <p:spPr>
          <a:xfrm>
            <a:off x="1403066" y="1756591"/>
            <a:ext cx="6742690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buClr>
                <a:srgbClr val="007A53"/>
              </a:buClr>
            </a:pPr>
            <a:r>
              <a:rPr lang="en-GB" altLang="en-US" sz="2000" b="1">
                <a:solidFill>
                  <a:srgbClr val="007A53"/>
                </a:solidFill>
              </a:rPr>
              <a:t>3.</a:t>
            </a:r>
            <a:r>
              <a:rPr lang="en-GB" altLang="en-US" sz="2000">
                <a:solidFill>
                  <a:srgbClr val="007A53"/>
                </a:solidFill>
              </a:rPr>
              <a:t> </a:t>
            </a:r>
            <a:r>
              <a:rPr lang="en-GB" altLang="en-US" sz="2000"/>
              <a:t>Name the part of the body which protects the brain.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0BBE14-15E3-4686-B94E-665EE38F7159}"/>
              </a:ext>
            </a:extLst>
          </p:cNvPr>
          <p:cNvSpPr/>
          <p:nvPr/>
        </p:nvSpPr>
        <p:spPr>
          <a:xfrm>
            <a:off x="1403066" y="2084131"/>
            <a:ext cx="4185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A53"/>
              </a:buClr>
            </a:pPr>
            <a:r>
              <a:rPr lang="en-GB" altLang="en-US" sz="2000" b="1">
                <a:solidFill>
                  <a:srgbClr val="007A53"/>
                </a:solidFill>
              </a:rPr>
              <a:t>4.</a:t>
            </a:r>
            <a:r>
              <a:rPr lang="en-GB" altLang="en-US" sz="2000">
                <a:solidFill>
                  <a:srgbClr val="007A53"/>
                </a:solidFill>
              </a:rPr>
              <a:t> </a:t>
            </a:r>
            <a:r>
              <a:rPr lang="en-GB" altLang="en-US" sz="2000"/>
              <a:t>How many bones form the skull?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7B3225-0026-43C3-9AD0-F1DBEB4D4CF2}"/>
              </a:ext>
            </a:extLst>
          </p:cNvPr>
          <p:cNvSpPr/>
          <p:nvPr/>
        </p:nvSpPr>
        <p:spPr>
          <a:xfrm>
            <a:off x="1403066" y="2460584"/>
            <a:ext cx="4953600" cy="40011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>
              <a:buClr>
                <a:srgbClr val="007A53"/>
              </a:buClr>
            </a:pPr>
            <a:r>
              <a:rPr lang="en-GB" altLang="en-US" sz="2000" b="1">
                <a:solidFill>
                  <a:srgbClr val="007A53"/>
                </a:solidFill>
              </a:rPr>
              <a:t>5.</a:t>
            </a:r>
            <a:r>
              <a:rPr lang="en-GB" altLang="en-US" sz="2000">
                <a:solidFill>
                  <a:srgbClr val="007A53"/>
                </a:solidFill>
              </a:rPr>
              <a:t> </a:t>
            </a:r>
            <a:r>
              <a:rPr lang="en-GB" altLang="en-US" sz="2000"/>
              <a:t>Name one thing that the brain controls.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86E384-42F0-4CAC-B194-8F7880243B62}"/>
              </a:ext>
            </a:extLst>
          </p:cNvPr>
          <p:cNvSpPr/>
          <p:nvPr/>
        </p:nvSpPr>
        <p:spPr>
          <a:xfrm>
            <a:off x="1403066" y="2816171"/>
            <a:ext cx="8388960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buClr>
                <a:srgbClr val="007A53"/>
              </a:buClr>
            </a:pPr>
            <a:r>
              <a:rPr lang="en-GB" altLang="en-US" sz="2000" b="1">
                <a:solidFill>
                  <a:srgbClr val="007A53"/>
                </a:solidFill>
              </a:rPr>
              <a:t>6.</a:t>
            </a:r>
            <a:r>
              <a:rPr lang="en-GB" altLang="en-US" sz="2000">
                <a:solidFill>
                  <a:srgbClr val="007A53"/>
                </a:solidFill>
              </a:rPr>
              <a:t> </a:t>
            </a:r>
            <a:r>
              <a:rPr lang="en-GB" altLang="en-US" sz="2000"/>
              <a:t>Describe how you would you treat a head injury. (minor/severe)</a:t>
            </a:r>
            <a:endParaRPr lang="en-GB"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41146F-A14D-40A4-80CF-41A541445448}"/>
              </a:ext>
            </a:extLst>
          </p:cNvPr>
          <p:cNvSpPr/>
          <p:nvPr/>
        </p:nvSpPr>
        <p:spPr>
          <a:xfrm>
            <a:off x="1435377" y="3126825"/>
            <a:ext cx="6673534" cy="101566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buClr>
                <a:srgbClr val="007A53"/>
              </a:buClr>
            </a:pPr>
            <a:r>
              <a:rPr lang="en-GB" altLang="en-US" sz="2000" b="1">
                <a:solidFill>
                  <a:srgbClr val="007A53"/>
                </a:solidFill>
                <a:cs typeface="Arial"/>
              </a:rPr>
              <a:t>   </a:t>
            </a:r>
            <a:endParaRPr lang="en-GB" altLang="en-US" sz="2000" b="1">
              <a:solidFill>
                <a:srgbClr val="007A53"/>
              </a:solidFill>
            </a:endParaRPr>
          </a:p>
          <a:p>
            <a:pPr>
              <a:buClr>
                <a:srgbClr val="007A53"/>
              </a:buClr>
            </a:pPr>
            <a:r>
              <a:rPr lang="en-GB" altLang="en-US" sz="2000" b="1">
                <a:solidFill>
                  <a:srgbClr val="007A53"/>
                </a:solidFill>
              </a:rPr>
              <a:t>Bonus question…</a:t>
            </a:r>
            <a:br>
              <a:rPr lang="en-GB" altLang="en-US" sz="2000" b="1">
                <a:solidFill>
                  <a:srgbClr val="007A53"/>
                </a:solidFill>
              </a:rPr>
            </a:br>
            <a:r>
              <a:rPr lang="en-GB" altLang="en-US" sz="2000"/>
              <a:t>Name one type of head injury and explain what it </a:t>
            </a:r>
            <a:r>
              <a:rPr lang="en-GB" altLang="en-US" sz="2000">
                <a:solidFill>
                  <a:schemeClr val="bg1"/>
                </a:solidFill>
              </a:rPr>
              <a:t>.</a:t>
            </a:r>
            <a:r>
              <a:rPr lang="en-GB" altLang="en-US" sz="2000"/>
              <a:t>is?</a:t>
            </a:r>
            <a:endParaRPr lang="en-GB" altLang="en-US" sz="2000" b="1">
              <a:solidFill>
                <a:srgbClr val="007A53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549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2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9B2F9-979C-40C3-8B06-E7B77B3A7D6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30" y="478795"/>
            <a:ext cx="2861170" cy="551146"/>
          </a:xfrm>
        </p:spPr>
        <p:txBody>
          <a:bodyPr/>
          <a:lstStyle/>
          <a:p>
            <a:r>
              <a:rPr lang="en-GB"/>
              <a:t>Activity   A1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7D29FD-7270-4612-944D-450C72A206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0E2AB0-8723-46B4-B3AC-DEB188BE4C99}"/>
              </a:ext>
            </a:extLst>
          </p:cNvPr>
          <p:cNvSpPr txBox="1"/>
          <p:nvPr/>
        </p:nvSpPr>
        <p:spPr>
          <a:xfrm>
            <a:off x="1052713" y="1475334"/>
            <a:ext cx="7299832" cy="31085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800" b="1"/>
              <a:t>This activity provides students with the opportunity to create a </a:t>
            </a:r>
            <a:r>
              <a:rPr lang="en-GB" sz="2800" b="1">
                <a:solidFill>
                  <a:srgbClr val="008453"/>
                </a:solidFill>
              </a:rPr>
              <a:t>head injury prevention poster. </a:t>
            </a:r>
            <a:r>
              <a:rPr lang="en-GB" sz="2800" b="1"/>
              <a:t>If you wish to complete this activity, please go to </a:t>
            </a:r>
            <a:r>
              <a:rPr lang="en-GB" sz="2800" b="1">
                <a:solidFill>
                  <a:srgbClr val="008453"/>
                </a:solidFill>
              </a:rPr>
              <a:t>slide 21  </a:t>
            </a:r>
            <a:r>
              <a:rPr lang="en-GB" sz="2800" b="1"/>
              <a:t>or use our </a:t>
            </a:r>
            <a:r>
              <a:rPr lang="en-GB" sz="2800" b="1">
                <a:solidFill>
                  <a:srgbClr val="008453"/>
                </a:solidFill>
              </a:rPr>
              <a:t>downloadable worksheet</a:t>
            </a:r>
            <a:r>
              <a:rPr lang="en-GB" sz="2800" b="1"/>
              <a:t> found on the St John Ambulance website. </a:t>
            </a:r>
          </a:p>
        </p:txBody>
      </p:sp>
    </p:spTree>
    <p:extLst>
      <p:ext uri="{BB962C8B-B14F-4D97-AF65-F5344CB8AC3E}">
        <p14:creationId xmlns:p14="http://schemas.microsoft.com/office/powerpoint/2010/main" val="312323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446F9-1E49-4338-9D55-B65B1D6B88D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4689971" cy="551146"/>
          </a:xfrm>
        </p:spPr>
        <p:txBody>
          <a:bodyPr/>
          <a:lstStyle/>
          <a:p>
            <a:r>
              <a:rPr lang="en-GB"/>
              <a:t>Check your learning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1CC36-4AE6-43E0-8CB5-8554F00EAF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F9019-7A8F-4E69-814F-8E0A0B322C60}"/>
              </a:ext>
            </a:extLst>
          </p:cNvPr>
          <p:cNvGrpSpPr/>
          <p:nvPr/>
        </p:nvGrpSpPr>
        <p:grpSpPr>
          <a:xfrm>
            <a:off x="6773379" y="774651"/>
            <a:ext cx="2297929" cy="3289020"/>
            <a:chOff x="6773379" y="774651"/>
            <a:chExt cx="2297929" cy="328902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16CD86D-73EA-46BF-A52F-87C006BA06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3379" y="789756"/>
              <a:ext cx="536725" cy="53672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F82C5EC-5A64-42AF-98D2-1245EFC44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9077" y="774651"/>
              <a:ext cx="536725" cy="54235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A7C42C4-7A02-456F-A5AD-391DE405E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4776" y="778490"/>
              <a:ext cx="536725" cy="53672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49ABBFB-7B4D-486C-A6F0-50DB108389DC}"/>
                </a:ext>
              </a:extLst>
            </p:cNvPr>
            <p:cNvSpPr txBox="1"/>
            <p:nvPr/>
          </p:nvSpPr>
          <p:spPr>
            <a:xfrm>
              <a:off x="6773379" y="1297129"/>
              <a:ext cx="229792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/>
                <a:t>YES  UNSURE   NO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348FC1D-0470-4CE9-9B68-F96077945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877956" y="1974512"/>
              <a:ext cx="336625" cy="309179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9768956-DAB6-4D87-B687-603FE7C5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869935" y="2711732"/>
              <a:ext cx="336625" cy="309179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8A2283D-D992-4C2A-A682-D71EF6059A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877956" y="3752602"/>
              <a:ext cx="336625" cy="309179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F11DCC2-7439-4B16-A4BF-9BDB8436D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608308" y="1976402"/>
              <a:ext cx="336625" cy="309179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A0DB9E6-01F5-402D-AF00-5F904BDEC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608308" y="2705601"/>
              <a:ext cx="336625" cy="309179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4D63136-E033-4460-AAD3-7576383F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608308" y="3754492"/>
              <a:ext cx="336625" cy="309179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6CD8C4F-AD24-4269-BE75-70D563A4A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304825" y="1972720"/>
              <a:ext cx="336625" cy="309179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28BC2F3-4BDC-4296-839D-77A91A91D5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304825" y="2709940"/>
              <a:ext cx="336625" cy="309179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42A94E7-5F3D-4C60-9FF3-CF72AAAFE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304825" y="3750810"/>
              <a:ext cx="336625" cy="309179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1EE67B9-850B-4F6B-8B4A-70F5A44C5F97}"/>
              </a:ext>
            </a:extLst>
          </p:cNvPr>
          <p:cNvSpPr txBox="1">
            <a:spLocks noChangeAspect="1"/>
          </p:cNvSpPr>
          <p:nvPr/>
        </p:nvSpPr>
        <p:spPr>
          <a:xfrm>
            <a:off x="430176" y="1246996"/>
            <a:ext cx="6268806" cy="2857982"/>
          </a:xfrm>
          <a:prstGeom prst="rect">
            <a:avLst/>
          </a:prstGeom>
          <a:noFill/>
        </p:spPr>
        <p:txBody>
          <a:bodyPr wrap="square" lIns="74441" tIns="37221" rIns="74441" bIns="37221" rtlCol="0" anchor="t">
            <a:spAutoFit/>
          </a:bodyPr>
          <a:lstStyle/>
          <a:p>
            <a:pPr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US" sz="2000" b="1"/>
              <a:t>I am able to:</a:t>
            </a:r>
            <a:br>
              <a:rPr lang="en-US" sz="2000" b="1"/>
            </a:br>
            <a:endParaRPr lang="en-US" sz="2000" b="1"/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2000" b="1"/>
              <a:t>Identify minor and severe head injuries</a:t>
            </a:r>
            <a:endParaRPr lang="en-GB" sz="2000" b="1">
              <a:cs typeface="Arial"/>
            </a:endParaRP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 sz="2000" b="1">
              <a:cs typeface="Times"/>
            </a:endParaRP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2000" b="1">
                <a:cs typeface="Times"/>
              </a:rPr>
              <a:t>Give first aid to a casualty who has a head injury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 sz="2000" b="1">
              <a:cs typeface="Times"/>
            </a:endParaRP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2000" b="1">
                <a:cs typeface="Times"/>
              </a:rPr>
              <a:t>Call for help for a casualty with a head injury</a:t>
            </a:r>
          </a:p>
        </p:txBody>
      </p:sp>
    </p:spTree>
    <p:extLst>
      <p:ext uri="{BB962C8B-B14F-4D97-AF65-F5344CB8AC3E}">
        <p14:creationId xmlns:p14="http://schemas.microsoft.com/office/powerpoint/2010/main" val="298112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7F3B9D-D5A3-4B6B-B3D6-8015C46F1F7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710345" y="587381"/>
            <a:ext cx="5723312" cy="496031"/>
          </a:xfrm>
        </p:spPr>
        <p:txBody>
          <a:bodyPr>
            <a:normAutofit fontScale="92500" lnSpcReduction="10000"/>
          </a:bodyPr>
          <a:lstStyle/>
          <a:p>
            <a:r>
              <a:rPr lang="en-GB"/>
              <a:t>Thank you!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3886B6-9D4F-42FE-B0B2-DA9EE8F43E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72EA3E0-6CFA-48BD-9253-A38CA65B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39" y="1290160"/>
            <a:ext cx="7155180" cy="311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36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E2A024-BA54-4D9D-953D-FE42ADD3D52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3200" y="478795"/>
            <a:ext cx="3214298" cy="551146"/>
          </a:xfrm>
        </p:spPr>
        <p:txBody>
          <a:bodyPr/>
          <a:lstStyle/>
          <a:p>
            <a:r>
              <a:rPr lang="en-GB"/>
              <a:t>Activity   A18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AE7F2A-3C26-4004-BD81-8F55A553F81F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93200" y="1032503"/>
            <a:ext cx="5740730" cy="551146"/>
          </a:xfrm>
        </p:spPr>
        <p:txBody>
          <a:bodyPr/>
          <a:lstStyle/>
          <a:p>
            <a:r>
              <a:rPr lang="en-GB"/>
              <a:t>What does the brain do? do?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9922DE-F41A-4450-96EB-4512AA16AF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D0C147-9927-4DFE-9102-08676B9AB1CD}"/>
              </a:ext>
            </a:extLst>
          </p:cNvPr>
          <p:cNvSpPr/>
          <p:nvPr/>
        </p:nvSpPr>
        <p:spPr>
          <a:xfrm>
            <a:off x="1291389" y="1815996"/>
            <a:ext cx="7058526" cy="267765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GB" sz="2800" b="1"/>
              <a:t>Students now have the opportunity to demonstrate their learning regarding functions of the brain</a:t>
            </a:r>
            <a:r>
              <a:rPr lang="en-US" sz="2800" b="1"/>
              <a:t>. U</a:t>
            </a:r>
            <a:r>
              <a:rPr lang="en-GB" sz="2800" b="1"/>
              <a:t>se our </a:t>
            </a:r>
            <a:r>
              <a:rPr lang="en-GB" sz="2800" b="1">
                <a:solidFill>
                  <a:srgbClr val="008453"/>
                </a:solidFill>
              </a:rPr>
              <a:t>downloadable worksheet</a:t>
            </a:r>
            <a:r>
              <a:rPr lang="en-GB" sz="2800" b="1"/>
              <a:t> which can be found on the St John Ambulance website. </a:t>
            </a:r>
          </a:p>
        </p:txBody>
      </p:sp>
    </p:spTree>
    <p:extLst>
      <p:ext uri="{BB962C8B-B14F-4D97-AF65-F5344CB8AC3E}">
        <p14:creationId xmlns:p14="http://schemas.microsoft.com/office/powerpoint/2010/main" val="349038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94C2F-C34E-403C-B119-9DD05EF7922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3149929" cy="551146"/>
          </a:xfrm>
        </p:spPr>
        <p:txBody>
          <a:bodyPr lIns="74441" tIns="37221" rIns="74441" bIns="37221" anchor="t"/>
          <a:lstStyle/>
          <a:p>
            <a:r>
              <a:rPr lang="en-US"/>
              <a:t>Head injuries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4B374-BBE8-483E-BE73-3398F57CC0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4EEABA-3F2F-48AD-80BC-D63D6737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2843" y="1419726"/>
            <a:ext cx="6761747" cy="3064042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3D521A-DCA0-43CC-A2A5-B5A42E6DC2E4}"/>
              </a:ext>
            </a:extLst>
          </p:cNvPr>
          <p:cNvSpPr txBox="1"/>
          <p:nvPr/>
        </p:nvSpPr>
        <p:spPr>
          <a:xfrm>
            <a:off x="1422787" y="1346241"/>
            <a:ext cx="64218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/>
              <a:t>A short course to learn how to help someone who has a head injury.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026BCD-9FFA-4B3D-B8C9-36E24E011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04" y="478795"/>
            <a:ext cx="988979" cy="88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61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E2A024-BA54-4D9D-953D-FE42ADD3D52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3200" y="478795"/>
            <a:ext cx="3358385" cy="551146"/>
          </a:xfrm>
        </p:spPr>
        <p:txBody>
          <a:bodyPr/>
          <a:lstStyle/>
          <a:p>
            <a:r>
              <a:rPr lang="en-GB"/>
              <a:t>Activity   A27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AE7F2A-3C26-4004-BD81-8F55A553F81F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93200" y="1029941"/>
            <a:ext cx="5133086" cy="551146"/>
          </a:xfrm>
        </p:spPr>
        <p:txBody>
          <a:bodyPr lIns="74441" tIns="37221" rIns="74441" bIns="37221" anchor="t"/>
          <a:lstStyle/>
          <a:p>
            <a:r>
              <a:rPr lang="en-GB"/>
              <a:t>Types of head injuries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9922DE-F41A-4450-96EB-4512AA16AF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D0C147-9927-4DFE-9102-08676B9AB1CD}"/>
              </a:ext>
            </a:extLst>
          </p:cNvPr>
          <p:cNvSpPr/>
          <p:nvPr/>
        </p:nvSpPr>
        <p:spPr>
          <a:xfrm>
            <a:off x="1291389" y="1815996"/>
            <a:ext cx="7058526" cy="193899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GB" sz="2400" b="1"/>
              <a:t>Students now have the opportunity to demonstrate their learning about the different types of head injuries</a:t>
            </a:r>
            <a:r>
              <a:rPr lang="en-US" sz="2400" b="1"/>
              <a:t>. U</a:t>
            </a:r>
            <a:r>
              <a:rPr lang="en-GB" sz="2400" b="1"/>
              <a:t>se our </a:t>
            </a:r>
            <a:r>
              <a:rPr lang="en-GB" sz="2400" b="1">
                <a:solidFill>
                  <a:srgbClr val="008453"/>
                </a:solidFill>
              </a:rPr>
              <a:t>downloadable worksheet</a:t>
            </a:r>
            <a:r>
              <a:rPr lang="en-GB" sz="2400" b="1"/>
              <a:t> which can be found on the St John Ambulance website. </a:t>
            </a:r>
          </a:p>
        </p:txBody>
      </p:sp>
    </p:spTree>
    <p:extLst>
      <p:ext uri="{BB962C8B-B14F-4D97-AF65-F5344CB8AC3E}">
        <p14:creationId xmlns:p14="http://schemas.microsoft.com/office/powerpoint/2010/main" val="385706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E2A024-BA54-4D9D-953D-FE42ADD3D52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3200" y="418850"/>
            <a:ext cx="2851287" cy="551146"/>
          </a:xfrm>
        </p:spPr>
        <p:txBody>
          <a:bodyPr/>
          <a:lstStyle/>
          <a:p>
            <a:r>
              <a:rPr lang="en-GB"/>
              <a:t>Activity   A1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AE7F2A-3C26-4004-BD81-8F55A553F81F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93201" y="969996"/>
            <a:ext cx="3095244" cy="551146"/>
          </a:xfrm>
        </p:spPr>
        <p:txBody>
          <a:bodyPr/>
          <a:lstStyle/>
          <a:p>
            <a:r>
              <a:rPr lang="en-GB"/>
              <a:t>Keeping safe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9922DE-F41A-4450-96EB-4512AA16AF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92AFFD-ADF8-4260-9573-899443E175AF}"/>
              </a:ext>
            </a:extLst>
          </p:cNvPr>
          <p:cNvSpPr/>
          <p:nvPr/>
        </p:nvSpPr>
        <p:spPr>
          <a:xfrm>
            <a:off x="1291389" y="1815996"/>
            <a:ext cx="7058526" cy="230832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GB" sz="2400" b="1"/>
              <a:t>Think of things we could do that may help </a:t>
            </a:r>
            <a:r>
              <a:rPr lang="en-GB" sz="2400" b="1">
                <a:solidFill>
                  <a:srgbClr val="007A53"/>
                </a:solidFill>
              </a:rPr>
              <a:t>prevent head injuries </a:t>
            </a:r>
            <a:r>
              <a:rPr lang="en-GB" sz="2400" b="1"/>
              <a:t>from happening. </a:t>
            </a:r>
          </a:p>
          <a:p>
            <a:pPr algn="ctr"/>
            <a:endParaRPr lang="en-GB" sz="2400" b="1"/>
          </a:p>
          <a:p>
            <a:pPr algn="ctr"/>
            <a:r>
              <a:rPr lang="en-GB" sz="2400" b="1"/>
              <a:t>Design and create a </a:t>
            </a:r>
            <a:r>
              <a:rPr lang="en-GB" sz="2400" b="1">
                <a:solidFill>
                  <a:srgbClr val="007A53"/>
                </a:solidFill>
              </a:rPr>
              <a:t>poster</a:t>
            </a:r>
            <a:r>
              <a:rPr lang="en-GB" sz="2400" b="1"/>
              <a:t> that shows people how they can keep safe and potentially avoid getting a head injury.</a:t>
            </a:r>
            <a:endParaRPr lang="en-GB" sz="2400" b="1">
              <a:cs typeface="Arial"/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511A4ECE-2257-444D-8941-8ECFC92D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296" y="754368"/>
            <a:ext cx="2664326" cy="190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2734462-246E-4982-A9CE-16F72D460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7" t="4000" r="24684" b="10027"/>
          <a:stretch/>
        </p:blipFill>
        <p:spPr bwMode="auto">
          <a:xfrm rot="980864">
            <a:off x="641682" y="3564125"/>
            <a:ext cx="1664024" cy="175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15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E2A024-BA54-4D9D-953D-FE42ADD3D52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3200" y="478795"/>
            <a:ext cx="2832565" cy="551146"/>
          </a:xfrm>
        </p:spPr>
        <p:txBody>
          <a:bodyPr/>
          <a:lstStyle/>
          <a:p>
            <a:r>
              <a:rPr lang="en-GB"/>
              <a:t>Activity   A2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AE7F2A-3C26-4004-BD81-8F55A553F81F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93200" y="1029941"/>
            <a:ext cx="2973467" cy="551146"/>
          </a:xfrm>
        </p:spPr>
        <p:txBody>
          <a:bodyPr/>
          <a:lstStyle/>
          <a:p>
            <a:r>
              <a:rPr lang="en-GB"/>
              <a:t>Skull design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9922DE-F41A-4450-96EB-4512AA16AF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8FA842-E1CF-4226-A049-CD06E121316D}"/>
              </a:ext>
            </a:extLst>
          </p:cNvPr>
          <p:cNvSpPr/>
          <p:nvPr/>
        </p:nvSpPr>
        <p:spPr>
          <a:xfrm>
            <a:off x="1291389" y="1815996"/>
            <a:ext cx="7058526" cy="230832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GB" sz="2400" b="1"/>
              <a:t>Time to be creative. Students can now design their own colourful paper skull. Turn them in to masks or make an amazing classroom display. </a:t>
            </a:r>
            <a:r>
              <a:rPr lang="en-US" sz="2400" b="1"/>
              <a:t> U</a:t>
            </a:r>
            <a:r>
              <a:rPr lang="en-GB" sz="2400" b="1"/>
              <a:t>se our </a:t>
            </a:r>
            <a:r>
              <a:rPr lang="en-GB" sz="2400" b="1">
                <a:solidFill>
                  <a:srgbClr val="008453"/>
                </a:solidFill>
              </a:rPr>
              <a:t>downloadable worksheet</a:t>
            </a:r>
            <a:r>
              <a:rPr lang="en-GB" sz="2400" b="1"/>
              <a:t> which can be found on the St John Ambulance website. 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AFB440BB-3AC7-4835-A78B-CCD1AF99A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2052">
            <a:off x="854241" y="3974697"/>
            <a:ext cx="874295" cy="126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6E7AA597-E01F-4ED1-A7F8-41321452F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856">
            <a:off x="1755975" y="3795956"/>
            <a:ext cx="1434605" cy="161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4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94C2F-C34E-403C-B119-9DD05EF7922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4569655" cy="551146"/>
          </a:xfrm>
        </p:spPr>
        <p:txBody>
          <a:bodyPr/>
          <a:lstStyle/>
          <a:p>
            <a:r>
              <a:rPr lang="en-US"/>
              <a:t>Learning outcomes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4B374-BBE8-483E-BE73-3398F57CC0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51BFFA-C000-42D8-B32D-9865F53FC1D9}"/>
              </a:ext>
            </a:extLst>
          </p:cNvPr>
          <p:cNvSpPr txBox="1">
            <a:spLocks noChangeAspect="1"/>
          </p:cNvSpPr>
          <p:nvPr/>
        </p:nvSpPr>
        <p:spPr>
          <a:xfrm>
            <a:off x="438083" y="1679265"/>
            <a:ext cx="7709355" cy="1870532"/>
          </a:xfrm>
          <a:prstGeom prst="rect">
            <a:avLst/>
          </a:prstGeom>
          <a:noFill/>
        </p:spPr>
        <p:txBody>
          <a:bodyPr wrap="square" lIns="74441" tIns="37221" rIns="74441" bIns="37221" rtlCol="0" anchor="t">
            <a:spAutoFit/>
          </a:bodyPr>
          <a:lstStyle/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US" sz="2000" b="1"/>
              <a:t>I can identify a minor and a severe head injury</a:t>
            </a:r>
            <a:endParaRPr lang="en-US"/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US" sz="2000" b="1"/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US" sz="2000" b="1"/>
              <a:t>I can give first aid to a casualty who has a head injury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US" sz="2000" b="1"/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US" sz="2000" b="1"/>
              <a:t>I can call for help for a casualty who has a head injury</a:t>
            </a:r>
          </a:p>
        </p:txBody>
      </p:sp>
    </p:spTree>
    <p:extLst>
      <p:ext uri="{BB962C8B-B14F-4D97-AF65-F5344CB8AC3E}">
        <p14:creationId xmlns:p14="http://schemas.microsoft.com/office/powerpoint/2010/main" val="28135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F08A0-A202-4B85-BA61-089B7D6EC6F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2740855" cy="551146"/>
          </a:xfrm>
        </p:spPr>
        <p:txBody>
          <a:bodyPr/>
          <a:lstStyle/>
          <a:p>
            <a:r>
              <a:rPr lang="en-GB"/>
              <a:t>Brain facts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D64FC-A410-4035-B725-F09E8CD34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0CC060-A6BB-4F89-B39F-D35DEABFB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1630" y="1125013"/>
            <a:ext cx="5596350" cy="3464976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17AEDB-BA9E-4039-877A-C5F9EB4E234D}"/>
              </a:ext>
            </a:extLst>
          </p:cNvPr>
          <p:cNvSpPr txBox="1"/>
          <p:nvPr/>
        </p:nvSpPr>
        <p:spPr>
          <a:xfrm>
            <a:off x="491628" y="1125012"/>
            <a:ext cx="55963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007A53"/>
                </a:solidFill>
              </a:rPr>
              <a:t>1. </a:t>
            </a:r>
            <a:r>
              <a:rPr lang="en-GB" sz="2000"/>
              <a:t>The human brain is like a powerful computer that operates the body.</a:t>
            </a:r>
          </a:p>
          <a:p>
            <a:endParaRPr lang="en-GB" sz="2000" b="1"/>
          </a:p>
          <a:p>
            <a:r>
              <a:rPr lang="en-GB" sz="2000" b="1">
                <a:solidFill>
                  <a:srgbClr val="007A53"/>
                </a:solidFill>
              </a:rPr>
              <a:t>2. </a:t>
            </a:r>
            <a:r>
              <a:rPr lang="en-GB" sz="2000"/>
              <a:t>It stores memories and controls how we move, think and react.</a:t>
            </a:r>
          </a:p>
          <a:p>
            <a:endParaRPr lang="en-GB" sz="2000" b="1"/>
          </a:p>
          <a:p>
            <a:r>
              <a:rPr lang="en-GB" sz="2000" b="1">
                <a:solidFill>
                  <a:srgbClr val="007A53"/>
                </a:solidFill>
              </a:rPr>
              <a:t>3. </a:t>
            </a:r>
            <a:r>
              <a:rPr lang="en-GB" sz="2000"/>
              <a:t>It keeps working, even when we are sleeping.</a:t>
            </a:r>
          </a:p>
          <a:p>
            <a:endParaRPr lang="en-GB" sz="2000"/>
          </a:p>
          <a:p>
            <a:r>
              <a:rPr lang="en-GB" sz="2000" b="1">
                <a:solidFill>
                  <a:srgbClr val="007A53"/>
                </a:solidFill>
              </a:rPr>
              <a:t>4. </a:t>
            </a:r>
            <a:r>
              <a:rPr lang="en-GB" sz="2000"/>
              <a:t>The brain is protected by the skull.</a:t>
            </a:r>
          </a:p>
          <a:p>
            <a:endParaRPr lang="en-GB" sz="2000" b="1"/>
          </a:p>
          <a:p>
            <a:r>
              <a:rPr lang="en-GB" sz="2000" b="1">
                <a:solidFill>
                  <a:srgbClr val="007A53"/>
                </a:solidFill>
              </a:rPr>
              <a:t>5. </a:t>
            </a:r>
            <a:r>
              <a:rPr lang="en-GB" sz="2000"/>
              <a:t>It uses 1/5 of our bodies energy.</a:t>
            </a:r>
            <a:endParaRPr lang="en-GB" sz="2000" b="1"/>
          </a:p>
          <a:p>
            <a:endParaRPr lang="en-GB" sz="2000" b="1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8F77C65-AD92-4B34-8F74-C8717A952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377" y="1628273"/>
            <a:ext cx="2700818" cy="194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80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F08A0-A202-4B85-BA61-089B7D6EC6F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30" y="478795"/>
            <a:ext cx="2548350" cy="551146"/>
          </a:xfrm>
        </p:spPr>
        <p:txBody>
          <a:bodyPr/>
          <a:lstStyle/>
          <a:p>
            <a:r>
              <a:rPr lang="en-GB"/>
              <a:t>Skull facts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D64FC-A410-4035-B725-F09E8CD34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0CC060-A6BB-4F89-B39F-D35DEABFB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1629" y="1187116"/>
            <a:ext cx="6246055" cy="4093428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5F9BC1-641F-495D-B0CC-95D47FB32834}"/>
              </a:ext>
            </a:extLst>
          </p:cNvPr>
          <p:cNvSpPr txBox="1"/>
          <p:nvPr/>
        </p:nvSpPr>
        <p:spPr>
          <a:xfrm>
            <a:off x="491629" y="1187116"/>
            <a:ext cx="6246054" cy="40934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000" b="1">
                <a:solidFill>
                  <a:srgbClr val="007A53"/>
                </a:solidFill>
              </a:rPr>
              <a:t>1. </a:t>
            </a:r>
            <a:r>
              <a:rPr lang="en-GB" sz="2000"/>
              <a:t>The skull (cranium) protects the brain (the brain is inside of it).</a:t>
            </a:r>
            <a:br>
              <a:rPr lang="en-GB" sz="2000">
                <a:solidFill>
                  <a:srgbClr val="007A53"/>
                </a:solidFill>
              </a:rPr>
            </a:br>
            <a:endParaRPr lang="en-GB" sz="2000" b="1"/>
          </a:p>
          <a:p>
            <a:r>
              <a:rPr lang="en-GB" sz="2000" b="1">
                <a:solidFill>
                  <a:srgbClr val="007A53"/>
                </a:solidFill>
              </a:rPr>
              <a:t>2. </a:t>
            </a:r>
            <a:r>
              <a:rPr lang="en-GB" sz="2000"/>
              <a:t>The human skull is made up of 22 different bones.</a:t>
            </a:r>
          </a:p>
          <a:p>
            <a:endParaRPr lang="en-GB" sz="2000" b="1"/>
          </a:p>
          <a:p>
            <a:r>
              <a:rPr lang="en-GB" sz="2000" b="1">
                <a:solidFill>
                  <a:srgbClr val="007A53"/>
                </a:solidFill>
              </a:rPr>
              <a:t>3. </a:t>
            </a:r>
            <a:r>
              <a:rPr lang="en-GB" sz="2000"/>
              <a:t>The muscles that enable us to make different facial expressions attach to the skull.</a:t>
            </a:r>
            <a:br>
              <a:rPr lang="en-GB" sz="2000"/>
            </a:br>
            <a:endParaRPr lang="en-GB" sz="2000"/>
          </a:p>
          <a:p>
            <a:r>
              <a:rPr lang="en-GB" sz="2000" b="1">
                <a:solidFill>
                  <a:srgbClr val="007A53"/>
                </a:solidFill>
              </a:rPr>
              <a:t>4. </a:t>
            </a:r>
            <a:r>
              <a:rPr lang="en-GB" sz="2000"/>
              <a:t>Being male or female, and your race, will affect the size and shape of your skull.</a:t>
            </a:r>
          </a:p>
          <a:p>
            <a:endParaRPr lang="en-GB" sz="2000" b="1"/>
          </a:p>
          <a:p>
            <a:r>
              <a:rPr lang="en-GB" sz="2000" b="1">
                <a:solidFill>
                  <a:srgbClr val="007A53"/>
                </a:solidFill>
              </a:rPr>
              <a:t>5. </a:t>
            </a:r>
            <a:r>
              <a:rPr lang="en-GB" sz="2000"/>
              <a:t>The jawbone is the only part of the skull that moves.</a:t>
            </a:r>
            <a:endParaRPr lang="en-GB" sz="2000" b="1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A572CD3-6770-45F9-9AFA-C996836BC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506" y="1575054"/>
            <a:ext cx="1867126" cy="239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50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B770579-A468-4CE0-B997-A3113DBBC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3658274" y="3056021"/>
            <a:ext cx="2064167" cy="245440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6B3E6-ABFA-468B-8512-F5480274002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30" y="478795"/>
            <a:ext cx="2331782" cy="551146"/>
          </a:xfrm>
        </p:spPr>
        <p:txBody>
          <a:bodyPr/>
          <a:lstStyle/>
          <a:p>
            <a:r>
              <a:rPr lang="en-GB"/>
              <a:t>The brain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70047-AA5B-443C-B527-FC1C3FDEB6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FBA86F-C93C-4756-977F-94FA1ACDD231}"/>
              </a:ext>
            </a:extLst>
          </p:cNvPr>
          <p:cNvSpPr/>
          <p:nvPr/>
        </p:nvSpPr>
        <p:spPr>
          <a:xfrm>
            <a:off x="489543" y="1131049"/>
            <a:ext cx="8253405" cy="182614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600">
                <a:latin typeface="+mj-lt"/>
              </a:rPr>
              <a:t>The brain is extremely delicate, so it sits inside the skull for protection.</a:t>
            </a:r>
            <a:endParaRPr lang="en-US"/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 sz="1600">
              <a:latin typeface="+mj-lt"/>
            </a:endParaRP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600">
                <a:latin typeface="+mj-lt"/>
              </a:rPr>
              <a:t>An injury to the head can be dangerous and possibly cause damage to the brain.</a:t>
            </a:r>
            <a:endParaRPr lang="en-GB" sz="1600">
              <a:latin typeface="+mj-lt"/>
              <a:cs typeface="Arial"/>
            </a:endParaRP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 sz="1600">
              <a:latin typeface="+mj-lt"/>
            </a:endParaRP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600">
                <a:latin typeface="+mj-lt"/>
              </a:rPr>
              <a:t>This is because the brain is the control centre for our body, controlling our awareness, our decisions, our movements, our breathing and the heart.</a:t>
            </a:r>
            <a:endParaRPr lang="en-GB">
              <a:latin typeface="+mj-lt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D1ADD2-D853-469F-99DE-802AE6B0D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9543" y="1131049"/>
            <a:ext cx="8253405" cy="1924972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9B2F9-979C-40C3-8B06-E7B77B3A7D6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30" y="478795"/>
            <a:ext cx="3121635" cy="551146"/>
          </a:xfrm>
        </p:spPr>
        <p:txBody>
          <a:bodyPr/>
          <a:lstStyle/>
          <a:p>
            <a:r>
              <a:rPr lang="en-GB"/>
              <a:t>Activity   A18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7D29FD-7270-4612-944D-450C72A206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0E2AB0-8723-46B4-B3AC-DEB188BE4C99}"/>
              </a:ext>
            </a:extLst>
          </p:cNvPr>
          <p:cNvSpPr txBox="1"/>
          <p:nvPr/>
        </p:nvSpPr>
        <p:spPr>
          <a:xfrm>
            <a:off x="1052713" y="1475334"/>
            <a:ext cx="7299832" cy="31085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800" b="1"/>
              <a:t>This activity allows students to demonstrate their knowledge regarding </a:t>
            </a:r>
            <a:r>
              <a:rPr lang="en-GB" sz="2800" b="1">
                <a:solidFill>
                  <a:schemeClr val="tx2"/>
                </a:solidFill>
              </a:rPr>
              <a:t>functions of the brain</a:t>
            </a:r>
            <a:r>
              <a:rPr lang="en-GB" sz="2800" b="1"/>
              <a:t>. </a:t>
            </a:r>
          </a:p>
          <a:p>
            <a:pPr algn="ctr"/>
            <a:r>
              <a:rPr lang="en-GB" sz="2800" b="1"/>
              <a:t>If you wish to complete this activity, please go to </a:t>
            </a:r>
            <a:r>
              <a:rPr lang="en-GB" sz="2800" b="1">
                <a:solidFill>
                  <a:srgbClr val="008453"/>
                </a:solidFill>
              </a:rPr>
              <a:t>slide 19 </a:t>
            </a:r>
            <a:r>
              <a:rPr lang="en-GB" sz="2800" b="1"/>
              <a:t>or use our </a:t>
            </a:r>
            <a:r>
              <a:rPr lang="en-GB" sz="2800" b="1">
                <a:solidFill>
                  <a:srgbClr val="008453"/>
                </a:solidFill>
              </a:rPr>
              <a:t>downloadable worksheet</a:t>
            </a:r>
            <a:r>
              <a:rPr lang="en-GB" sz="2800" b="1"/>
              <a:t> found on the St John Ambulance website. </a:t>
            </a:r>
          </a:p>
        </p:txBody>
      </p:sp>
    </p:spTree>
    <p:extLst>
      <p:ext uri="{BB962C8B-B14F-4D97-AF65-F5344CB8AC3E}">
        <p14:creationId xmlns:p14="http://schemas.microsoft.com/office/powerpoint/2010/main" val="223332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0FE59-6A21-459D-8014-C0FCE0B558A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30" y="478795"/>
            <a:ext cx="3510876" cy="551146"/>
          </a:xfrm>
        </p:spPr>
        <p:txBody>
          <a:bodyPr lIns="74441" tIns="37221" rIns="74441" bIns="37221" anchor="t"/>
          <a:lstStyle/>
          <a:p>
            <a:r>
              <a:rPr lang="en-GB"/>
              <a:t>Mild vs Severe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87468-D531-4F8E-B744-F55065B211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A5B019-5F37-4925-904F-9C0E71E94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1630" y="1187116"/>
            <a:ext cx="4000160" cy="4093428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0AD656-42E8-4C06-A507-1B0487875C84}"/>
              </a:ext>
            </a:extLst>
          </p:cNvPr>
          <p:cNvSpPr/>
          <p:nvPr/>
        </p:nvSpPr>
        <p:spPr>
          <a:xfrm>
            <a:off x="491630" y="1187116"/>
            <a:ext cx="4000160" cy="4372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800"/>
              <a:t>Signs of a </a:t>
            </a:r>
            <a:r>
              <a:rPr lang="en-GB" altLang="en-US" sz="1800" u="sng"/>
              <a:t>MILD</a:t>
            </a:r>
            <a:r>
              <a:rPr lang="en-GB" altLang="en-US" sz="1800"/>
              <a:t> head injury could be: 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 sz="1800"/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altLang="en-US" sz="1800"/>
              <a:t>Wound to head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altLang="en-US" sz="1800"/>
              <a:t>Dizziness and/or feeling sick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altLang="en-US" sz="1800"/>
              <a:t>Confusion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altLang="en-US" sz="1800"/>
              <a:t>Mild headache 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altLang="en-US" sz="1800"/>
              <a:t>Level of response may be affected for a brief period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altLang="en-US" sz="1800"/>
              <a:t>Loss of memory at the time or immediately before the injury</a:t>
            </a:r>
          </a:p>
          <a:p>
            <a:pPr algn="ctr">
              <a:spcAft>
                <a:spcPts val="488"/>
              </a:spcAft>
              <a:buClr>
                <a:schemeClr val="tx2"/>
              </a:buClr>
              <a:buSzPct val="100000"/>
            </a:pPr>
            <a:br>
              <a:rPr lang="en-GB" altLang="en-US" sz="1800"/>
            </a:br>
            <a:r>
              <a:rPr lang="en-GB" altLang="en-US" sz="1800" b="1"/>
              <a:t>REMEMBER a mild head injury could become worse</a:t>
            </a:r>
            <a:br>
              <a:rPr lang="en-GB" altLang="en-US" sz="1600"/>
            </a:b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172E61-3D00-47B7-8D03-9A431C95F863}"/>
              </a:ext>
            </a:extLst>
          </p:cNvPr>
          <p:cNvSpPr/>
          <p:nvPr/>
        </p:nvSpPr>
        <p:spPr>
          <a:xfrm>
            <a:off x="4652212" y="1179095"/>
            <a:ext cx="4098756" cy="3459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800"/>
              <a:t>Signs of a </a:t>
            </a:r>
            <a:r>
              <a:rPr lang="en-GB" altLang="en-US" sz="1800" u="sng"/>
              <a:t>SEVERE</a:t>
            </a:r>
            <a:r>
              <a:rPr lang="en-GB" altLang="en-US" sz="1800"/>
              <a:t> head injury could be: 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 sz="1800"/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altLang="en-US" sz="1800"/>
              <a:t>History of severe blow to the head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altLang="en-US" sz="1800"/>
              <a:t>Declining level of response. They may become unresponsive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altLang="en-US" sz="1800"/>
              <a:t>Casualty may become unresponsive 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altLang="en-US" sz="1800"/>
              <a:t>Blood or bloodstained watery fluid leaking from ear or nose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altLang="en-US" sz="1800"/>
              <a:t>Unequal pupil size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E7CE43-7ED5-4CE6-94CE-B8FFB184F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2213" y="1187116"/>
            <a:ext cx="4098756" cy="3451901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13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CBB05-8763-4A59-B4B2-EE5A51BB889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4256834" cy="551146"/>
          </a:xfrm>
        </p:spPr>
        <p:txBody>
          <a:bodyPr/>
          <a:lstStyle/>
          <a:p>
            <a:r>
              <a:rPr lang="en-GB"/>
              <a:t>What do you see?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7F5BD7-B326-46DF-8511-3A19A785BD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F0C121E-685F-4EB5-8590-DE1602553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07" b="97817" l="1391" r="97598">
                        <a14:foregroundMark x1="7838" y1="936" x2="1833" y2="10187"/>
                        <a14:foregroundMark x1="1833" y1="10187" x2="22440" y2="27339"/>
                        <a14:foregroundMark x1="22440" y1="27339" x2="74020" y2="2599"/>
                        <a14:foregroundMark x1="74020" y1="2599" x2="26865" y2="69023"/>
                        <a14:foregroundMark x1="26865" y1="69023" x2="88559" y2="28482"/>
                        <a14:foregroundMark x1="88559" y1="28482" x2="45322" y2="81913"/>
                        <a14:foregroundMark x1="45322" y1="81913" x2="99241" y2="47817"/>
                        <a14:foregroundMark x1="99241" y1="47817" x2="90796" y2="66595"/>
                        <a14:foregroundMark x1="96587" y1="32640" x2="83439" y2="7277"/>
                        <a14:foregroundMark x1="83439" y1="7277" x2="76738" y2="3119"/>
                        <a14:foregroundMark x1="76738" y1="3119" x2="69975" y2="2911"/>
                        <a14:foregroundMark x1="69975" y1="2911" x2="49747" y2="12162"/>
                        <a14:foregroundMark x1="49747" y1="12162" x2="36094" y2="11642"/>
                        <a14:foregroundMark x1="36094" y1="11642" x2="26549" y2="8212"/>
                        <a14:foregroundMark x1="26549" y1="8212" x2="3097" y2="22037"/>
                        <a14:foregroundMark x1="3097" y1="22037" x2="4994" y2="48857"/>
                        <a14:foregroundMark x1="4994" y1="48857" x2="15424" y2="77859"/>
                        <a14:foregroundMark x1="15424" y1="77859" x2="25474" y2="79626"/>
                        <a14:foregroundMark x1="25474" y1="79626" x2="33439" y2="72557"/>
                        <a14:foregroundMark x1="33439" y1="72557" x2="28129" y2="57900"/>
                        <a14:foregroundMark x1="28129" y1="57900" x2="1391" y2="38669"/>
                        <a14:foregroundMark x1="1391" y1="38669" x2="4425" y2="66944"/>
                        <a14:foregroundMark x1="4425" y1="66944" x2="14665" y2="71726"/>
                        <a14:foregroundMark x1="14665" y1="71726" x2="20860" y2="64553"/>
                        <a14:foregroundMark x1="20860" y1="64553" x2="23641" y2="54886"/>
                        <a14:foregroundMark x1="23641" y1="54886" x2="23641" y2="54886"/>
                        <a14:foregroundMark x1="1643" y1="14657" x2="1391" y2="59563"/>
                        <a14:foregroundMark x1="56637" y1="2807" x2="69279" y2="2807"/>
                        <a14:foregroundMark x1="66498" y1="75260" x2="66814" y2="83264"/>
                        <a14:foregroundMark x1="65803" y1="81705" x2="66688" y2="84407"/>
                        <a14:foregroundMark x1="64918" y1="82328" x2="64728" y2="92100"/>
                        <a14:foregroundMark x1="61820" y1="95738" x2="62263" y2="97817"/>
                        <a14:foregroundMark x1="62389" y1="95114" x2="62642" y2="97817"/>
                        <a14:foregroundMark x1="66245" y1="73701" x2="67383" y2="83472"/>
                        <a14:foregroundMark x1="67383" y1="83472" x2="67130" y2="84407"/>
                        <a14:foregroundMark x1="67130" y1="73493" x2="68584" y2="76819"/>
                        <a14:foregroundMark x1="66941" y1="74012" x2="67699" y2="78794"/>
                        <a14:foregroundMark x1="67699" y1="76507" x2="66688" y2="80873"/>
                        <a14:foregroundMark x1="67383" y1="77963" x2="67383" y2="81185"/>
                        <a14:foregroundMark x1="67573" y1="78482" x2="67573" y2="82328"/>
                        <a14:foregroundMark x1="67257" y1="82432" x2="67257" y2="84927"/>
                        <a14:foregroundMark x1="65929" y1="82017" x2="66245" y2="84511"/>
                        <a14:foregroundMark x1="62516" y1="89709" x2="65803" y2="90956"/>
                        <a14:foregroundMark x1="65487" y1="85551" x2="64855" y2="89189"/>
                        <a14:foregroundMark x1="68710" y1="79522" x2="67193" y2="90021"/>
                        <a14:foregroundMark x1="67193" y1="90021" x2="63527" y2="94387"/>
                        <a14:backgroundMark x1="67257" y1="99792" x2="73009" y2="75572"/>
                        <a14:backgroundMark x1="73009" y1="75572" x2="79772" y2="69023"/>
                        <a14:backgroundMark x1="79772" y1="69023" x2="99810" y2="67256"/>
                        <a14:backgroundMark x1="93047" y1="72245" x2="89191" y2="83472"/>
                        <a14:backgroundMark x1="89191" y1="83472" x2="88622" y2="94179"/>
                        <a14:backgroundMark x1="88622" y1="94179" x2="88622" y2="94179"/>
                        <a14:backgroundMark x1="94817" y1="74948" x2="94248" y2="98545"/>
                        <a14:backgroundMark x1="85209" y1="79418" x2="85398" y2="93555"/>
                        <a14:backgroundMark x1="89823" y1="87110" x2="98483" y2="83992"/>
                        <a14:backgroundMark x1="98483" y1="83992" x2="76802" y2="93555"/>
                        <a14:backgroundMark x1="76802" y1="93555" x2="91277" y2="70478"/>
                        <a14:backgroundMark x1="91277" y1="70478" x2="91277" y2="70478"/>
                        <a14:backgroundMark x1="89507" y1="69543" x2="77686" y2="99896"/>
                        <a14:backgroundMark x1="96144" y1="82640" x2="97345" y2="83472"/>
                        <a14:backgroundMark x1="77876" y1="95634" x2="77876" y2="95634"/>
                        <a14:backgroundMark x1="77686" y1="95322" x2="77686" y2="95322"/>
                        <a14:backgroundMark x1="78003" y1="95426" x2="78003" y2="95426"/>
                        <a14:backgroundMark x1="78571" y1="93971" x2="78129" y2="94179"/>
                        <a14:backgroundMark x1="77750" y1="94387" x2="77750" y2="94387"/>
                        <a14:backgroundMark x1="78003" y1="94699" x2="78445" y2="95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18"/>
          <a:stretch/>
        </p:blipFill>
        <p:spPr bwMode="auto">
          <a:xfrm>
            <a:off x="884321" y="1029942"/>
            <a:ext cx="7247021" cy="453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792269-91CA-4CD2-96A3-2DE2EE452504}"/>
              </a:ext>
            </a:extLst>
          </p:cNvPr>
          <p:cNvSpPr txBox="1"/>
          <p:nvPr/>
        </p:nvSpPr>
        <p:spPr>
          <a:xfrm>
            <a:off x="406354" y="842209"/>
            <a:ext cx="3190034" cy="101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88"/>
              </a:spcAft>
              <a:buClr>
                <a:schemeClr val="tx2"/>
              </a:buClr>
              <a:buSzPct val="100000"/>
            </a:pPr>
            <a:endParaRPr lang="en-GB" sz="1400"/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400" b="1"/>
              <a:t>What do you see? Who could have a head injury? Explain your answer.</a:t>
            </a:r>
          </a:p>
        </p:txBody>
      </p:sp>
    </p:spTree>
    <p:extLst>
      <p:ext uri="{BB962C8B-B14F-4D97-AF65-F5344CB8AC3E}">
        <p14:creationId xmlns:p14="http://schemas.microsoft.com/office/powerpoint/2010/main" val="335038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PT Powerpoint template 2nd proof">
  <a:themeElements>
    <a:clrScheme name="SJA 2016">
      <a:dk1>
        <a:sysClr val="windowText" lastClr="000000"/>
      </a:dk1>
      <a:lt1>
        <a:srgbClr val="FFFFFF"/>
      </a:lt1>
      <a:dk2>
        <a:srgbClr val="007A53"/>
      </a:dk2>
      <a:lt2>
        <a:srgbClr val="97999B"/>
      </a:lt2>
      <a:accent1>
        <a:srgbClr val="000000"/>
      </a:accent1>
      <a:accent2>
        <a:srgbClr val="007A53"/>
      </a:accent2>
      <a:accent3>
        <a:srgbClr val="009F4D"/>
      </a:accent3>
      <a:accent4>
        <a:srgbClr val="E1E000"/>
      </a:accent4>
      <a:accent5>
        <a:srgbClr val="97999B"/>
      </a:accent5>
      <a:accent6>
        <a:srgbClr val="FFFFFF"/>
      </a:accent6>
      <a:hlink>
        <a:srgbClr val="007A53"/>
      </a:hlink>
      <a:folHlink>
        <a:srgbClr val="E1E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E7744060-883E-40EB-8CD4-2F0D750F790C}" vid="{C083200A-9F88-419F-88A7-B799583B6A13}"/>
    </a:ext>
  </a:extLst>
</a:theme>
</file>

<file path=ppt/theme/theme2.xml><?xml version="1.0" encoding="utf-8"?>
<a:theme xmlns:a="http://schemas.openxmlformats.org/drawingml/2006/main" name="Office Theme">
  <a:themeElements>
    <a:clrScheme name="SJA 2016">
      <a:dk1>
        <a:sysClr val="windowText" lastClr="000000"/>
      </a:dk1>
      <a:lt1>
        <a:srgbClr val="FFFFFF"/>
      </a:lt1>
      <a:dk2>
        <a:srgbClr val="007A53"/>
      </a:dk2>
      <a:lt2>
        <a:srgbClr val="97999B"/>
      </a:lt2>
      <a:accent1>
        <a:srgbClr val="000000"/>
      </a:accent1>
      <a:accent2>
        <a:srgbClr val="007A53"/>
      </a:accent2>
      <a:accent3>
        <a:srgbClr val="009F4D"/>
      </a:accent3>
      <a:accent4>
        <a:srgbClr val="E1E000"/>
      </a:accent4>
      <a:accent5>
        <a:srgbClr val="97999B"/>
      </a:accent5>
      <a:accent6>
        <a:srgbClr val="FFFFFF"/>
      </a:accent6>
      <a:hlink>
        <a:srgbClr val="007A53"/>
      </a:hlink>
      <a:folHlink>
        <a:srgbClr val="E1E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JA 2016">
      <a:dk1>
        <a:sysClr val="windowText" lastClr="000000"/>
      </a:dk1>
      <a:lt1>
        <a:srgbClr val="FFFFFF"/>
      </a:lt1>
      <a:dk2>
        <a:srgbClr val="007A53"/>
      </a:dk2>
      <a:lt2>
        <a:srgbClr val="97999B"/>
      </a:lt2>
      <a:accent1>
        <a:srgbClr val="000000"/>
      </a:accent1>
      <a:accent2>
        <a:srgbClr val="007A53"/>
      </a:accent2>
      <a:accent3>
        <a:srgbClr val="009F4D"/>
      </a:accent3>
      <a:accent4>
        <a:srgbClr val="E1E000"/>
      </a:accent4>
      <a:accent5>
        <a:srgbClr val="97999B"/>
      </a:accent5>
      <a:accent6>
        <a:srgbClr val="FFFFFF"/>
      </a:accent6>
      <a:hlink>
        <a:srgbClr val="007A53"/>
      </a:hlink>
      <a:folHlink>
        <a:srgbClr val="E1E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3b22f68-4a70-4eb7-bf89-938dce806f38">
      <UserInfo>
        <DisplayName>Jodie Walsh2</DisplayName>
        <AccountId>193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3B8B06A127E8488F7413CC292EB859" ma:contentTypeVersion="10" ma:contentTypeDescription="Create a new document." ma:contentTypeScope="" ma:versionID="17678fa05086c2f86340eabdba665dbe">
  <xsd:schema xmlns:xsd="http://www.w3.org/2001/XMLSchema" xmlns:xs="http://www.w3.org/2001/XMLSchema" xmlns:p="http://schemas.microsoft.com/office/2006/metadata/properties" xmlns:ns2="315f969d-7967-4bff-902a-d46647ceb5a4" xmlns:ns3="73b22f68-4a70-4eb7-bf89-938dce806f38" targetNamespace="http://schemas.microsoft.com/office/2006/metadata/properties" ma:root="true" ma:fieldsID="3505c4554952c4f69351aaa49d733423" ns2:_="" ns3:_="">
    <xsd:import namespace="315f969d-7967-4bff-902a-d46647ceb5a4"/>
    <xsd:import namespace="73b22f68-4a70-4eb7-bf89-938dce806f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5f969d-7967-4bff-902a-d46647ceb5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b22f68-4a70-4eb7-bf89-938dce806f3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C7CDF4-C59E-48F1-B094-FA169A49F4E4}">
  <ds:schemaRefs>
    <ds:schemaRef ds:uri="http://purl.org/dc/dcmitype/"/>
    <ds:schemaRef ds:uri="315f969d-7967-4bff-902a-d46647ceb5a4"/>
    <ds:schemaRef ds:uri="73b22f68-4a70-4eb7-bf89-938dce806f38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1D41F85-F967-451D-8708-372A2A9ADF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5f969d-7967-4bff-902a-d46647ceb5a4"/>
    <ds:schemaRef ds:uri="73b22f68-4a70-4eb7-bf89-938dce806f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CB704F-DC21-43E9-AB3B-CE8EB41D85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WPT Powerpoint template 2nd proof</Template>
  <TotalTime>0</TotalTime>
  <Words>1020</Words>
  <Application>Microsoft Office PowerPoint</Application>
  <PresentationFormat>On-screen Show (16:10)</PresentationFormat>
  <Paragraphs>147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WPT Powerpoint template 2nd proof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turn: Minor head injury</vt:lpstr>
      <vt:lpstr>Your turn: Severe head injury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Bliss Dutton</dc:creator>
  <cp:lastModifiedBy>Jodie Walsh2</cp:lastModifiedBy>
  <cp:revision>7</cp:revision>
  <dcterms:created xsi:type="dcterms:W3CDTF">2018-11-28T11:53:47Z</dcterms:created>
  <dcterms:modified xsi:type="dcterms:W3CDTF">2019-08-29T16:26:34Z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0x010100413B8B06A127E8488F7413CC292EB859</vt:lpwstr>
  </property>
  <property fmtid="{D5CDD505-2E9C-101B-9397-08002B2CF9AE}" pid="3" name="Order">
    <vt:r8>40264300</vt:r8>
  </property>
  <property fmtid="{D5CDD505-2E9C-101B-9397-08002B2CF9AE}" pid="4" name="ComplianceAssetId">
    <vt:lpwstr/>
  </property>
</Properties>
</file>