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57" r:id="rId7"/>
    <p:sldId id="259" r:id="rId8"/>
    <p:sldId id="266" r:id="rId9"/>
    <p:sldId id="267" r:id="rId10"/>
    <p:sldId id="263" r:id="rId11"/>
    <p:sldId id="262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Gee" initials="JG" lastIdx="1" clrIdx="0">
    <p:extLst>
      <p:ext uri="{19B8F6BF-5375-455C-9EA6-DF929625EA0E}">
        <p15:presenceInfo xmlns:p15="http://schemas.microsoft.com/office/powerpoint/2012/main" userId="S-1-5-21-402272455-290596526-410060929-213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600"/>
    <a:srgbClr val="D30E50"/>
    <a:srgbClr val="00988B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CCEC9-77C4-FACF-5B97-F8FAF9D6135D}" v="20" dt="2019-10-24T09:52:0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/>
    <p:restoredTop sz="94715"/>
  </p:normalViewPr>
  <p:slideViewPr>
    <p:cSldViewPr snapToGrid="0">
      <p:cViewPr varScale="1">
        <p:scale>
          <a:sx n="36" d="100"/>
          <a:sy n="36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97" y="3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F3E9-9A77-4347-B92A-4A6DCDEB785F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FC318-0FEA-4A5D-B1C8-B66446C684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7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4689F-36F5-43EE-93AE-CEB1A1EDB132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CFFED-37F5-4B29-962B-1B6CD1D58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65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4689F-36F5-43EE-93AE-CEB1A1EDB132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CFFED-37F5-4B29-962B-1B6CD1D58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4689F-36F5-43EE-93AE-CEB1A1EDB132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CFFED-37F5-4B29-962B-1B6CD1D58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5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4689F-36F5-43EE-93AE-CEB1A1EDB132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CFFED-37F5-4B29-962B-1B6CD1D58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9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4689F-36F5-43EE-93AE-CEB1A1EDB132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CFFED-37F5-4B29-962B-1B6CD1D58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4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4689F-36F5-43EE-93AE-CEB1A1EDB132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CFFED-37F5-4B29-962B-1B6CD1D58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68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4689F-36F5-43EE-93AE-CEB1A1EDB132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CFFED-37F5-4B29-962B-1B6CD1D58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8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4689F-36F5-43EE-93AE-CEB1A1EDB132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CFFED-37F5-4B29-962B-1B6CD1D58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5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4689F-36F5-43EE-93AE-CEB1A1EDB132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CFFED-37F5-4B29-962B-1B6CD1D58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7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4689F-36F5-43EE-93AE-CEB1A1EDB132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CFFED-37F5-4B29-962B-1B6CD1D58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7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24689F-36F5-43EE-93AE-CEB1A1EDB132}" type="datetimeFigureOut">
              <a:rPr lang="en-GB" smtClean="0"/>
              <a:t>14/07/2020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3CFFED-37F5-4B29-962B-1B6CD1D58F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1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860D92-BF95-714F-96F9-1C1EF2308DD2}"/>
              </a:ext>
            </a:extLst>
          </p:cNvPr>
          <p:cNvSpPr/>
          <p:nvPr userDrawn="1"/>
        </p:nvSpPr>
        <p:spPr>
          <a:xfrm>
            <a:off x="0" y="5960225"/>
            <a:ext cx="12192000" cy="89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72FE8-5CBF-6843-9314-B3D70E2699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360" y="6024042"/>
            <a:ext cx="7025640" cy="83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4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82840220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https://player.vimeo.com/video/287058661?app_id=12296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7" y="1698568"/>
            <a:ext cx="11772420" cy="29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7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55F17D3-6B20-4A4A-A70B-6D1DB60F5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4281" y="0"/>
            <a:ext cx="4965594" cy="6103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0856" y="2304025"/>
            <a:ext cx="2753147" cy="830997"/>
          </a:xfrm>
          <a:prstGeom prst="rect">
            <a:avLst/>
          </a:prstGeom>
          <a:solidFill>
            <a:srgbClr val="D30E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people’s happiness with life as a whole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at its lowest since 2010.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9460" y="931458"/>
            <a:ext cx="2475938" cy="338554"/>
          </a:xfrm>
          <a:prstGeom prst="rect">
            <a:avLst/>
          </a:prstGeom>
          <a:solidFill>
            <a:srgbClr val="00988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</a:t>
            </a: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1903" y="3827361"/>
            <a:ext cx="1681320" cy="584775"/>
          </a:xfrm>
          <a:prstGeom prst="rect">
            <a:avLst/>
          </a:prstGeom>
          <a:solidFill>
            <a:srgbClr val="EFD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Government cuts in funding.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0844" y="3917429"/>
            <a:ext cx="1130627" cy="338554"/>
          </a:xfrm>
          <a:prstGeom prst="rect">
            <a:avLst/>
          </a:prstGeom>
          <a:solidFill>
            <a:srgbClr val="EFD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‘Jokes’.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4465" y="4700611"/>
            <a:ext cx="1546435" cy="338554"/>
          </a:xfrm>
          <a:prstGeom prst="rect">
            <a:avLst/>
          </a:prstGeom>
          <a:solidFill>
            <a:srgbClr val="EFD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Fear of crime.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3951" y="5327640"/>
            <a:ext cx="1130627" cy="338554"/>
          </a:xfrm>
          <a:prstGeom prst="rect">
            <a:avLst/>
          </a:prstGeom>
          <a:solidFill>
            <a:srgbClr val="EFD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Poverty.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71553" y="3710456"/>
            <a:ext cx="1130627" cy="584775"/>
          </a:xfrm>
          <a:prstGeom prst="rect">
            <a:avLst/>
          </a:prstGeom>
          <a:solidFill>
            <a:srgbClr val="EFD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Multiple problems.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8491" y="4637550"/>
            <a:ext cx="1130627" cy="338554"/>
          </a:xfrm>
          <a:prstGeom prst="rect">
            <a:avLst/>
          </a:prstGeom>
          <a:solidFill>
            <a:srgbClr val="EFD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Identity.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BADA5-EFEB-4AF4-B906-C23A9638BF06}"/>
              </a:ext>
            </a:extLst>
          </p:cNvPr>
          <p:cNvSpPr txBox="1"/>
          <p:nvPr/>
        </p:nvSpPr>
        <p:spPr>
          <a:xfrm>
            <a:off x="6741471" y="4588976"/>
            <a:ext cx="1775551" cy="1077218"/>
          </a:xfrm>
          <a:prstGeom prst="rect">
            <a:avLst/>
          </a:prstGeom>
          <a:solidFill>
            <a:srgbClr val="EFD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Lack of support from family or friends.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 one to talk to.</a:t>
            </a:r>
          </a:p>
        </p:txBody>
      </p:sp>
    </p:spTree>
    <p:extLst>
      <p:ext uri="{BB962C8B-B14F-4D97-AF65-F5344CB8AC3E}">
        <p14:creationId xmlns:p14="http://schemas.microsoft.com/office/powerpoint/2010/main" val="107124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22" y="1765997"/>
            <a:ext cx="5929450" cy="3326006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convention was agreed in 1989. 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came into force 1990.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Articles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 fundamental things that all children need in order to survive and develop to their full potential.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9" name="AutoShape 10" descr="Image result for united n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7937"/>
            <a:ext cx="12192000" cy="1015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146" y="214494"/>
            <a:ext cx="9811160" cy="72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476" y="1505647"/>
            <a:ext cx="3616354" cy="36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0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1015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44" y="1508875"/>
            <a:ext cx="4487329" cy="2830990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the right to the </a:t>
            </a: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possible health.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2472" y="183136"/>
            <a:ext cx="3884330" cy="798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67" y="1606254"/>
            <a:ext cx="47815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1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568" y="2505028"/>
            <a:ext cx="5109094" cy="1600200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You have the right to an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identity.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1015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306" y="153497"/>
            <a:ext cx="3089490" cy="807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096" y="1454426"/>
            <a:ext cx="3686657" cy="39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0" descr="Image result for united n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1015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23162" y="1690166"/>
            <a:ext cx="53864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the right to </a:t>
            </a:r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 yourself freely whilst respecting other people’s rights.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175" y="160338"/>
            <a:ext cx="3155825" cy="7889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975" y="1690166"/>
            <a:ext cx="4441193" cy="34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2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0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123298"/>
            <a:ext cx="12192000" cy="1015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97" y="1687484"/>
            <a:ext cx="4366336" cy="3804324"/>
          </a:xfrm>
        </p:spPr>
        <p:txBody>
          <a:bodyPr>
            <a:no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the right to </a:t>
            </a:r>
            <a:r>
              <a:rPr lang="en-GB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say in the decisions that affect you.</a:t>
            </a:r>
            <a:br>
              <a:rPr lang="en-GB" sz="4400" b="1" dirty="0">
                <a:solidFill>
                  <a:schemeClr val="bg1"/>
                </a:solidFill>
              </a:rPr>
            </a:b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5130" y="0"/>
            <a:ext cx="3703878" cy="770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626" y="1731658"/>
            <a:ext cx="6643150" cy="329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08" y="1828800"/>
            <a:ext cx="4293519" cy="2765428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rial"/>
                <a:cs typeface="Arial"/>
              </a:rPr>
              <a:t>You have the right to the </a:t>
            </a:r>
            <a:r>
              <a:rPr lang="en-GB" sz="4400" b="1" dirty="0">
                <a:latin typeface="Arial"/>
                <a:cs typeface="Arial"/>
              </a:rPr>
              <a:t>best possible mental health.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108" y="4773583"/>
            <a:ext cx="4082847" cy="694649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(Article 24)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1015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6188" y="261576"/>
            <a:ext cx="3804854" cy="725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391" y="1700847"/>
            <a:ext cx="47815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1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6261" y="174487"/>
            <a:ext cx="9691161" cy="6447181"/>
            <a:chOff x="446261" y="174487"/>
            <a:chExt cx="9691161" cy="64471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8A34D4-F1F5-1142-AB88-5B8B5BAF4F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261" y="174487"/>
              <a:ext cx="5245105" cy="644718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687964" y="4778021"/>
              <a:ext cx="2816072" cy="830997"/>
            </a:xfrm>
            <a:prstGeom prst="rect">
              <a:avLst/>
            </a:prstGeom>
            <a:solidFill>
              <a:srgbClr val="EFD6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What are the </a:t>
              </a:r>
              <a:r>
                <a:rPr lang="en-GB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roots of the problem?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93475" y="2454383"/>
              <a:ext cx="4143947" cy="1200329"/>
            </a:xfrm>
            <a:prstGeom prst="rect">
              <a:avLst/>
            </a:prstGeom>
            <a:solidFill>
              <a:srgbClr val="D30E5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Young people’s happiness with life as a whole </a:t>
              </a:r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at its lowest since 2010.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04095" y="900531"/>
              <a:ext cx="3593312" cy="461665"/>
            </a:xfrm>
            <a:prstGeom prst="rect">
              <a:avLst/>
            </a:prstGeom>
            <a:solidFill>
              <a:srgbClr val="00988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are the </a:t>
              </a:r>
              <a:r>
                <a:rPr lang="en-GB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35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324" y="215076"/>
            <a:ext cx="7445659" cy="160020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the right to an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921" y="5510676"/>
            <a:ext cx="6045728" cy="369289"/>
          </a:xfrm>
        </p:spPr>
        <p:txBody>
          <a:bodyPr>
            <a:norm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Light In Your Eyes </a:t>
            </a:r>
            <a:r>
              <a:rPr lang="en-GB" sz="11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https://vimeo.com/282840220</a:t>
            </a:r>
            <a:r>
              <a:rPr lang="en-GB" sz="11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2192000" cy="1015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306" y="153497"/>
            <a:ext cx="3089490" cy="807626"/>
          </a:xfrm>
          <a:prstGeom prst="rect">
            <a:avLst/>
          </a:prstGeom>
        </p:spPr>
      </p:pic>
      <p:pic>
        <p:nvPicPr>
          <p:cNvPr id="3" name="Online Media 2" descr="The Light in Your Eyes">
            <a:hlinkClick r:id="" action="ppaction://media"/>
            <a:extLst>
              <a:ext uri="{FF2B5EF4-FFF2-40B4-BE49-F238E27FC236}">
                <a16:creationId xmlns:a16="http://schemas.microsoft.com/office/drawing/2014/main" id="{C17D35A3-4E8F-3949-810D-030226EDE8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6921" y="1955515"/>
            <a:ext cx="6045728" cy="3400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8296" y="1463261"/>
            <a:ext cx="3686657" cy="39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mpaign xmlns="80bf3ab4-e42b-4da0-b8e3-18ff7db11494" xsi:nil="true"/>
    <q1e7 xmlns="80bf3ab4-e42b-4da0-b8e3-18ff7db11494" xsi:nil="true"/>
    <Document_x0020_Type xmlns="80bf3ab4-e42b-4da0-b8e3-18ff7db11494" xsi:nil="true"/>
    <Activity xmlns="80bf3ab4-e42b-4da0-b8e3-18ff7db1149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7E0A3BC1BFB4FBF41BF82098E7D87" ma:contentTypeVersion="15" ma:contentTypeDescription="Create a new document." ma:contentTypeScope="" ma:versionID="4597b15102fde4015256b07cc495e639">
  <xsd:schema xmlns:xsd="http://www.w3.org/2001/XMLSchema" xmlns:xs="http://www.w3.org/2001/XMLSchema" xmlns:p="http://schemas.microsoft.com/office/2006/metadata/properties" xmlns:ns2="80bf3ab4-e42b-4da0-b8e3-18ff7db11494" xmlns:ns3="f281940e-b84c-4997-8c49-9a2e42bebec9" targetNamespace="http://schemas.microsoft.com/office/2006/metadata/properties" ma:root="true" ma:fieldsID="498ebec39c674314b41aa9f89a4ed459" ns2:_="" ns3:_="">
    <xsd:import namespace="80bf3ab4-e42b-4da0-b8e3-18ff7db11494"/>
    <xsd:import namespace="f281940e-b84c-4997-8c49-9a2e42bebec9"/>
    <xsd:element name="properties">
      <xsd:complexType>
        <xsd:sequence>
          <xsd:element name="documentManagement">
            <xsd:complexType>
              <xsd:all>
                <xsd:element ref="ns2:Campaign" minOccurs="0"/>
                <xsd:element ref="ns2:Activity" minOccurs="0"/>
                <xsd:element ref="ns2:Document_x0020_Type" minOccurs="0"/>
                <xsd:element ref="ns2:q1e7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f3ab4-e42b-4da0-b8e3-18ff7db11494" elementFormDefault="qualified">
    <xsd:import namespace="http://schemas.microsoft.com/office/2006/documentManagement/types"/>
    <xsd:import namespace="http://schemas.microsoft.com/office/infopath/2007/PartnerControls"/>
    <xsd:element name="Campaign" ma:index="8" nillable="true" ma:displayName="Campaign" ma:format="Dropdown" ma:internalName="Campaign">
      <xsd:simpleType>
        <xsd:restriction base="dms:Choice">
          <xsd:enumeration value="Seriously Awkward"/>
          <xsd:enumeration value="Strengthening the Safety Net"/>
          <xsd:enumeration value="Care Leavers"/>
          <xsd:enumeration value="Youth Engagement"/>
          <xsd:enumeration value="Campaign Champions"/>
          <xsd:enumeration value="Positive Language"/>
          <xsd:enumeration value="Children's Services Funding"/>
          <xsd:enumeration value="Reactive"/>
          <xsd:enumeration value="MiVoice"/>
          <xsd:enumeration value="Distress signals"/>
          <xsd:enumeration value="Lesson plans"/>
          <xsd:enumeration value="Voice as value"/>
        </xsd:restriction>
      </xsd:simpleType>
    </xsd:element>
    <xsd:element name="Activity" ma:index="9" nillable="true" ma:displayName="Activity" ma:format="Dropdown" ma:internalName="Activity">
      <xsd:simpleType>
        <xsd:restriction base="dms:Choice">
          <xsd:enumeration value="Planning"/>
          <xsd:enumeration value="Data"/>
          <xsd:enumeration value="Content"/>
          <xsd:enumeration value="Comms"/>
          <xsd:enumeration value="Monitoring and Evaluation"/>
          <xsd:enumeration value="Meetings and Admin"/>
          <xsd:enumeration value="Research"/>
          <xsd:enumeration value="Reporting"/>
          <xsd:enumeration value="Training"/>
        </xsd:restriction>
      </xsd:simpleType>
    </xsd:element>
    <xsd:element name="Document_x0020_Type" ma:index="10" nillable="true" ma:displayName="Document Type" ma:format="Dropdown" ma:internalName="Document_x0020_Type">
      <xsd:simpleType>
        <xsd:restriction base="dms:Choice">
          <xsd:enumeration value="Image"/>
          <xsd:enumeration value="Video"/>
          <xsd:enumeration value="Audio"/>
          <xsd:enumeration value="Planning"/>
          <xsd:enumeration value="Tracking"/>
          <xsd:enumeration value="Supporter Journey"/>
          <xsd:enumeration value="Campaign Materials"/>
          <xsd:enumeration value="Framework"/>
          <xsd:enumeration value="Presentation"/>
          <xsd:enumeration value="Evaluation"/>
          <xsd:enumeration value="Newsletter/Update"/>
          <xsd:enumeration value="Budget"/>
          <xsd:enumeration value="Agendas"/>
          <xsd:enumeration value="Actions"/>
          <xsd:enumeration value="Engaging Networks"/>
          <xsd:enumeration value="Printed"/>
          <xsd:enumeration value="Key messages"/>
          <xsd:enumeration value="Briefing"/>
          <xsd:enumeration value="Session plan"/>
          <xsd:enumeration value="Risk Assessment"/>
        </xsd:restriction>
      </xsd:simpleType>
    </xsd:element>
    <xsd:element name="q1e7" ma:index="11" nillable="true" ma:displayName="Project + Partnerships" ma:format="Dropdown" ma:internalName="q1e7">
      <xsd:simpleType>
        <xsd:union memberTypes="dms:Text">
          <xsd:simpleType>
            <xsd:restriction base="dms:Choice">
              <xsd:enumeration value="Writing competition"/>
              <xsd:enumeration value="Spark London"/>
              <xsd:enumeration value="Chickenshed"/>
              <xsd:enumeration value="Podcast"/>
              <xsd:enumeration value="Digital"/>
              <xsd:enumeration value="Data"/>
              <xsd:enumeration value="Church"/>
              <xsd:enumeration value="Youth Engagement"/>
              <xsd:enumeration value="Retail"/>
              <xsd:enumeration value="Bids"/>
              <xsd:enumeration value="Campaign Champion Committee"/>
              <xsd:enumeration value="Cross-organisation report"/>
              <xsd:enumeration value="Coalition"/>
            </xsd:restriction>
          </xsd:simpleType>
        </xsd:un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1940e-b84c-4997-8c49-9a2e42bebec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A1B894-9E24-420E-BECA-1A8054D308FC}">
  <ds:schemaRefs>
    <ds:schemaRef ds:uri="80bf3ab4-e42b-4da0-b8e3-18ff7db1149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281940e-b84c-4997-8c49-9a2e42bebec9"/>
    <ds:schemaRef ds:uri="http://www.w3.org/XML/1998/namespac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76168D1-9D07-48DE-AA85-87C444447FB4}">
  <ds:schemaRefs>
    <ds:schemaRef ds:uri="80bf3ab4-e42b-4da0-b8e3-18ff7db11494"/>
    <ds:schemaRef ds:uri="f281940e-b84c-4997-8c49-9a2e42bebe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06136F-8360-4073-A4F9-017396D09A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197</Words>
  <Application>Microsoft Office PowerPoint</Application>
  <PresentationFormat>Widescreen</PresentationFormat>
  <Paragraphs>26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You have the right to the best possible health.</vt:lpstr>
      <vt:lpstr>You have the right to an identity.</vt:lpstr>
      <vt:lpstr>PowerPoint Presentation</vt:lpstr>
      <vt:lpstr>You have the right to have a say in the decisions that affect you. </vt:lpstr>
      <vt:lpstr>You have the right to the best possible mental health.</vt:lpstr>
      <vt:lpstr>PowerPoint Presentation</vt:lpstr>
      <vt:lpstr>You have the right to an identity.</vt:lpstr>
      <vt:lpstr>PowerPoint Presentation</vt:lpstr>
    </vt:vector>
  </TitlesOfParts>
  <Company>Unicef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Rights and  Well-being</dc:title>
  <dc:creator>Isobel Mitchell</dc:creator>
  <cp:lastModifiedBy>Louise Chilvers</cp:lastModifiedBy>
  <cp:revision>24</cp:revision>
  <dcterms:created xsi:type="dcterms:W3CDTF">2018-12-03T10:44:09Z</dcterms:created>
  <dcterms:modified xsi:type="dcterms:W3CDTF">2020-07-14T13:36:59Z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0x010100BFF7E0A3BC1BFB4FBF41BF82098E7D87</vt:lpwstr>
  </property>
</Properties>
</file>