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73" r:id="rId6"/>
    <p:sldId id="266" r:id="rId7"/>
    <p:sldId id="268" r:id="rId8"/>
    <p:sldId id="269" r:id="rId9"/>
    <p:sldId id="267" r:id="rId10"/>
    <p:sldId id="264"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8B"/>
    <a:srgbClr val="D30E50"/>
    <a:srgbClr val="EFD600"/>
    <a:srgbClr val="1E34A2"/>
    <a:srgbClr val="FF33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9A02C-D09C-4A5D-ACCE-89AE282BCC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170DA26B-2FF0-4ABC-89BD-84FEE8F72FC6}">
      <dgm:prSet phldrT="[Text]"/>
      <dgm:spPr>
        <a:solidFill>
          <a:srgbClr val="00988B"/>
        </a:solidFill>
      </dgm:spPr>
      <dgm:t>
        <a:bodyPr/>
        <a:lstStyle/>
        <a:p>
          <a:r>
            <a:rPr lang="en-GB" dirty="0"/>
            <a:t>RESEARCH and PLANNING</a:t>
          </a:r>
        </a:p>
      </dgm:t>
    </dgm:pt>
    <dgm:pt modelId="{E259F6CE-361F-4D13-B89F-CF83D817112D}" type="parTrans" cxnId="{41E1E741-6033-49AF-B5B9-CA7ADC9F4BA9}">
      <dgm:prSet/>
      <dgm:spPr/>
      <dgm:t>
        <a:bodyPr/>
        <a:lstStyle/>
        <a:p>
          <a:endParaRPr lang="en-GB"/>
        </a:p>
      </dgm:t>
    </dgm:pt>
    <dgm:pt modelId="{AE6FA600-AF09-4424-AB10-3AF17F3A0CF0}" type="sibTrans" cxnId="{41E1E741-6033-49AF-B5B9-CA7ADC9F4BA9}">
      <dgm:prSet/>
      <dgm:spPr/>
      <dgm:t>
        <a:bodyPr/>
        <a:lstStyle/>
        <a:p>
          <a:endParaRPr lang="en-GB"/>
        </a:p>
      </dgm:t>
    </dgm:pt>
    <dgm:pt modelId="{BEB6B56D-7716-4130-BE91-C5BC294DE146}">
      <dgm:prSet phldrT="[Text]"/>
      <dgm:spPr>
        <a:solidFill>
          <a:srgbClr val="D30E50"/>
        </a:solidFill>
      </dgm:spPr>
      <dgm:t>
        <a:bodyPr/>
        <a:lstStyle/>
        <a:p>
          <a:r>
            <a:rPr lang="en-GB" dirty="0"/>
            <a:t>ACTION</a:t>
          </a:r>
        </a:p>
      </dgm:t>
    </dgm:pt>
    <dgm:pt modelId="{ADD1A773-1779-433E-B813-F518562CA2DC}" type="parTrans" cxnId="{ECF0D4A2-C4B8-46FC-A1B4-8C18F7B278FB}">
      <dgm:prSet/>
      <dgm:spPr/>
      <dgm:t>
        <a:bodyPr/>
        <a:lstStyle/>
        <a:p>
          <a:endParaRPr lang="en-GB"/>
        </a:p>
      </dgm:t>
    </dgm:pt>
    <dgm:pt modelId="{5AB54C93-AC4A-44B3-8D9A-C7D1E3B60AAF}" type="sibTrans" cxnId="{ECF0D4A2-C4B8-46FC-A1B4-8C18F7B278FB}">
      <dgm:prSet/>
      <dgm:spPr/>
      <dgm:t>
        <a:bodyPr/>
        <a:lstStyle/>
        <a:p>
          <a:endParaRPr lang="en-GB"/>
        </a:p>
      </dgm:t>
    </dgm:pt>
    <dgm:pt modelId="{E7C835E3-46FD-4BAA-B686-10CFF2F0BA88}">
      <dgm:prSet phldrT="[Text]"/>
      <dgm:spPr>
        <a:solidFill>
          <a:srgbClr val="1E34A2"/>
        </a:solidFill>
      </dgm:spPr>
      <dgm:t>
        <a:bodyPr/>
        <a:lstStyle/>
        <a:p>
          <a:r>
            <a:rPr lang="en-GB" dirty="0"/>
            <a:t>EVALUATE</a:t>
          </a:r>
        </a:p>
      </dgm:t>
    </dgm:pt>
    <dgm:pt modelId="{15DE56B0-2FB1-49D4-AB54-8D9E07DEF960}" type="parTrans" cxnId="{AE2DB66B-5A8C-493E-899E-87AB64D84898}">
      <dgm:prSet/>
      <dgm:spPr/>
      <dgm:t>
        <a:bodyPr/>
        <a:lstStyle/>
        <a:p>
          <a:endParaRPr lang="en-GB"/>
        </a:p>
      </dgm:t>
    </dgm:pt>
    <dgm:pt modelId="{C88A356C-A6FF-45CE-8599-FC39BB1C711D}" type="sibTrans" cxnId="{AE2DB66B-5A8C-493E-899E-87AB64D84898}">
      <dgm:prSet/>
      <dgm:spPr/>
      <dgm:t>
        <a:bodyPr/>
        <a:lstStyle/>
        <a:p>
          <a:endParaRPr lang="en-GB"/>
        </a:p>
      </dgm:t>
    </dgm:pt>
    <dgm:pt modelId="{F1352C4A-0A06-48FC-B7A0-4E6CF09937AD}" type="pres">
      <dgm:prSet presAssocID="{C089A02C-D09C-4A5D-ACCE-89AE282BCC3D}" presName="Name0" presStyleCnt="0">
        <dgm:presLayoutVars>
          <dgm:dir/>
          <dgm:animLvl val="lvl"/>
          <dgm:resizeHandles val="exact"/>
        </dgm:presLayoutVars>
      </dgm:prSet>
      <dgm:spPr/>
    </dgm:pt>
    <dgm:pt modelId="{51436650-12BA-46CF-97A3-B689A0CEE9C8}" type="pres">
      <dgm:prSet presAssocID="{170DA26B-2FF0-4ABC-89BD-84FEE8F72FC6}" presName="parTxOnly" presStyleLbl="node1" presStyleIdx="0" presStyleCnt="3" custScaleX="133585" custScaleY="140390">
        <dgm:presLayoutVars>
          <dgm:chMax val="0"/>
          <dgm:chPref val="0"/>
          <dgm:bulletEnabled val="1"/>
        </dgm:presLayoutVars>
      </dgm:prSet>
      <dgm:spPr/>
    </dgm:pt>
    <dgm:pt modelId="{957E74E7-5ADF-4F64-8315-DC9358A9E9D3}" type="pres">
      <dgm:prSet presAssocID="{AE6FA600-AF09-4424-AB10-3AF17F3A0CF0}" presName="parTxOnlySpace" presStyleCnt="0"/>
      <dgm:spPr/>
    </dgm:pt>
    <dgm:pt modelId="{C90C8AF5-CEAD-45BA-8A6A-75B9D88AD581}" type="pres">
      <dgm:prSet presAssocID="{BEB6B56D-7716-4130-BE91-C5BC294DE146}" presName="parTxOnly" presStyleLbl="node1" presStyleIdx="1" presStyleCnt="3" custScaleX="120763" custScaleY="144736">
        <dgm:presLayoutVars>
          <dgm:chMax val="0"/>
          <dgm:chPref val="0"/>
          <dgm:bulletEnabled val="1"/>
        </dgm:presLayoutVars>
      </dgm:prSet>
      <dgm:spPr/>
    </dgm:pt>
    <dgm:pt modelId="{4D620862-67BF-4D01-A93B-D515CC7ABB0B}" type="pres">
      <dgm:prSet presAssocID="{5AB54C93-AC4A-44B3-8D9A-C7D1E3B60AAF}" presName="parTxOnlySpace" presStyleCnt="0"/>
      <dgm:spPr/>
    </dgm:pt>
    <dgm:pt modelId="{77384769-E697-4E5C-AD3D-3D3D15DCF406}" type="pres">
      <dgm:prSet presAssocID="{E7C835E3-46FD-4BAA-B686-10CFF2F0BA88}" presName="parTxOnly" presStyleLbl="node1" presStyleIdx="2" presStyleCnt="3" custScaleX="114833" custScaleY="143827">
        <dgm:presLayoutVars>
          <dgm:chMax val="0"/>
          <dgm:chPref val="0"/>
          <dgm:bulletEnabled val="1"/>
        </dgm:presLayoutVars>
      </dgm:prSet>
      <dgm:spPr/>
    </dgm:pt>
  </dgm:ptLst>
  <dgm:cxnLst>
    <dgm:cxn modelId="{82F17541-18B9-4B5D-B94C-6EA348F586AF}" type="presOf" srcId="{170DA26B-2FF0-4ABC-89BD-84FEE8F72FC6}" destId="{51436650-12BA-46CF-97A3-B689A0CEE9C8}" srcOrd="0" destOrd="0" presId="urn:microsoft.com/office/officeart/2005/8/layout/chevron1"/>
    <dgm:cxn modelId="{41E1E741-6033-49AF-B5B9-CA7ADC9F4BA9}" srcId="{C089A02C-D09C-4A5D-ACCE-89AE282BCC3D}" destId="{170DA26B-2FF0-4ABC-89BD-84FEE8F72FC6}" srcOrd="0" destOrd="0" parTransId="{E259F6CE-361F-4D13-B89F-CF83D817112D}" sibTransId="{AE6FA600-AF09-4424-AB10-3AF17F3A0CF0}"/>
    <dgm:cxn modelId="{AE2DB66B-5A8C-493E-899E-87AB64D84898}" srcId="{C089A02C-D09C-4A5D-ACCE-89AE282BCC3D}" destId="{E7C835E3-46FD-4BAA-B686-10CFF2F0BA88}" srcOrd="2" destOrd="0" parTransId="{15DE56B0-2FB1-49D4-AB54-8D9E07DEF960}" sibTransId="{C88A356C-A6FF-45CE-8599-FC39BB1C711D}"/>
    <dgm:cxn modelId="{ECF0D4A2-C4B8-46FC-A1B4-8C18F7B278FB}" srcId="{C089A02C-D09C-4A5D-ACCE-89AE282BCC3D}" destId="{BEB6B56D-7716-4130-BE91-C5BC294DE146}" srcOrd="1" destOrd="0" parTransId="{ADD1A773-1779-433E-B813-F518562CA2DC}" sibTransId="{5AB54C93-AC4A-44B3-8D9A-C7D1E3B60AAF}"/>
    <dgm:cxn modelId="{6685D0AE-C4DD-4F29-81F2-4C94814A5F3D}" type="presOf" srcId="{E7C835E3-46FD-4BAA-B686-10CFF2F0BA88}" destId="{77384769-E697-4E5C-AD3D-3D3D15DCF406}" srcOrd="0" destOrd="0" presId="urn:microsoft.com/office/officeart/2005/8/layout/chevron1"/>
    <dgm:cxn modelId="{1B892BF0-A887-42F0-990F-06FA5038A06A}" type="presOf" srcId="{C089A02C-D09C-4A5D-ACCE-89AE282BCC3D}" destId="{F1352C4A-0A06-48FC-B7A0-4E6CF09937AD}" srcOrd="0" destOrd="0" presId="urn:microsoft.com/office/officeart/2005/8/layout/chevron1"/>
    <dgm:cxn modelId="{3D1665F4-03EE-4C11-875C-FB07D1F4E24B}" type="presOf" srcId="{BEB6B56D-7716-4130-BE91-C5BC294DE146}" destId="{C90C8AF5-CEAD-45BA-8A6A-75B9D88AD581}" srcOrd="0" destOrd="0" presId="urn:microsoft.com/office/officeart/2005/8/layout/chevron1"/>
    <dgm:cxn modelId="{A90E77A9-D609-4194-8613-8A35CF717D0B}" type="presParOf" srcId="{F1352C4A-0A06-48FC-B7A0-4E6CF09937AD}" destId="{51436650-12BA-46CF-97A3-B689A0CEE9C8}" srcOrd="0" destOrd="0" presId="urn:microsoft.com/office/officeart/2005/8/layout/chevron1"/>
    <dgm:cxn modelId="{3F277FFE-7E02-4D6A-868F-1112D9DECC65}" type="presParOf" srcId="{F1352C4A-0A06-48FC-B7A0-4E6CF09937AD}" destId="{957E74E7-5ADF-4F64-8315-DC9358A9E9D3}" srcOrd="1" destOrd="0" presId="urn:microsoft.com/office/officeart/2005/8/layout/chevron1"/>
    <dgm:cxn modelId="{D7ACCCF0-5248-471A-9C5A-7B214B104BC0}" type="presParOf" srcId="{F1352C4A-0A06-48FC-B7A0-4E6CF09937AD}" destId="{C90C8AF5-CEAD-45BA-8A6A-75B9D88AD581}" srcOrd="2" destOrd="0" presId="urn:microsoft.com/office/officeart/2005/8/layout/chevron1"/>
    <dgm:cxn modelId="{3FF3C19C-9C31-4E9C-81A7-62A08D4192C6}" type="presParOf" srcId="{F1352C4A-0A06-48FC-B7A0-4E6CF09937AD}" destId="{4D620862-67BF-4D01-A93B-D515CC7ABB0B}" srcOrd="3" destOrd="0" presId="urn:microsoft.com/office/officeart/2005/8/layout/chevron1"/>
    <dgm:cxn modelId="{87E8275E-FAE2-495A-B479-07CA319F102F}" type="presParOf" srcId="{F1352C4A-0A06-48FC-B7A0-4E6CF09937AD}" destId="{77384769-E697-4E5C-AD3D-3D3D15DCF40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36A46-7898-4713-AE72-F4D862B23423}" type="doc">
      <dgm:prSet loTypeId="urn:microsoft.com/office/officeart/2005/8/layout/hProcess3" loCatId="process" qsTypeId="urn:microsoft.com/office/officeart/2005/8/quickstyle/simple1" qsCatId="simple" csTypeId="urn:microsoft.com/office/officeart/2005/8/colors/accent6_2" csCatId="accent6" phldr="1"/>
      <dgm:spPr/>
      <dgm:t>
        <a:bodyPr/>
        <a:lstStyle/>
        <a:p>
          <a:endParaRPr lang="en-GB"/>
        </a:p>
      </dgm:t>
    </dgm:pt>
    <dgm:pt modelId="{2F09BDE2-AEDE-4A1F-A2CE-208E79E6BF55}">
      <dgm:prSet phldrT="[Text]" custT="1"/>
      <dgm:spPr/>
      <dgm:t>
        <a:bodyPr/>
        <a:lstStyle/>
        <a:p>
          <a:r>
            <a:rPr lang="en-GB" sz="2400" b="1" dirty="0">
              <a:latin typeface="Arial" panose="020B0604020202020204" pitchFamily="34" charset="0"/>
              <a:cs typeface="Arial" panose="020B0604020202020204" pitchFamily="34" charset="0"/>
            </a:rPr>
            <a:t>What change?</a:t>
          </a:r>
        </a:p>
      </dgm:t>
    </dgm:pt>
    <dgm:pt modelId="{6B346DDD-A28A-4279-A155-1BFA36CE75D4}" type="parTrans" cxnId="{951E0169-25C2-4487-92BC-AD46ABF81C3F}">
      <dgm:prSet/>
      <dgm:spPr/>
      <dgm:t>
        <a:bodyPr/>
        <a:lstStyle/>
        <a:p>
          <a:endParaRPr lang="en-GB"/>
        </a:p>
      </dgm:t>
    </dgm:pt>
    <dgm:pt modelId="{5E59D5EF-941D-449F-A242-E66210D4890F}" type="sibTrans" cxnId="{951E0169-25C2-4487-92BC-AD46ABF81C3F}">
      <dgm:prSet/>
      <dgm:spPr/>
      <dgm:t>
        <a:bodyPr/>
        <a:lstStyle/>
        <a:p>
          <a:endParaRPr lang="en-GB"/>
        </a:p>
      </dgm:t>
    </dgm:pt>
    <dgm:pt modelId="{598DB94E-67F7-442F-B9C2-A6A3A6C82430}">
      <dgm:prSet phldrT="[Text]"/>
      <dgm:spPr/>
      <dgm:t>
        <a:bodyPr/>
        <a:lstStyle/>
        <a:p>
          <a:r>
            <a:rPr lang="en-GB" dirty="0">
              <a:latin typeface="Arial" panose="020B0604020202020204" pitchFamily="34" charset="0"/>
              <a:cs typeface="Arial" panose="020B0604020202020204" pitchFamily="34" charset="0"/>
            </a:rPr>
            <a:t>How to present?</a:t>
          </a:r>
        </a:p>
      </dgm:t>
    </dgm:pt>
    <dgm:pt modelId="{7C1B7EC0-4023-4C86-A593-81865951470C}" type="parTrans" cxnId="{8907B5E0-2810-42E0-90DD-0286D49DB873}">
      <dgm:prSet/>
      <dgm:spPr/>
      <dgm:t>
        <a:bodyPr/>
        <a:lstStyle/>
        <a:p>
          <a:endParaRPr lang="en-GB"/>
        </a:p>
      </dgm:t>
    </dgm:pt>
    <dgm:pt modelId="{FA9F9061-8EAF-47BC-830F-1A2F3CDA8B62}" type="sibTrans" cxnId="{8907B5E0-2810-42E0-90DD-0286D49DB873}">
      <dgm:prSet/>
      <dgm:spPr/>
      <dgm:t>
        <a:bodyPr/>
        <a:lstStyle/>
        <a:p>
          <a:endParaRPr lang="en-GB"/>
        </a:p>
      </dgm:t>
    </dgm:pt>
    <dgm:pt modelId="{7E500D84-A630-471D-BCDB-1669F0F415D5}">
      <dgm:prSet phldrT="[Text]"/>
      <dgm:spPr/>
      <dgm:t>
        <a:bodyPr/>
        <a:lstStyle/>
        <a:p>
          <a:r>
            <a:rPr lang="en-GB" dirty="0">
              <a:latin typeface="Arial" panose="020B0604020202020204" pitchFamily="34" charset="0"/>
              <a:cs typeface="Arial" panose="020B0604020202020204" pitchFamily="34" charset="0"/>
            </a:rPr>
            <a:t>How will you know it has worked?</a:t>
          </a:r>
        </a:p>
      </dgm:t>
    </dgm:pt>
    <dgm:pt modelId="{248FAC6B-C314-422B-ADE3-65FA88E86117}" type="parTrans" cxnId="{235FCDA0-D98E-4560-A93A-4543494FE9C4}">
      <dgm:prSet/>
      <dgm:spPr/>
      <dgm:t>
        <a:bodyPr/>
        <a:lstStyle/>
        <a:p>
          <a:endParaRPr lang="en-GB"/>
        </a:p>
      </dgm:t>
    </dgm:pt>
    <dgm:pt modelId="{7F3A6BBF-B9F0-4F37-B53E-13DFC3F8C4BC}" type="sibTrans" cxnId="{235FCDA0-D98E-4560-A93A-4543494FE9C4}">
      <dgm:prSet/>
      <dgm:spPr/>
      <dgm:t>
        <a:bodyPr/>
        <a:lstStyle/>
        <a:p>
          <a:endParaRPr lang="en-GB"/>
        </a:p>
      </dgm:t>
    </dgm:pt>
    <dgm:pt modelId="{1230C8BE-A959-4A13-8371-A035DFB915F6}">
      <dgm:prSet/>
      <dgm:spPr/>
      <dgm:t>
        <a:bodyPr/>
        <a:lstStyle/>
        <a:p>
          <a:r>
            <a:rPr lang="en-GB" dirty="0">
              <a:latin typeface="Arial" panose="020B0604020202020204" pitchFamily="34" charset="0"/>
              <a:cs typeface="Arial" panose="020B0604020202020204" pitchFamily="34" charset="0"/>
            </a:rPr>
            <a:t>Who has power?</a:t>
          </a:r>
        </a:p>
      </dgm:t>
    </dgm:pt>
    <dgm:pt modelId="{A0D2CAB4-E7ED-4B72-88B6-DBDFE8569D93}" type="parTrans" cxnId="{DCCF9289-EA76-401E-BF97-E909D5FD9745}">
      <dgm:prSet/>
      <dgm:spPr/>
      <dgm:t>
        <a:bodyPr/>
        <a:lstStyle/>
        <a:p>
          <a:endParaRPr lang="en-GB"/>
        </a:p>
      </dgm:t>
    </dgm:pt>
    <dgm:pt modelId="{CFC34C82-E08E-403C-86E9-C13B1E61A272}" type="sibTrans" cxnId="{DCCF9289-EA76-401E-BF97-E909D5FD9745}">
      <dgm:prSet/>
      <dgm:spPr/>
      <dgm:t>
        <a:bodyPr/>
        <a:lstStyle/>
        <a:p>
          <a:endParaRPr lang="en-GB"/>
        </a:p>
      </dgm:t>
    </dgm:pt>
    <dgm:pt modelId="{B6B6B37B-E799-4F0D-8132-FADD6A34B794}">
      <dgm:prSet/>
      <dgm:spPr/>
      <dgm:t>
        <a:bodyPr/>
        <a:lstStyle/>
        <a:p>
          <a:r>
            <a:rPr lang="en-GB" dirty="0">
              <a:latin typeface="Arial" panose="020B0604020202020204" pitchFamily="34" charset="0"/>
              <a:cs typeface="Arial" panose="020B0604020202020204" pitchFamily="34" charset="0"/>
            </a:rPr>
            <a:t>How can you influence</a:t>
          </a:r>
          <a:r>
            <a:rPr lang="en-GB" dirty="0"/>
            <a:t>?</a:t>
          </a:r>
        </a:p>
      </dgm:t>
    </dgm:pt>
    <dgm:pt modelId="{AB9E23DA-0F4B-47CF-8DB1-4CD0FA6C743E}" type="parTrans" cxnId="{A8202D49-9124-4A87-AA20-51BBA9842611}">
      <dgm:prSet/>
      <dgm:spPr/>
      <dgm:t>
        <a:bodyPr/>
        <a:lstStyle/>
        <a:p>
          <a:endParaRPr lang="en-GB"/>
        </a:p>
      </dgm:t>
    </dgm:pt>
    <dgm:pt modelId="{64D3A2BC-CB0B-48EB-9F5B-135BD86FFCC7}" type="sibTrans" cxnId="{A8202D49-9124-4A87-AA20-51BBA9842611}">
      <dgm:prSet/>
      <dgm:spPr/>
      <dgm:t>
        <a:bodyPr/>
        <a:lstStyle/>
        <a:p>
          <a:endParaRPr lang="en-GB"/>
        </a:p>
      </dgm:t>
    </dgm:pt>
    <dgm:pt modelId="{6031F110-39C6-48BE-8E6F-A7D001737F34}">
      <dgm:prSet/>
      <dgm:spPr/>
      <dgm:t>
        <a:bodyPr/>
        <a:lstStyle/>
        <a:p>
          <a:r>
            <a:rPr lang="en-GB" dirty="0">
              <a:latin typeface="Arial" panose="020B0604020202020204" pitchFamily="34" charset="0"/>
              <a:cs typeface="Arial" panose="020B0604020202020204" pitchFamily="34" charset="0"/>
            </a:rPr>
            <a:t>Key message?</a:t>
          </a:r>
        </a:p>
      </dgm:t>
    </dgm:pt>
    <dgm:pt modelId="{7965D7DF-7BE7-42A3-BB9D-ABCFCB6A52BD}" type="parTrans" cxnId="{7DA9399D-AFB8-4FEF-B5D8-ACE10DB0C384}">
      <dgm:prSet/>
      <dgm:spPr/>
      <dgm:t>
        <a:bodyPr/>
        <a:lstStyle/>
        <a:p>
          <a:endParaRPr lang="en-GB"/>
        </a:p>
      </dgm:t>
    </dgm:pt>
    <dgm:pt modelId="{941FACFA-1069-4727-B409-1EC0FB81B439}" type="sibTrans" cxnId="{7DA9399D-AFB8-4FEF-B5D8-ACE10DB0C384}">
      <dgm:prSet/>
      <dgm:spPr/>
      <dgm:t>
        <a:bodyPr/>
        <a:lstStyle/>
        <a:p>
          <a:endParaRPr lang="en-GB"/>
        </a:p>
      </dgm:t>
    </dgm:pt>
    <dgm:pt modelId="{68E548C0-B169-480D-8411-5410A0DFE666}">
      <dgm:prSet/>
      <dgm:spPr/>
      <dgm:t>
        <a:bodyPr/>
        <a:lstStyle/>
        <a:p>
          <a:r>
            <a:rPr lang="en-GB" dirty="0">
              <a:latin typeface="Arial" panose="020B0604020202020204" pitchFamily="34" charset="0"/>
              <a:cs typeface="Arial" panose="020B0604020202020204" pitchFamily="34" charset="0"/>
            </a:rPr>
            <a:t>What information and resources do you need?</a:t>
          </a:r>
        </a:p>
      </dgm:t>
    </dgm:pt>
    <dgm:pt modelId="{40DC65E0-4935-47CF-AF00-598C59A3E046}" type="parTrans" cxnId="{D908A9D4-6B6F-46B6-9A23-F5A39A8F8539}">
      <dgm:prSet/>
      <dgm:spPr/>
      <dgm:t>
        <a:bodyPr/>
        <a:lstStyle/>
        <a:p>
          <a:endParaRPr lang="en-GB"/>
        </a:p>
      </dgm:t>
    </dgm:pt>
    <dgm:pt modelId="{70FE8AC5-B8FF-4396-9611-0ABB1D2ED998}" type="sibTrans" cxnId="{D908A9D4-6B6F-46B6-9A23-F5A39A8F8539}">
      <dgm:prSet/>
      <dgm:spPr/>
      <dgm:t>
        <a:bodyPr/>
        <a:lstStyle/>
        <a:p>
          <a:endParaRPr lang="en-GB"/>
        </a:p>
      </dgm:t>
    </dgm:pt>
    <dgm:pt modelId="{EF1D6F43-5B19-4058-9A2F-0DCFB5F79CDB}" type="pres">
      <dgm:prSet presAssocID="{C7936A46-7898-4713-AE72-F4D862B23423}" presName="Name0" presStyleCnt="0">
        <dgm:presLayoutVars>
          <dgm:dir/>
          <dgm:animLvl val="lvl"/>
          <dgm:resizeHandles val="exact"/>
        </dgm:presLayoutVars>
      </dgm:prSet>
      <dgm:spPr/>
    </dgm:pt>
    <dgm:pt modelId="{95A1BA00-7E9C-4A12-9515-6053C1470EA3}" type="pres">
      <dgm:prSet presAssocID="{C7936A46-7898-4713-AE72-F4D862B23423}" presName="dummy" presStyleCnt="0"/>
      <dgm:spPr/>
    </dgm:pt>
    <dgm:pt modelId="{61869B29-71CF-42F0-B943-6DF6E2356BDA}" type="pres">
      <dgm:prSet presAssocID="{C7936A46-7898-4713-AE72-F4D862B23423}" presName="linH" presStyleCnt="0"/>
      <dgm:spPr/>
    </dgm:pt>
    <dgm:pt modelId="{D54C6BF1-F582-4427-B09D-81B1EE8FD0C0}" type="pres">
      <dgm:prSet presAssocID="{C7936A46-7898-4713-AE72-F4D862B23423}" presName="padding1" presStyleCnt="0"/>
      <dgm:spPr/>
    </dgm:pt>
    <dgm:pt modelId="{19A271AA-893B-4DC0-8F24-E09B4CED07C5}" type="pres">
      <dgm:prSet presAssocID="{2F09BDE2-AEDE-4A1F-A2CE-208E79E6BF55}" presName="linV" presStyleCnt="0"/>
      <dgm:spPr/>
    </dgm:pt>
    <dgm:pt modelId="{681AAC13-AEFB-4C26-8977-38DDC4C332C2}" type="pres">
      <dgm:prSet presAssocID="{2F09BDE2-AEDE-4A1F-A2CE-208E79E6BF55}" presName="spVertical1" presStyleCnt="0"/>
      <dgm:spPr/>
    </dgm:pt>
    <dgm:pt modelId="{881D5A84-487E-4553-B739-7E7256EDE9AA}" type="pres">
      <dgm:prSet presAssocID="{2F09BDE2-AEDE-4A1F-A2CE-208E79E6BF55}" presName="parTx" presStyleLbl="revTx" presStyleIdx="0" presStyleCnt="7" custScaleX="128846" custLinFactNeighborX="-53123" custLinFactNeighborY="-3308">
        <dgm:presLayoutVars>
          <dgm:chMax val="0"/>
          <dgm:chPref val="0"/>
          <dgm:bulletEnabled val="1"/>
        </dgm:presLayoutVars>
      </dgm:prSet>
      <dgm:spPr/>
    </dgm:pt>
    <dgm:pt modelId="{6C232A0D-D25E-486A-BAE9-02B7CC25AF47}" type="pres">
      <dgm:prSet presAssocID="{2F09BDE2-AEDE-4A1F-A2CE-208E79E6BF55}" presName="spVertical2" presStyleCnt="0"/>
      <dgm:spPr/>
    </dgm:pt>
    <dgm:pt modelId="{67C1BE40-B27C-43ED-9379-7DE90134430B}" type="pres">
      <dgm:prSet presAssocID="{2F09BDE2-AEDE-4A1F-A2CE-208E79E6BF55}" presName="spVertical3" presStyleCnt="0"/>
      <dgm:spPr/>
    </dgm:pt>
    <dgm:pt modelId="{461902AF-36C5-486C-9099-2D3E4B02A6B4}" type="pres">
      <dgm:prSet presAssocID="{5E59D5EF-941D-449F-A242-E66210D4890F}" presName="space" presStyleCnt="0"/>
      <dgm:spPr/>
    </dgm:pt>
    <dgm:pt modelId="{2A0D1D54-0066-4E84-A7A1-5EBE57407F87}" type="pres">
      <dgm:prSet presAssocID="{1230C8BE-A959-4A13-8371-A035DFB915F6}" presName="linV" presStyleCnt="0"/>
      <dgm:spPr/>
    </dgm:pt>
    <dgm:pt modelId="{E83D17C2-5DBE-4207-99F2-470988C87A12}" type="pres">
      <dgm:prSet presAssocID="{1230C8BE-A959-4A13-8371-A035DFB915F6}" presName="spVertical1" presStyleCnt="0"/>
      <dgm:spPr/>
    </dgm:pt>
    <dgm:pt modelId="{C7C1DAE2-8ABE-4258-80B6-B93D4E6C7E41}" type="pres">
      <dgm:prSet presAssocID="{1230C8BE-A959-4A13-8371-A035DFB915F6}" presName="parTx" presStyleLbl="revTx" presStyleIdx="1" presStyleCnt="7" custLinFactNeighborX="-68333" custLinFactNeighborY="-3308">
        <dgm:presLayoutVars>
          <dgm:chMax val="0"/>
          <dgm:chPref val="0"/>
          <dgm:bulletEnabled val="1"/>
        </dgm:presLayoutVars>
      </dgm:prSet>
      <dgm:spPr/>
    </dgm:pt>
    <dgm:pt modelId="{5893C54D-5969-4466-A576-67114A8B0AD5}" type="pres">
      <dgm:prSet presAssocID="{1230C8BE-A959-4A13-8371-A035DFB915F6}" presName="spVertical2" presStyleCnt="0"/>
      <dgm:spPr/>
    </dgm:pt>
    <dgm:pt modelId="{0ACBD141-720C-4137-87AC-DF11B3F5763C}" type="pres">
      <dgm:prSet presAssocID="{1230C8BE-A959-4A13-8371-A035DFB915F6}" presName="spVertical3" presStyleCnt="0"/>
      <dgm:spPr/>
    </dgm:pt>
    <dgm:pt modelId="{6E184213-123E-4E42-84B0-7A9940943D25}" type="pres">
      <dgm:prSet presAssocID="{CFC34C82-E08E-403C-86E9-C13B1E61A272}" presName="space" presStyleCnt="0"/>
      <dgm:spPr/>
    </dgm:pt>
    <dgm:pt modelId="{8F007B9A-6EB3-45F1-812F-2B9E60C10450}" type="pres">
      <dgm:prSet presAssocID="{B6B6B37B-E799-4F0D-8132-FADD6A34B794}" presName="linV" presStyleCnt="0"/>
      <dgm:spPr/>
    </dgm:pt>
    <dgm:pt modelId="{A041012E-C53C-4E59-A4F0-4D466B071BD1}" type="pres">
      <dgm:prSet presAssocID="{B6B6B37B-E799-4F0D-8132-FADD6A34B794}" presName="spVertical1" presStyleCnt="0"/>
      <dgm:spPr/>
    </dgm:pt>
    <dgm:pt modelId="{E8DF0AD5-E21E-4A8F-907D-4D313C3BD3D2}" type="pres">
      <dgm:prSet presAssocID="{B6B6B37B-E799-4F0D-8132-FADD6A34B794}" presName="parTx" presStyleLbl="revTx" presStyleIdx="2" presStyleCnt="7" custLinFactNeighborX="-69511" custLinFactNeighborY="-4962">
        <dgm:presLayoutVars>
          <dgm:chMax val="0"/>
          <dgm:chPref val="0"/>
          <dgm:bulletEnabled val="1"/>
        </dgm:presLayoutVars>
      </dgm:prSet>
      <dgm:spPr/>
    </dgm:pt>
    <dgm:pt modelId="{5EDBA14C-7A73-471A-BB3A-750CEB8AA9B6}" type="pres">
      <dgm:prSet presAssocID="{B6B6B37B-E799-4F0D-8132-FADD6A34B794}" presName="spVertical2" presStyleCnt="0"/>
      <dgm:spPr/>
    </dgm:pt>
    <dgm:pt modelId="{B99F9082-26EB-4D53-AB0F-A0C0403D0720}" type="pres">
      <dgm:prSet presAssocID="{B6B6B37B-E799-4F0D-8132-FADD6A34B794}" presName="spVertical3" presStyleCnt="0"/>
      <dgm:spPr/>
    </dgm:pt>
    <dgm:pt modelId="{97177C7E-C1E9-44CE-9CFA-4C4D93393EC2}" type="pres">
      <dgm:prSet presAssocID="{64D3A2BC-CB0B-48EB-9F5B-135BD86FFCC7}" presName="space" presStyleCnt="0"/>
      <dgm:spPr/>
    </dgm:pt>
    <dgm:pt modelId="{19080E7C-6BA2-4804-9041-A12FCDA8FEFA}" type="pres">
      <dgm:prSet presAssocID="{6031F110-39C6-48BE-8E6F-A7D001737F34}" presName="linV" presStyleCnt="0"/>
      <dgm:spPr/>
    </dgm:pt>
    <dgm:pt modelId="{72C321D4-A61F-4246-84D1-E76D16A6AFAD}" type="pres">
      <dgm:prSet presAssocID="{6031F110-39C6-48BE-8E6F-A7D001737F34}" presName="spVertical1" presStyleCnt="0"/>
      <dgm:spPr/>
    </dgm:pt>
    <dgm:pt modelId="{83A9BA1F-0E1B-4DCC-A8FD-63767286B3C4}" type="pres">
      <dgm:prSet presAssocID="{6031F110-39C6-48BE-8E6F-A7D001737F34}" presName="parTx" presStyleLbl="revTx" presStyleIdx="3" presStyleCnt="7" custLinFactNeighborX="-75401" custLinFactNeighborY="-4962">
        <dgm:presLayoutVars>
          <dgm:chMax val="0"/>
          <dgm:chPref val="0"/>
          <dgm:bulletEnabled val="1"/>
        </dgm:presLayoutVars>
      </dgm:prSet>
      <dgm:spPr/>
    </dgm:pt>
    <dgm:pt modelId="{E4CD8A5D-63A1-4878-8B7E-CE461041BE5D}" type="pres">
      <dgm:prSet presAssocID="{6031F110-39C6-48BE-8E6F-A7D001737F34}" presName="spVertical2" presStyleCnt="0"/>
      <dgm:spPr/>
    </dgm:pt>
    <dgm:pt modelId="{97ADF719-555F-4BB5-A116-0C3BA694E768}" type="pres">
      <dgm:prSet presAssocID="{6031F110-39C6-48BE-8E6F-A7D001737F34}" presName="spVertical3" presStyleCnt="0"/>
      <dgm:spPr/>
    </dgm:pt>
    <dgm:pt modelId="{F37FEDAA-1423-4C81-95FB-71283966AE0A}" type="pres">
      <dgm:prSet presAssocID="{941FACFA-1069-4727-B409-1EC0FB81B439}" presName="space" presStyleCnt="0"/>
      <dgm:spPr/>
    </dgm:pt>
    <dgm:pt modelId="{B2627DE8-C247-4FFE-ABA2-2A90D84F8B58}" type="pres">
      <dgm:prSet presAssocID="{598DB94E-67F7-442F-B9C2-A6A3A6C82430}" presName="linV" presStyleCnt="0"/>
      <dgm:spPr/>
    </dgm:pt>
    <dgm:pt modelId="{38E41848-4F41-45BB-936E-8E2523E80A49}" type="pres">
      <dgm:prSet presAssocID="{598DB94E-67F7-442F-B9C2-A6A3A6C82430}" presName="spVertical1" presStyleCnt="0"/>
      <dgm:spPr/>
    </dgm:pt>
    <dgm:pt modelId="{20546FE4-D8FF-4735-8068-219C26FA4E90}" type="pres">
      <dgm:prSet presAssocID="{598DB94E-67F7-442F-B9C2-A6A3A6C82430}" presName="parTx" presStyleLbl="revTx" presStyleIdx="4" presStyleCnt="7" custLinFactNeighborX="-77038" custLinFactNeighborY="-1654">
        <dgm:presLayoutVars>
          <dgm:chMax val="0"/>
          <dgm:chPref val="0"/>
          <dgm:bulletEnabled val="1"/>
        </dgm:presLayoutVars>
      </dgm:prSet>
      <dgm:spPr/>
    </dgm:pt>
    <dgm:pt modelId="{849FD931-353A-4365-B778-30A30F5C1EA5}" type="pres">
      <dgm:prSet presAssocID="{598DB94E-67F7-442F-B9C2-A6A3A6C82430}" presName="spVertical2" presStyleCnt="0"/>
      <dgm:spPr/>
    </dgm:pt>
    <dgm:pt modelId="{68551C56-A02A-423A-B8C7-40F501F62EDF}" type="pres">
      <dgm:prSet presAssocID="{598DB94E-67F7-442F-B9C2-A6A3A6C82430}" presName="spVertical3" presStyleCnt="0"/>
      <dgm:spPr/>
    </dgm:pt>
    <dgm:pt modelId="{5268FA01-64C0-49BF-B4B2-344AFE6D44D7}" type="pres">
      <dgm:prSet presAssocID="{FA9F9061-8EAF-47BC-830F-1A2F3CDA8B62}" presName="space" presStyleCnt="0"/>
      <dgm:spPr/>
    </dgm:pt>
    <dgm:pt modelId="{BF300F9C-BCC7-44D8-8CB0-07F2BE6481DB}" type="pres">
      <dgm:prSet presAssocID="{7E500D84-A630-471D-BCDB-1669F0F415D5}" presName="linV" presStyleCnt="0"/>
      <dgm:spPr/>
    </dgm:pt>
    <dgm:pt modelId="{D7008492-9A04-4BB2-B69D-C4A04FA50D7B}" type="pres">
      <dgm:prSet presAssocID="{7E500D84-A630-471D-BCDB-1669F0F415D5}" presName="spVertical1" presStyleCnt="0"/>
      <dgm:spPr/>
    </dgm:pt>
    <dgm:pt modelId="{2634778B-A2D7-485F-8AFA-08759F92865A}" type="pres">
      <dgm:prSet presAssocID="{7E500D84-A630-471D-BCDB-1669F0F415D5}" presName="parTx" presStyleLbl="revTx" presStyleIdx="5" presStyleCnt="7" custLinFactNeighborX="51838">
        <dgm:presLayoutVars>
          <dgm:chMax val="0"/>
          <dgm:chPref val="0"/>
          <dgm:bulletEnabled val="1"/>
        </dgm:presLayoutVars>
      </dgm:prSet>
      <dgm:spPr/>
    </dgm:pt>
    <dgm:pt modelId="{073713BA-1309-4F1B-B5FA-16BD7FEC7256}" type="pres">
      <dgm:prSet presAssocID="{7E500D84-A630-471D-BCDB-1669F0F415D5}" presName="spVertical2" presStyleCnt="0"/>
      <dgm:spPr/>
    </dgm:pt>
    <dgm:pt modelId="{6E102AF5-CED9-4472-8DB8-FB4E23806B03}" type="pres">
      <dgm:prSet presAssocID="{7E500D84-A630-471D-BCDB-1669F0F415D5}" presName="spVertical3" presStyleCnt="0"/>
      <dgm:spPr/>
    </dgm:pt>
    <dgm:pt modelId="{1BFD699A-9423-4D5B-A9AD-857B00487A0D}" type="pres">
      <dgm:prSet presAssocID="{7F3A6BBF-B9F0-4F37-B53E-13DFC3F8C4BC}" presName="space" presStyleCnt="0"/>
      <dgm:spPr/>
    </dgm:pt>
    <dgm:pt modelId="{EDB25FAE-4F2E-404B-83E4-641EACA5B5CA}" type="pres">
      <dgm:prSet presAssocID="{68E548C0-B169-480D-8411-5410A0DFE666}" presName="linV" presStyleCnt="0"/>
      <dgm:spPr/>
    </dgm:pt>
    <dgm:pt modelId="{146175FD-14B6-4F49-9065-AB97C8F8417D}" type="pres">
      <dgm:prSet presAssocID="{68E548C0-B169-480D-8411-5410A0DFE666}" presName="spVertical1" presStyleCnt="0"/>
      <dgm:spPr/>
    </dgm:pt>
    <dgm:pt modelId="{7169CC02-43F3-42D7-B63D-528FC34B3731}" type="pres">
      <dgm:prSet presAssocID="{68E548C0-B169-480D-8411-5410A0DFE666}" presName="parTx" presStyleLbl="revTx" presStyleIdx="6" presStyleCnt="7" custLinFactX="-93475" custLinFactNeighborX="-100000" custLinFactNeighborY="-4962">
        <dgm:presLayoutVars>
          <dgm:chMax val="0"/>
          <dgm:chPref val="0"/>
          <dgm:bulletEnabled val="1"/>
        </dgm:presLayoutVars>
      </dgm:prSet>
      <dgm:spPr/>
    </dgm:pt>
    <dgm:pt modelId="{44155B39-B43B-41BE-9405-B35A3DABCC74}" type="pres">
      <dgm:prSet presAssocID="{68E548C0-B169-480D-8411-5410A0DFE666}" presName="spVertical2" presStyleCnt="0"/>
      <dgm:spPr/>
    </dgm:pt>
    <dgm:pt modelId="{039FB8D5-7814-420E-98E4-5C50B0571C29}" type="pres">
      <dgm:prSet presAssocID="{68E548C0-B169-480D-8411-5410A0DFE666}" presName="spVertical3" presStyleCnt="0"/>
      <dgm:spPr/>
    </dgm:pt>
    <dgm:pt modelId="{27BB6770-9462-4958-9FA4-EA4DB052EFD0}" type="pres">
      <dgm:prSet presAssocID="{C7936A46-7898-4713-AE72-F4D862B23423}" presName="padding2" presStyleCnt="0"/>
      <dgm:spPr/>
    </dgm:pt>
    <dgm:pt modelId="{34349455-11D5-423B-B898-DA949BFFF99D}" type="pres">
      <dgm:prSet presAssocID="{C7936A46-7898-4713-AE72-F4D862B23423}" presName="negArrow" presStyleCnt="0"/>
      <dgm:spPr/>
    </dgm:pt>
    <dgm:pt modelId="{87C39E7E-D826-4EF9-B982-B6333D007D32}" type="pres">
      <dgm:prSet presAssocID="{C7936A46-7898-4713-AE72-F4D862B23423}" presName="backgroundArrow" presStyleLbl="node1" presStyleIdx="0" presStyleCnt="1" custLinFactNeighborX="-206" custLinFactNeighborY="-1530"/>
      <dgm:spPr>
        <a:solidFill>
          <a:srgbClr val="EFD600"/>
        </a:solidFill>
      </dgm:spPr>
    </dgm:pt>
  </dgm:ptLst>
  <dgm:cxnLst>
    <dgm:cxn modelId="{47C29700-9FB6-462F-9A90-930B979766A9}" type="presOf" srcId="{B6B6B37B-E799-4F0D-8132-FADD6A34B794}" destId="{E8DF0AD5-E21E-4A8F-907D-4D313C3BD3D2}" srcOrd="0" destOrd="0" presId="urn:microsoft.com/office/officeart/2005/8/layout/hProcess3"/>
    <dgm:cxn modelId="{CD1FBA19-68C2-436E-A33A-B1E06FA6B894}" type="presOf" srcId="{6031F110-39C6-48BE-8E6F-A7D001737F34}" destId="{83A9BA1F-0E1B-4DCC-A8FD-63767286B3C4}" srcOrd="0" destOrd="0" presId="urn:microsoft.com/office/officeart/2005/8/layout/hProcess3"/>
    <dgm:cxn modelId="{951E0169-25C2-4487-92BC-AD46ABF81C3F}" srcId="{C7936A46-7898-4713-AE72-F4D862B23423}" destId="{2F09BDE2-AEDE-4A1F-A2CE-208E79E6BF55}" srcOrd="0" destOrd="0" parTransId="{6B346DDD-A28A-4279-A155-1BFA36CE75D4}" sibTransId="{5E59D5EF-941D-449F-A242-E66210D4890F}"/>
    <dgm:cxn modelId="{A8202D49-9124-4A87-AA20-51BBA9842611}" srcId="{C7936A46-7898-4713-AE72-F4D862B23423}" destId="{B6B6B37B-E799-4F0D-8132-FADD6A34B794}" srcOrd="2" destOrd="0" parTransId="{AB9E23DA-0F4B-47CF-8DB1-4CD0FA6C743E}" sibTransId="{64D3A2BC-CB0B-48EB-9F5B-135BD86FFCC7}"/>
    <dgm:cxn modelId="{A080C257-4875-443B-BCB7-99FF155C92E3}" type="presOf" srcId="{7E500D84-A630-471D-BCDB-1669F0F415D5}" destId="{2634778B-A2D7-485F-8AFA-08759F92865A}" srcOrd="0" destOrd="0" presId="urn:microsoft.com/office/officeart/2005/8/layout/hProcess3"/>
    <dgm:cxn modelId="{1279E37A-D6B6-44D2-8B45-C490488D7DEB}" type="presOf" srcId="{C7936A46-7898-4713-AE72-F4D862B23423}" destId="{EF1D6F43-5B19-4058-9A2F-0DCFB5F79CDB}" srcOrd="0" destOrd="0" presId="urn:microsoft.com/office/officeart/2005/8/layout/hProcess3"/>
    <dgm:cxn modelId="{DCCF9289-EA76-401E-BF97-E909D5FD9745}" srcId="{C7936A46-7898-4713-AE72-F4D862B23423}" destId="{1230C8BE-A959-4A13-8371-A035DFB915F6}" srcOrd="1" destOrd="0" parTransId="{A0D2CAB4-E7ED-4B72-88B6-DBDFE8569D93}" sibTransId="{CFC34C82-E08E-403C-86E9-C13B1E61A272}"/>
    <dgm:cxn modelId="{49EF0092-A9CE-4632-98B9-011B2808E78B}" type="presOf" srcId="{598DB94E-67F7-442F-B9C2-A6A3A6C82430}" destId="{20546FE4-D8FF-4735-8068-219C26FA4E90}" srcOrd="0" destOrd="0" presId="urn:microsoft.com/office/officeart/2005/8/layout/hProcess3"/>
    <dgm:cxn modelId="{A9673A97-C0B2-4221-8C56-B2B8ED47C7C2}" type="presOf" srcId="{2F09BDE2-AEDE-4A1F-A2CE-208E79E6BF55}" destId="{881D5A84-487E-4553-B739-7E7256EDE9AA}" srcOrd="0" destOrd="0" presId="urn:microsoft.com/office/officeart/2005/8/layout/hProcess3"/>
    <dgm:cxn modelId="{7DA9399D-AFB8-4FEF-B5D8-ACE10DB0C384}" srcId="{C7936A46-7898-4713-AE72-F4D862B23423}" destId="{6031F110-39C6-48BE-8E6F-A7D001737F34}" srcOrd="3" destOrd="0" parTransId="{7965D7DF-7BE7-42A3-BB9D-ABCFCB6A52BD}" sibTransId="{941FACFA-1069-4727-B409-1EC0FB81B439}"/>
    <dgm:cxn modelId="{235FCDA0-D98E-4560-A93A-4543494FE9C4}" srcId="{C7936A46-7898-4713-AE72-F4D862B23423}" destId="{7E500D84-A630-471D-BCDB-1669F0F415D5}" srcOrd="5" destOrd="0" parTransId="{248FAC6B-C314-422B-ADE3-65FA88E86117}" sibTransId="{7F3A6BBF-B9F0-4F37-B53E-13DFC3F8C4BC}"/>
    <dgm:cxn modelId="{6B4FA1A2-99BE-483A-9DE6-BE5536085F00}" type="presOf" srcId="{1230C8BE-A959-4A13-8371-A035DFB915F6}" destId="{C7C1DAE2-8ABE-4258-80B6-B93D4E6C7E41}" srcOrd="0" destOrd="0" presId="urn:microsoft.com/office/officeart/2005/8/layout/hProcess3"/>
    <dgm:cxn modelId="{147A4ABD-A411-4222-98B1-AA52FA6782B2}" type="presOf" srcId="{68E548C0-B169-480D-8411-5410A0DFE666}" destId="{7169CC02-43F3-42D7-B63D-528FC34B3731}" srcOrd="0" destOrd="0" presId="urn:microsoft.com/office/officeart/2005/8/layout/hProcess3"/>
    <dgm:cxn modelId="{D908A9D4-6B6F-46B6-9A23-F5A39A8F8539}" srcId="{C7936A46-7898-4713-AE72-F4D862B23423}" destId="{68E548C0-B169-480D-8411-5410A0DFE666}" srcOrd="6" destOrd="0" parTransId="{40DC65E0-4935-47CF-AF00-598C59A3E046}" sibTransId="{70FE8AC5-B8FF-4396-9611-0ABB1D2ED998}"/>
    <dgm:cxn modelId="{8907B5E0-2810-42E0-90DD-0286D49DB873}" srcId="{C7936A46-7898-4713-AE72-F4D862B23423}" destId="{598DB94E-67F7-442F-B9C2-A6A3A6C82430}" srcOrd="4" destOrd="0" parTransId="{7C1B7EC0-4023-4C86-A593-81865951470C}" sibTransId="{FA9F9061-8EAF-47BC-830F-1A2F3CDA8B62}"/>
    <dgm:cxn modelId="{AC80BD26-54D0-422A-AAFB-547095B05EF0}" type="presParOf" srcId="{EF1D6F43-5B19-4058-9A2F-0DCFB5F79CDB}" destId="{95A1BA00-7E9C-4A12-9515-6053C1470EA3}" srcOrd="0" destOrd="0" presId="urn:microsoft.com/office/officeart/2005/8/layout/hProcess3"/>
    <dgm:cxn modelId="{8683A88A-5E7A-4BA5-849F-7F733D774578}" type="presParOf" srcId="{EF1D6F43-5B19-4058-9A2F-0DCFB5F79CDB}" destId="{61869B29-71CF-42F0-B943-6DF6E2356BDA}" srcOrd="1" destOrd="0" presId="urn:microsoft.com/office/officeart/2005/8/layout/hProcess3"/>
    <dgm:cxn modelId="{FDF86B73-E817-455C-9D36-32A3D25FF4C9}" type="presParOf" srcId="{61869B29-71CF-42F0-B943-6DF6E2356BDA}" destId="{D54C6BF1-F582-4427-B09D-81B1EE8FD0C0}" srcOrd="0" destOrd="0" presId="urn:microsoft.com/office/officeart/2005/8/layout/hProcess3"/>
    <dgm:cxn modelId="{7E861E3A-0899-4927-AB47-F62AE1F5E2A9}" type="presParOf" srcId="{61869B29-71CF-42F0-B943-6DF6E2356BDA}" destId="{19A271AA-893B-4DC0-8F24-E09B4CED07C5}" srcOrd="1" destOrd="0" presId="urn:microsoft.com/office/officeart/2005/8/layout/hProcess3"/>
    <dgm:cxn modelId="{EC0A63CC-E856-42D8-B69C-A226824C364D}" type="presParOf" srcId="{19A271AA-893B-4DC0-8F24-E09B4CED07C5}" destId="{681AAC13-AEFB-4C26-8977-38DDC4C332C2}" srcOrd="0" destOrd="0" presId="urn:microsoft.com/office/officeart/2005/8/layout/hProcess3"/>
    <dgm:cxn modelId="{5F43B204-607D-4BED-A396-E310020C60BF}" type="presParOf" srcId="{19A271AA-893B-4DC0-8F24-E09B4CED07C5}" destId="{881D5A84-487E-4553-B739-7E7256EDE9AA}" srcOrd="1" destOrd="0" presId="urn:microsoft.com/office/officeart/2005/8/layout/hProcess3"/>
    <dgm:cxn modelId="{5377DACE-A1A2-47A9-B9F4-E77EE50AD11D}" type="presParOf" srcId="{19A271AA-893B-4DC0-8F24-E09B4CED07C5}" destId="{6C232A0D-D25E-486A-BAE9-02B7CC25AF47}" srcOrd="2" destOrd="0" presId="urn:microsoft.com/office/officeart/2005/8/layout/hProcess3"/>
    <dgm:cxn modelId="{AC44636C-62F2-4107-896E-9B0D9B70E4A0}" type="presParOf" srcId="{19A271AA-893B-4DC0-8F24-E09B4CED07C5}" destId="{67C1BE40-B27C-43ED-9379-7DE90134430B}" srcOrd="3" destOrd="0" presId="urn:microsoft.com/office/officeart/2005/8/layout/hProcess3"/>
    <dgm:cxn modelId="{FC8B8B90-71FB-426A-9AD3-02322255F889}" type="presParOf" srcId="{61869B29-71CF-42F0-B943-6DF6E2356BDA}" destId="{461902AF-36C5-486C-9099-2D3E4B02A6B4}" srcOrd="2" destOrd="0" presId="urn:microsoft.com/office/officeart/2005/8/layout/hProcess3"/>
    <dgm:cxn modelId="{39458C46-4A54-4C45-AE17-9C8EAB5F4421}" type="presParOf" srcId="{61869B29-71CF-42F0-B943-6DF6E2356BDA}" destId="{2A0D1D54-0066-4E84-A7A1-5EBE57407F87}" srcOrd="3" destOrd="0" presId="urn:microsoft.com/office/officeart/2005/8/layout/hProcess3"/>
    <dgm:cxn modelId="{46D10868-B1AF-403A-BE3B-8D37377357AC}" type="presParOf" srcId="{2A0D1D54-0066-4E84-A7A1-5EBE57407F87}" destId="{E83D17C2-5DBE-4207-99F2-470988C87A12}" srcOrd="0" destOrd="0" presId="urn:microsoft.com/office/officeart/2005/8/layout/hProcess3"/>
    <dgm:cxn modelId="{D4569118-4AAE-482D-8A3A-0AB1683F47AE}" type="presParOf" srcId="{2A0D1D54-0066-4E84-A7A1-5EBE57407F87}" destId="{C7C1DAE2-8ABE-4258-80B6-B93D4E6C7E41}" srcOrd="1" destOrd="0" presId="urn:microsoft.com/office/officeart/2005/8/layout/hProcess3"/>
    <dgm:cxn modelId="{57A0EBF4-AFA0-4495-8433-A02C6ECC6F74}" type="presParOf" srcId="{2A0D1D54-0066-4E84-A7A1-5EBE57407F87}" destId="{5893C54D-5969-4466-A576-67114A8B0AD5}" srcOrd="2" destOrd="0" presId="urn:microsoft.com/office/officeart/2005/8/layout/hProcess3"/>
    <dgm:cxn modelId="{27357C7E-4439-47E0-8F6F-C6B4D0A07722}" type="presParOf" srcId="{2A0D1D54-0066-4E84-A7A1-5EBE57407F87}" destId="{0ACBD141-720C-4137-87AC-DF11B3F5763C}" srcOrd="3" destOrd="0" presId="urn:microsoft.com/office/officeart/2005/8/layout/hProcess3"/>
    <dgm:cxn modelId="{BC60E415-7931-4637-B191-AFBE38B6BCD1}" type="presParOf" srcId="{61869B29-71CF-42F0-B943-6DF6E2356BDA}" destId="{6E184213-123E-4E42-84B0-7A9940943D25}" srcOrd="4" destOrd="0" presId="urn:microsoft.com/office/officeart/2005/8/layout/hProcess3"/>
    <dgm:cxn modelId="{F71D48AD-857E-4098-995D-95E35893B9BF}" type="presParOf" srcId="{61869B29-71CF-42F0-B943-6DF6E2356BDA}" destId="{8F007B9A-6EB3-45F1-812F-2B9E60C10450}" srcOrd="5" destOrd="0" presId="urn:microsoft.com/office/officeart/2005/8/layout/hProcess3"/>
    <dgm:cxn modelId="{0E84AA47-EBC4-4033-972F-D36E35E003DB}" type="presParOf" srcId="{8F007B9A-6EB3-45F1-812F-2B9E60C10450}" destId="{A041012E-C53C-4E59-A4F0-4D466B071BD1}" srcOrd="0" destOrd="0" presId="urn:microsoft.com/office/officeart/2005/8/layout/hProcess3"/>
    <dgm:cxn modelId="{C5B319FA-55E3-4988-A157-30DA4521AC7F}" type="presParOf" srcId="{8F007B9A-6EB3-45F1-812F-2B9E60C10450}" destId="{E8DF0AD5-E21E-4A8F-907D-4D313C3BD3D2}" srcOrd="1" destOrd="0" presId="urn:microsoft.com/office/officeart/2005/8/layout/hProcess3"/>
    <dgm:cxn modelId="{567C1B65-0CA8-4EB7-9761-002A402B5F50}" type="presParOf" srcId="{8F007B9A-6EB3-45F1-812F-2B9E60C10450}" destId="{5EDBA14C-7A73-471A-BB3A-750CEB8AA9B6}" srcOrd="2" destOrd="0" presId="urn:microsoft.com/office/officeart/2005/8/layout/hProcess3"/>
    <dgm:cxn modelId="{7E30D30E-4607-47DC-BEAE-2A976A0A6709}" type="presParOf" srcId="{8F007B9A-6EB3-45F1-812F-2B9E60C10450}" destId="{B99F9082-26EB-4D53-AB0F-A0C0403D0720}" srcOrd="3" destOrd="0" presId="urn:microsoft.com/office/officeart/2005/8/layout/hProcess3"/>
    <dgm:cxn modelId="{E06DE135-78A7-4498-AF47-2B9361EE1416}" type="presParOf" srcId="{61869B29-71CF-42F0-B943-6DF6E2356BDA}" destId="{97177C7E-C1E9-44CE-9CFA-4C4D93393EC2}" srcOrd="6" destOrd="0" presId="urn:microsoft.com/office/officeart/2005/8/layout/hProcess3"/>
    <dgm:cxn modelId="{1AC0EB2D-2131-4D55-B257-0908508CAF75}" type="presParOf" srcId="{61869B29-71CF-42F0-B943-6DF6E2356BDA}" destId="{19080E7C-6BA2-4804-9041-A12FCDA8FEFA}" srcOrd="7" destOrd="0" presId="urn:microsoft.com/office/officeart/2005/8/layout/hProcess3"/>
    <dgm:cxn modelId="{C129FE3F-91AD-489D-984F-C825141E7262}" type="presParOf" srcId="{19080E7C-6BA2-4804-9041-A12FCDA8FEFA}" destId="{72C321D4-A61F-4246-84D1-E76D16A6AFAD}" srcOrd="0" destOrd="0" presId="urn:microsoft.com/office/officeart/2005/8/layout/hProcess3"/>
    <dgm:cxn modelId="{E35465F4-0CA6-433D-8696-E02D11633671}" type="presParOf" srcId="{19080E7C-6BA2-4804-9041-A12FCDA8FEFA}" destId="{83A9BA1F-0E1B-4DCC-A8FD-63767286B3C4}" srcOrd="1" destOrd="0" presId="urn:microsoft.com/office/officeart/2005/8/layout/hProcess3"/>
    <dgm:cxn modelId="{687F3875-7C3D-48A0-9FC3-C3BF5A4F6403}" type="presParOf" srcId="{19080E7C-6BA2-4804-9041-A12FCDA8FEFA}" destId="{E4CD8A5D-63A1-4878-8B7E-CE461041BE5D}" srcOrd="2" destOrd="0" presId="urn:microsoft.com/office/officeart/2005/8/layout/hProcess3"/>
    <dgm:cxn modelId="{2ADE251C-A8A9-4D4F-8AF1-CCC18DB048FB}" type="presParOf" srcId="{19080E7C-6BA2-4804-9041-A12FCDA8FEFA}" destId="{97ADF719-555F-4BB5-A116-0C3BA694E768}" srcOrd="3" destOrd="0" presId="urn:microsoft.com/office/officeart/2005/8/layout/hProcess3"/>
    <dgm:cxn modelId="{4BC083CD-12E1-4801-8F2C-2E84E33CF064}" type="presParOf" srcId="{61869B29-71CF-42F0-B943-6DF6E2356BDA}" destId="{F37FEDAA-1423-4C81-95FB-71283966AE0A}" srcOrd="8" destOrd="0" presId="urn:microsoft.com/office/officeart/2005/8/layout/hProcess3"/>
    <dgm:cxn modelId="{B611EC43-7F8C-461A-9252-AC5DF037F265}" type="presParOf" srcId="{61869B29-71CF-42F0-B943-6DF6E2356BDA}" destId="{B2627DE8-C247-4FFE-ABA2-2A90D84F8B58}" srcOrd="9" destOrd="0" presId="urn:microsoft.com/office/officeart/2005/8/layout/hProcess3"/>
    <dgm:cxn modelId="{C3E327D4-1633-4772-A2A1-9629A762BEAA}" type="presParOf" srcId="{B2627DE8-C247-4FFE-ABA2-2A90D84F8B58}" destId="{38E41848-4F41-45BB-936E-8E2523E80A49}" srcOrd="0" destOrd="0" presId="urn:microsoft.com/office/officeart/2005/8/layout/hProcess3"/>
    <dgm:cxn modelId="{515D8289-3724-4536-9511-B38421B27A72}" type="presParOf" srcId="{B2627DE8-C247-4FFE-ABA2-2A90D84F8B58}" destId="{20546FE4-D8FF-4735-8068-219C26FA4E90}" srcOrd="1" destOrd="0" presId="urn:microsoft.com/office/officeart/2005/8/layout/hProcess3"/>
    <dgm:cxn modelId="{DBD53A68-F5B8-4C30-A7AC-5041067A6398}" type="presParOf" srcId="{B2627DE8-C247-4FFE-ABA2-2A90D84F8B58}" destId="{849FD931-353A-4365-B778-30A30F5C1EA5}" srcOrd="2" destOrd="0" presId="urn:microsoft.com/office/officeart/2005/8/layout/hProcess3"/>
    <dgm:cxn modelId="{412F2D47-0604-42F3-91F3-14BB247F81FD}" type="presParOf" srcId="{B2627DE8-C247-4FFE-ABA2-2A90D84F8B58}" destId="{68551C56-A02A-423A-B8C7-40F501F62EDF}" srcOrd="3" destOrd="0" presId="urn:microsoft.com/office/officeart/2005/8/layout/hProcess3"/>
    <dgm:cxn modelId="{EE1C1084-FBD7-47AA-B4A3-BF68415766F7}" type="presParOf" srcId="{61869B29-71CF-42F0-B943-6DF6E2356BDA}" destId="{5268FA01-64C0-49BF-B4B2-344AFE6D44D7}" srcOrd="10" destOrd="0" presId="urn:microsoft.com/office/officeart/2005/8/layout/hProcess3"/>
    <dgm:cxn modelId="{A5BF8EB2-5A4F-48A0-9865-8D220D905461}" type="presParOf" srcId="{61869B29-71CF-42F0-B943-6DF6E2356BDA}" destId="{BF300F9C-BCC7-44D8-8CB0-07F2BE6481DB}" srcOrd="11" destOrd="0" presId="urn:microsoft.com/office/officeart/2005/8/layout/hProcess3"/>
    <dgm:cxn modelId="{B919FDDD-94B3-4525-88CE-90D4FD223B7E}" type="presParOf" srcId="{BF300F9C-BCC7-44D8-8CB0-07F2BE6481DB}" destId="{D7008492-9A04-4BB2-B69D-C4A04FA50D7B}" srcOrd="0" destOrd="0" presId="urn:microsoft.com/office/officeart/2005/8/layout/hProcess3"/>
    <dgm:cxn modelId="{12DF4BC1-362E-46A8-B6D5-7C9EB044DC33}" type="presParOf" srcId="{BF300F9C-BCC7-44D8-8CB0-07F2BE6481DB}" destId="{2634778B-A2D7-485F-8AFA-08759F92865A}" srcOrd="1" destOrd="0" presId="urn:microsoft.com/office/officeart/2005/8/layout/hProcess3"/>
    <dgm:cxn modelId="{2C690793-D550-45A6-B95B-7DB5028C6FA9}" type="presParOf" srcId="{BF300F9C-BCC7-44D8-8CB0-07F2BE6481DB}" destId="{073713BA-1309-4F1B-B5FA-16BD7FEC7256}" srcOrd="2" destOrd="0" presId="urn:microsoft.com/office/officeart/2005/8/layout/hProcess3"/>
    <dgm:cxn modelId="{DBAE29FA-B5CB-47B4-8233-2F37E3FDBA73}" type="presParOf" srcId="{BF300F9C-BCC7-44D8-8CB0-07F2BE6481DB}" destId="{6E102AF5-CED9-4472-8DB8-FB4E23806B03}" srcOrd="3" destOrd="0" presId="urn:microsoft.com/office/officeart/2005/8/layout/hProcess3"/>
    <dgm:cxn modelId="{D8440153-3901-4C8B-AC80-7564585958EB}" type="presParOf" srcId="{61869B29-71CF-42F0-B943-6DF6E2356BDA}" destId="{1BFD699A-9423-4D5B-A9AD-857B00487A0D}" srcOrd="12" destOrd="0" presId="urn:microsoft.com/office/officeart/2005/8/layout/hProcess3"/>
    <dgm:cxn modelId="{98AA00EF-D4A7-4712-8DFB-947C4F487970}" type="presParOf" srcId="{61869B29-71CF-42F0-B943-6DF6E2356BDA}" destId="{EDB25FAE-4F2E-404B-83E4-641EACA5B5CA}" srcOrd="13" destOrd="0" presId="urn:microsoft.com/office/officeart/2005/8/layout/hProcess3"/>
    <dgm:cxn modelId="{FB7402F3-1209-4F06-A0B0-D74B6B5C4C81}" type="presParOf" srcId="{EDB25FAE-4F2E-404B-83E4-641EACA5B5CA}" destId="{146175FD-14B6-4F49-9065-AB97C8F8417D}" srcOrd="0" destOrd="0" presId="urn:microsoft.com/office/officeart/2005/8/layout/hProcess3"/>
    <dgm:cxn modelId="{68455EED-3914-4951-A1E6-6761344CB880}" type="presParOf" srcId="{EDB25FAE-4F2E-404B-83E4-641EACA5B5CA}" destId="{7169CC02-43F3-42D7-B63D-528FC34B3731}" srcOrd="1" destOrd="0" presId="urn:microsoft.com/office/officeart/2005/8/layout/hProcess3"/>
    <dgm:cxn modelId="{533F1858-1074-4B57-81DA-7A6E67D2F22E}" type="presParOf" srcId="{EDB25FAE-4F2E-404B-83E4-641EACA5B5CA}" destId="{44155B39-B43B-41BE-9405-B35A3DABCC74}" srcOrd="2" destOrd="0" presId="urn:microsoft.com/office/officeart/2005/8/layout/hProcess3"/>
    <dgm:cxn modelId="{790AC3F4-1A29-42E4-86B0-AF6C43DFE34A}" type="presParOf" srcId="{EDB25FAE-4F2E-404B-83E4-641EACA5B5CA}" destId="{039FB8D5-7814-420E-98E4-5C50B0571C29}" srcOrd="3" destOrd="0" presId="urn:microsoft.com/office/officeart/2005/8/layout/hProcess3"/>
    <dgm:cxn modelId="{514EFFC5-269C-493C-B5D8-80B215072C6F}" type="presParOf" srcId="{61869B29-71CF-42F0-B943-6DF6E2356BDA}" destId="{27BB6770-9462-4958-9FA4-EA4DB052EFD0}" srcOrd="14" destOrd="0" presId="urn:microsoft.com/office/officeart/2005/8/layout/hProcess3"/>
    <dgm:cxn modelId="{E7343A88-169D-4AB2-9096-7CC617546FB7}" type="presParOf" srcId="{61869B29-71CF-42F0-B943-6DF6E2356BDA}" destId="{34349455-11D5-423B-B898-DA949BFFF99D}" srcOrd="15" destOrd="0" presId="urn:microsoft.com/office/officeart/2005/8/layout/hProcess3"/>
    <dgm:cxn modelId="{C5739867-B537-4C3F-9CC8-57E8789C9E70}" type="presParOf" srcId="{61869B29-71CF-42F0-B943-6DF6E2356BDA}" destId="{87C39E7E-D826-4EF9-B982-B6333D007D32}" srcOrd="1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6650-12BA-46CF-97A3-B689A0CEE9C8}">
      <dsp:nvSpPr>
        <dsp:cNvPr id="0" name=""/>
        <dsp:cNvSpPr/>
      </dsp:nvSpPr>
      <dsp:spPr>
        <a:xfrm>
          <a:off x="3570" y="2056326"/>
          <a:ext cx="3106769" cy="1306013"/>
        </a:xfrm>
        <a:prstGeom prst="chevron">
          <a:avLst/>
        </a:prstGeom>
        <a:solidFill>
          <a:srgbClr val="0098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RESEARCH and PLANNING</a:t>
          </a:r>
        </a:p>
      </dsp:txBody>
      <dsp:txXfrm>
        <a:off x="656577" y="2056326"/>
        <a:ext cx="1800756" cy="1306013"/>
      </dsp:txXfrm>
    </dsp:sp>
    <dsp:sp modelId="{C90C8AF5-CEAD-45BA-8A6A-75B9D88AD581}">
      <dsp:nvSpPr>
        <dsp:cNvPr id="0" name=""/>
        <dsp:cNvSpPr/>
      </dsp:nvSpPr>
      <dsp:spPr>
        <a:xfrm>
          <a:off x="2877771" y="2036112"/>
          <a:ext cx="2808569" cy="1346442"/>
        </a:xfrm>
        <a:prstGeom prst="chevron">
          <a:avLst/>
        </a:prstGeom>
        <a:solidFill>
          <a:srgbClr val="D30E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ACTION</a:t>
          </a:r>
        </a:p>
      </dsp:txBody>
      <dsp:txXfrm>
        <a:off x="3550992" y="2036112"/>
        <a:ext cx="1462127" cy="1346442"/>
      </dsp:txXfrm>
    </dsp:sp>
    <dsp:sp modelId="{77384769-E697-4E5C-AD3D-3D3D15DCF406}">
      <dsp:nvSpPr>
        <dsp:cNvPr id="0" name=""/>
        <dsp:cNvSpPr/>
      </dsp:nvSpPr>
      <dsp:spPr>
        <a:xfrm>
          <a:off x="5453772" y="2040340"/>
          <a:ext cx="2670656" cy="1337986"/>
        </a:xfrm>
        <a:prstGeom prst="chevron">
          <a:avLst/>
        </a:prstGeom>
        <a:solidFill>
          <a:srgbClr val="1E34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EVALUATE</a:t>
          </a:r>
        </a:p>
      </dsp:txBody>
      <dsp:txXfrm>
        <a:off x="6122765" y="2040340"/>
        <a:ext cx="1332670" cy="1337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39E7E-D826-4EF9-B982-B6333D007D32}">
      <dsp:nvSpPr>
        <dsp:cNvPr id="0" name=""/>
        <dsp:cNvSpPr/>
      </dsp:nvSpPr>
      <dsp:spPr>
        <a:xfrm>
          <a:off x="0" y="1334144"/>
          <a:ext cx="10934163" cy="3196805"/>
        </a:xfrm>
        <a:prstGeom prst="rightArrow">
          <a:avLst/>
        </a:prstGeom>
        <a:solidFill>
          <a:srgbClr val="EFD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9CC02-43F3-42D7-B63D-528FC34B3731}">
      <dsp:nvSpPr>
        <dsp:cNvPr id="0" name=""/>
        <dsp:cNvSpPr/>
      </dsp:nvSpPr>
      <dsp:spPr>
        <a:xfrm>
          <a:off x="6742305" y="2142600"/>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What information and resources do you need?</a:t>
          </a:r>
        </a:p>
      </dsp:txBody>
      <dsp:txXfrm>
        <a:off x="6742305" y="2142600"/>
        <a:ext cx="1055776" cy="1598402"/>
      </dsp:txXfrm>
    </dsp:sp>
    <dsp:sp modelId="{2634778B-A2D7-485F-8AFA-08759F92865A}">
      <dsp:nvSpPr>
        <dsp:cNvPr id="0" name=""/>
        <dsp:cNvSpPr/>
      </dsp:nvSpPr>
      <dsp:spPr>
        <a:xfrm>
          <a:off x="8065331" y="2182257"/>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How will you know it has worked?</a:t>
          </a:r>
        </a:p>
      </dsp:txBody>
      <dsp:txXfrm>
        <a:off x="8065331" y="2182257"/>
        <a:ext cx="1055776" cy="1598402"/>
      </dsp:txXfrm>
    </dsp:sp>
    <dsp:sp modelId="{20546FE4-D8FF-4735-8068-219C26FA4E90}">
      <dsp:nvSpPr>
        <dsp:cNvPr id="0" name=""/>
        <dsp:cNvSpPr/>
      </dsp:nvSpPr>
      <dsp:spPr>
        <a:xfrm>
          <a:off x="5437756" y="2169038"/>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How to present?</a:t>
          </a:r>
        </a:p>
      </dsp:txBody>
      <dsp:txXfrm>
        <a:off x="5437756" y="2169038"/>
        <a:ext cx="1055776" cy="1598402"/>
      </dsp:txXfrm>
    </dsp:sp>
    <dsp:sp modelId="{83A9BA1F-0E1B-4DCC-A8FD-63767286B3C4}">
      <dsp:nvSpPr>
        <dsp:cNvPr id="0" name=""/>
        <dsp:cNvSpPr/>
      </dsp:nvSpPr>
      <dsp:spPr>
        <a:xfrm>
          <a:off x="4188107" y="2142600"/>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Key message?</a:t>
          </a:r>
        </a:p>
      </dsp:txBody>
      <dsp:txXfrm>
        <a:off x="4188107" y="2142600"/>
        <a:ext cx="1055776" cy="1598402"/>
      </dsp:txXfrm>
    </dsp:sp>
    <dsp:sp modelId="{E8DF0AD5-E21E-4A8F-907D-4D313C3BD3D2}">
      <dsp:nvSpPr>
        <dsp:cNvPr id="0" name=""/>
        <dsp:cNvSpPr/>
      </dsp:nvSpPr>
      <dsp:spPr>
        <a:xfrm>
          <a:off x="2983360" y="2142600"/>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How can you influence</a:t>
          </a:r>
          <a:r>
            <a:rPr lang="en-GB" sz="1600" kern="1200" dirty="0"/>
            <a:t>?</a:t>
          </a:r>
        </a:p>
      </dsp:txBody>
      <dsp:txXfrm>
        <a:off x="2983360" y="2142600"/>
        <a:ext cx="1055776" cy="1598402"/>
      </dsp:txXfrm>
    </dsp:sp>
    <dsp:sp modelId="{C7C1DAE2-8ABE-4258-80B6-B93D4E6C7E41}">
      <dsp:nvSpPr>
        <dsp:cNvPr id="0" name=""/>
        <dsp:cNvSpPr/>
      </dsp:nvSpPr>
      <dsp:spPr>
        <a:xfrm>
          <a:off x="1728865" y="2155819"/>
          <a:ext cx="105577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Who has power?</a:t>
          </a:r>
        </a:p>
      </dsp:txBody>
      <dsp:txXfrm>
        <a:off x="1728865" y="2155819"/>
        <a:ext cx="1055776" cy="1598402"/>
      </dsp:txXfrm>
    </dsp:sp>
    <dsp:sp modelId="{881D5A84-487E-4553-B739-7E7256EDE9AA}">
      <dsp:nvSpPr>
        <dsp:cNvPr id="0" name=""/>
        <dsp:cNvSpPr/>
      </dsp:nvSpPr>
      <dsp:spPr>
        <a:xfrm>
          <a:off x="317967" y="2155819"/>
          <a:ext cx="1360326" cy="159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panose="020B0604020202020204" pitchFamily="34" charset="0"/>
              <a:cs typeface="Arial" panose="020B0604020202020204" pitchFamily="34" charset="0"/>
            </a:rPr>
            <a:t>What change?</a:t>
          </a:r>
        </a:p>
      </dsp:txBody>
      <dsp:txXfrm>
        <a:off x="317967" y="2155819"/>
        <a:ext cx="1360326" cy="15984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9F66E0-0F4B-470C-BF1E-E7207A898DC5}"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53794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9F66E0-0F4B-470C-BF1E-E7207A898DC5}"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331205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9F66E0-0F4B-470C-BF1E-E7207A898DC5}"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92532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9F66E0-0F4B-470C-BF1E-E7207A898DC5}"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27082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F66E0-0F4B-470C-BF1E-E7207A898DC5}"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81496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9F66E0-0F4B-470C-BF1E-E7207A898DC5}"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86571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9F66E0-0F4B-470C-BF1E-E7207A898DC5}" type="datetimeFigureOut">
              <a:rPr lang="en-GB" smtClean="0"/>
              <a:t>14/07/2020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7569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9F66E0-0F4B-470C-BF1E-E7207A898DC5}" type="datetimeFigureOut">
              <a:rPr lang="en-GB" smtClean="0"/>
              <a:t>14/07/2020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31306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F66E0-0F4B-470C-BF1E-E7207A898DC5}" type="datetimeFigureOut">
              <a:rPr lang="en-GB" smtClean="0"/>
              <a:t>14/07/2020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7533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F66E0-0F4B-470C-BF1E-E7207A898DC5}"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47939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F66E0-0F4B-470C-BF1E-E7207A898DC5}"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62021-735B-49DC-926C-0977BC5E85CE}" type="slidenum">
              <a:rPr lang="en-GB" smtClean="0"/>
              <a:t>‹#›</a:t>
            </a:fld>
            <a:endParaRPr lang="en-GB"/>
          </a:p>
        </p:txBody>
      </p:sp>
    </p:spTree>
    <p:extLst>
      <p:ext uri="{BB962C8B-B14F-4D97-AF65-F5344CB8AC3E}">
        <p14:creationId xmlns:p14="http://schemas.microsoft.com/office/powerpoint/2010/main" val="18533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F66E0-0F4B-470C-BF1E-E7207A898DC5}" type="datetimeFigureOut">
              <a:rPr lang="en-GB" smtClean="0"/>
              <a:t>14/07/2020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2021-735B-49DC-926C-0977BC5E85CE}" type="slidenum">
              <a:rPr lang="en-GB" smtClean="0"/>
              <a:t>‹#›</a:t>
            </a:fld>
            <a:endParaRPr lang="en-GB"/>
          </a:p>
        </p:txBody>
      </p:sp>
      <p:sp>
        <p:nvSpPr>
          <p:cNvPr id="7" name="Rectangle 6">
            <a:extLst>
              <a:ext uri="{FF2B5EF4-FFF2-40B4-BE49-F238E27FC236}">
                <a16:creationId xmlns:a16="http://schemas.microsoft.com/office/drawing/2014/main" id="{4E7DEB97-F325-E243-86BC-D69E41334AE2}"/>
              </a:ext>
            </a:extLst>
          </p:cNvPr>
          <p:cNvSpPr/>
          <p:nvPr userDrawn="1"/>
        </p:nvSpPr>
        <p:spPr>
          <a:xfrm>
            <a:off x="0" y="5960225"/>
            <a:ext cx="12192000" cy="89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388B09-0D21-F142-9BEF-927BCE91D6D9}"/>
              </a:ext>
            </a:extLst>
          </p:cNvPr>
          <p:cNvPicPr>
            <a:picLocks noChangeAspect="1"/>
          </p:cNvPicPr>
          <p:nvPr userDrawn="1"/>
        </p:nvPicPr>
        <p:blipFill>
          <a:blip r:embed="rId13"/>
          <a:stretch>
            <a:fillRect/>
          </a:stretch>
        </p:blipFill>
        <p:spPr>
          <a:xfrm>
            <a:off x="5166360" y="6024042"/>
            <a:ext cx="7025640" cy="833958"/>
          </a:xfrm>
          <a:prstGeom prst="rect">
            <a:avLst/>
          </a:prstGeom>
        </p:spPr>
      </p:pic>
    </p:spTree>
    <p:extLst>
      <p:ext uri="{BB962C8B-B14F-4D97-AF65-F5344CB8AC3E}">
        <p14:creationId xmlns:p14="http://schemas.microsoft.com/office/powerpoint/2010/main" val="16611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ldrenssociety.org.uk/what-you-can-do/campaign-for-change/show-some-warmth-fuel-debt-and-famili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214191141" TargetMode="External"/><Relationship Id="rId2" Type="http://schemas.openxmlformats.org/officeDocument/2006/relationships/hyperlink" Target="https://vimeo.com/216306445"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youtube.com/watch?time_continue=59&amp;v=e7Ha8dNwrV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0E5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C1E660-C8A5-7648-97B4-0FE06C1A3D86}"/>
              </a:ext>
            </a:extLst>
          </p:cNvPr>
          <p:cNvPicPr>
            <a:picLocks noChangeAspect="1"/>
          </p:cNvPicPr>
          <p:nvPr/>
        </p:nvPicPr>
        <p:blipFill>
          <a:blip r:embed="rId2"/>
          <a:stretch>
            <a:fillRect/>
          </a:stretch>
        </p:blipFill>
        <p:spPr>
          <a:xfrm>
            <a:off x="276639" y="2041821"/>
            <a:ext cx="11638722" cy="2495420"/>
          </a:xfrm>
          <a:prstGeom prst="rect">
            <a:avLst/>
          </a:prstGeom>
        </p:spPr>
      </p:pic>
    </p:spTree>
    <p:extLst>
      <p:ext uri="{BB962C8B-B14F-4D97-AF65-F5344CB8AC3E}">
        <p14:creationId xmlns:p14="http://schemas.microsoft.com/office/powerpoint/2010/main" val="266625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D600"/>
        </a:solidFill>
        <a:effectLst/>
      </p:bgPr>
    </p:bg>
    <p:spTree>
      <p:nvGrpSpPr>
        <p:cNvPr id="1" name=""/>
        <p:cNvGrpSpPr/>
        <p:nvPr/>
      </p:nvGrpSpPr>
      <p:grpSpPr>
        <a:xfrm>
          <a:off x="0" y="0"/>
          <a:ext cx="0" cy="0"/>
          <a:chOff x="0" y="0"/>
          <a:chExt cx="0" cy="0"/>
        </a:xfrm>
      </p:grpSpPr>
      <p:sp>
        <p:nvSpPr>
          <p:cNvPr id="6" name="TextBox 5"/>
          <p:cNvSpPr txBox="1"/>
          <p:nvPr/>
        </p:nvSpPr>
        <p:spPr>
          <a:xfrm>
            <a:off x="0" y="-123298"/>
            <a:ext cx="12192000" cy="1015176"/>
          </a:xfrm>
          <a:prstGeom prst="rect">
            <a:avLst/>
          </a:prstGeom>
          <a:solidFill>
            <a:schemeClr val="bg1"/>
          </a:solidFill>
        </p:spPr>
        <p:txBody>
          <a:bodyPr wrap="square" rtlCol="0">
            <a:spAutoFit/>
          </a:bodyPr>
          <a:lstStyle/>
          <a:p>
            <a:endParaRPr lang="en-GB" dirty="0"/>
          </a:p>
        </p:txBody>
      </p:sp>
      <p:sp>
        <p:nvSpPr>
          <p:cNvPr id="2" name="Title 1"/>
          <p:cNvSpPr>
            <a:spLocks noGrp="1"/>
          </p:cNvSpPr>
          <p:nvPr>
            <p:ph type="title"/>
          </p:nvPr>
        </p:nvSpPr>
        <p:spPr>
          <a:xfrm>
            <a:off x="428662" y="983974"/>
            <a:ext cx="4689990" cy="4189782"/>
          </a:xfrm>
        </p:spPr>
        <p:txBody>
          <a:bodyPr>
            <a:noAutofit/>
          </a:bodyPr>
          <a:lstStyle/>
          <a:p>
            <a:r>
              <a:rPr lang="en-GB" sz="4400" dirty="0">
                <a:latin typeface="Arial" panose="020B0604020202020204" pitchFamily="34" charset="0"/>
                <a:cs typeface="Arial" panose="020B0604020202020204" pitchFamily="34" charset="0"/>
              </a:rPr>
              <a:t>You have the right to </a:t>
            </a:r>
            <a:r>
              <a:rPr lang="en-GB" sz="4400" b="1" dirty="0">
                <a:latin typeface="Arial" panose="020B0604020202020204" pitchFamily="34" charset="0"/>
                <a:cs typeface="Arial" panose="020B0604020202020204" pitchFamily="34" charset="0"/>
              </a:rPr>
              <a:t>have a say in the decisions that affect you.</a:t>
            </a:r>
            <a:br>
              <a:rPr lang="en-GB" sz="4400" b="1" dirty="0"/>
            </a:br>
            <a:endParaRPr lang="en-GB" sz="4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36095" y="1816435"/>
            <a:ext cx="6150131" cy="3004300"/>
          </a:xfrm>
          <a:prstGeom prst="rect">
            <a:avLst/>
          </a:prstGeom>
          <a:ln w="50800">
            <a:solidFill>
              <a:schemeClr val="tx1"/>
            </a:solidFill>
          </a:ln>
        </p:spPr>
      </p:pic>
      <p:pic>
        <p:nvPicPr>
          <p:cNvPr id="8" name="Picture 7"/>
          <p:cNvPicPr>
            <a:picLocks noChangeAspect="1"/>
          </p:cNvPicPr>
          <p:nvPr/>
        </p:nvPicPr>
        <p:blipFill rotWithShape="1">
          <a:blip r:embed="rId3"/>
          <a:srcRect b="24127"/>
          <a:stretch/>
        </p:blipFill>
        <p:spPr>
          <a:xfrm>
            <a:off x="8385130" y="121667"/>
            <a:ext cx="3703878" cy="770211"/>
          </a:xfrm>
          <a:prstGeom prst="rect">
            <a:avLst/>
          </a:prstGeom>
        </p:spPr>
      </p:pic>
    </p:spTree>
    <p:extLst>
      <p:ext uri="{BB962C8B-B14F-4D97-AF65-F5344CB8AC3E}">
        <p14:creationId xmlns:p14="http://schemas.microsoft.com/office/powerpoint/2010/main" val="36604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88B"/>
        </a:solidFill>
        <a:effectLst/>
      </p:bgPr>
    </p:bg>
    <p:spTree>
      <p:nvGrpSpPr>
        <p:cNvPr id="1" name=""/>
        <p:cNvGrpSpPr/>
        <p:nvPr/>
      </p:nvGrpSpPr>
      <p:grpSpPr>
        <a:xfrm>
          <a:off x="0" y="0"/>
          <a:ext cx="0" cy="0"/>
          <a:chOff x="0" y="0"/>
          <a:chExt cx="0" cy="0"/>
        </a:xfrm>
      </p:grpSpPr>
      <p:sp>
        <p:nvSpPr>
          <p:cNvPr id="6" name="TextBox 5"/>
          <p:cNvSpPr txBox="1"/>
          <p:nvPr/>
        </p:nvSpPr>
        <p:spPr>
          <a:xfrm>
            <a:off x="0" y="-67270"/>
            <a:ext cx="12232540" cy="102308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256754" y="1443841"/>
            <a:ext cx="11733790" cy="3970318"/>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The Children’s Society fights child poverty and neglect, and helps all children have a better chance in life.</a:t>
            </a: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Last year The Children’s Society worked directly with 9,872 vulnerable children to help improve their lives.</a:t>
            </a: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The Children’s Society also campaigns to change Government policies, so that we can improve the lives of children – especially those who are vulnerable due to poverty, mental health problems or abuse. </a:t>
            </a:r>
          </a:p>
        </p:txBody>
      </p:sp>
      <p:pic>
        <p:nvPicPr>
          <p:cNvPr id="5" name="Picture 4"/>
          <p:cNvPicPr>
            <a:picLocks noChangeAspect="1"/>
          </p:cNvPicPr>
          <p:nvPr/>
        </p:nvPicPr>
        <p:blipFill>
          <a:blip r:embed="rId2"/>
          <a:stretch>
            <a:fillRect/>
          </a:stretch>
        </p:blipFill>
        <p:spPr>
          <a:xfrm>
            <a:off x="5904069" y="110898"/>
            <a:ext cx="6086475" cy="666750"/>
          </a:xfrm>
          <a:prstGeom prst="rect">
            <a:avLst/>
          </a:prstGeom>
        </p:spPr>
      </p:pic>
    </p:spTree>
    <p:extLst>
      <p:ext uri="{BB962C8B-B14F-4D97-AF65-F5344CB8AC3E}">
        <p14:creationId xmlns:p14="http://schemas.microsoft.com/office/powerpoint/2010/main" val="89765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0E50"/>
        </a:solidFill>
        <a:effectLst/>
      </p:bgPr>
    </p:bg>
    <p:spTree>
      <p:nvGrpSpPr>
        <p:cNvPr id="1" name=""/>
        <p:cNvGrpSpPr/>
        <p:nvPr/>
      </p:nvGrpSpPr>
      <p:grpSpPr>
        <a:xfrm>
          <a:off x="0" y="0"/>
          <a:ext cx="0" cy="0"/>
          <a:chOff x="0" y="0"/>
          <a:chExt cx="0" cy="0"/>
        </a:xfrm>
      </p:grpSpPr>
      <p:sp>
        <p:nvSpPr>
          <p:cNvPr id="6" name="TextBox 5"/>
          <p:cNvSpPr txBox="1"/>
          <p:nvPr/>
        </p:nvSpPr>
        <p:spPr>
          <a:xfrm>
            <a:off x="-41291" y="0"/>
            <a:ext cx="12274581" cy="1033861"/>
          </a:xfrm>
          <a:prstGeom prst="rect">
            <a:avLst/>
          </a:prstGeom>
          <a:solidFill>
            <a:schemeClr val="bg1"/>
          </a:solidFill>
        </p:spPr>
        <p:txBody>
          <a:bodyPr wrap="square" rtlCol="0">
            <a:spAutoFit/>
          </a:bodyPr>
          <a:lstStyle/>
          <a:p>
            <a:endParaRPr lang="en-GB" dirty="0"/>
          </a:p>
        </p:txBody>
      </p:sp>
      <p:sp>
        <p:nvSpPr>
          <p:cNvPr id="3" name="TextBox 2"/>
          <p:cNvSpPr txBox="1"/>
          <p:nvPr/>
        </p:nvSpPr>
        <p:spPr>
          <a:xfrm>
            <a:off x="299544" y="1371791"/>
            <a:ext cx="11585403" cy="4247317"/>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The Children’s Society </a:t>
            </a:r>
            <a:r>
              <a:rPr lang="en-GB" dirty="0">
                <a:solidFill>
                  <a:schemeClr val="bg1"/>
                </a:solidFill>
                <a:latin typeface="Arial" panose="020B0604020202020204" pitchFamily="34" charset="0"/>
                <a:cs typeface="Arial" panose="020B0604020202020204" pitchFamily="34" charset="0"/>
              </a:rPr>
              <a:t>works with children all over the UK to put pressure on decision makers (such as local and national government) to improve lives for vulnerable children. Campaigning works!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Here are some examples of what has been achieved:</a:t>
            </a:r>
          </a:p>
          <a:p>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The problem:</a:t>
            </a:r>
            <a:r>
              <a:rPr lang="en-GB" dirty="0">
                <a:solidFill>
                  <a:schemeClr val="bg1"/>
                </a:solidFill>
                <a:latin typeface="Arial" panose="020B0604020202020204" pitchFamily="34" charset="0"/>
                <a:cs typeface="Arial" panose="020B0604020202020204" pitchFamily="34" charset="0"/>
              </a:rPr>
              <a:t> Nearly a million children living in families in energy debt were growing up in cold homes that put their health at risk.</a:t>
            </a:r>
          </a:p>
          <a:p>
            <a:r>
              <a:rPr lang="en-GB" b="1" dirty="0">
                <a:solidFill>
                  <a:schemeClr val="bg1"/>
                </a:solidFill>
                <a:latin typeface="Arial" panose="020B0604020202020204" pitchFamily="34" charset="0"/>
                <a:cs typeface="Arial" panose="020B0604020202020204" pitchFamily="34" charset="0"/>
              </a:rPr>
              <a:t>The change:</a:t>
            </a:r>
            <a:r>
              <a:rPr lang="en-GB" dirty="0">
                <a:solidFill>
                  <a:schemeClr val="bg1"/>
                </a:solidFill>
                <a:latin typeface="Arial" panose="020B0604020202020204" pitchFamily="34" charset="0"/>
                <a:cs typeface="Arial" panose="020B0604020202020204" pitchFamily="34" charset="0"/>
              </a:rPr>
              <a:t> Thousands of people supported our </a:t>
            </a:r>
            <a:r>
              <a:rPr lang="en-GB"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Debt Trap campaign</a:t>
            </a:r>
            <a:r>
              <a:rPr lang="en-GB" dirty="0">
                <a:solidFill>
                  <a:schemeClr val="bg1"/>
                </a:solidFill>
                <a:latin typeface="Arial" panose="020B0604020202020204" pitchFamily="34" charset="0"/>
                <a:cs typeface="Arial" panose="020B0604020202020204" pitchFamily="34" charset="0"/>
              </a:rPr>
              <a:t> asking energy companies to show some warmth. Five of the ‘Big Six’ energy companies changed their policies to better protect families with children.</a:t>
            </a:r>
          </a:p>
          <a:p>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The problem:</a:t>
            </a:r>
            <a:r>
              <a:rPr lang="en-GB" dirty="0">
                <a:solidFill>
                  <a:schemeClr val="bg1"/>
                </a:solidFill>
                <a:latin typeface="Arial" panose="020B0604020202020204" pitchFamily="34" charset="0"/>
                <a:cs typeface="Arial" panose="020B0604020202020204" pitchFamily="34" charset="0"/>
              </a:rPr>
              <a:t> The Government proposed cuts to support for working families which would seriously harm the lives of millions of children living in poverty.</a:t>
            </a:r>
            <a:endParaRPr lang="en-GB"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The change: </a:t>
            </a:r>
            <a:r>
              <a:rPr lang="en-GB" dirty="0">
                <a:solidFill>
                  <a:schemeClr val="bg1"/>
                </a:solidFill>
                <a:latin typeface="Arial" panose="020B0604020202020204" pitchFamily="34" charset="0"/>
                <a:cs typeface="Arial" panose="020B0604020202020204" pitchFamily="34" charset="0"/>
              </a:rPr>
              <a:t>The Children’s Society worked with members of the House of Lords to urge the Government to rethink its approach. The Government abandoned its proposed changes, helping 2.4 million children across the country.</a:t>
            </a:r>
          </a:p>
        </p:txBody>
      </p:sp>
      <p:pic>
        <p:nvPicPr>
          <p:cNvPr id="4" name="Picture 3"/>
          <p:cNvPicPr>
            <a:picLocks noChangeAspect="1"/>
          </p:cNvPicPr>
          <p:nvPr/>
        </p:nvPicPr>
        <p:blipFill rotWithShape="1">
          <a:blip r:embed="rId3"/>
          <a:srcRect l="1350" b="28057"/>
          <a:stretch/>
        </p:blipFill>
        <p:spPr>
          <a:xfrm>
            <a:off x="6967330" y="199321"/>
            <a:ext cx="5169116" cy="728592"/>
          </a:xfrm>
          <a:prstGeom prst="rect">
            <a:avLst/>
          </a:prstGeom>
        </p:spPr>
      </p:pic>
    </p:spTree>
    <p:extLst>
      <p:ext uri="{BB962C8B-B14F-4D97-AF65-F5344CB8AC3E}">
        <p14:creationId xmlns:p14="http://schemas.microsoft.com/office/powerpoint/2010/main" val="401626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 y="1444784"/>
            <a:ext cx="11220995" cy="984885"/>
          </a:xfrm>
          <a:prstGeom prst="rect">
            <a:avLst/>
          </a:prstGeom>
          <a:noFill/>
        </p:spPr>
        <p:txBody>
          <a:bodyPr wrap="square" rtlCol="0">
            <a:spAutoFit/>
          </a:bodyPr>
          <a:lstStyle/>
          <a:p>
            <a:r>
              <a:rPr lang="en-GB" sz="4000" b="1" dirty="0">
                <a:solidFill>
                  <a:srgbClr val="00988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4000" b="1" dirty="0" err="1">
                <a:solidFill>
                  <a:srgbClr val="00988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HereForYou</a:t>
            </a:r>
            <a:r>
              <a:rPr lang="en-GB" sz="4000" b="1" dirty="0">
                <a:solidFill>
                  <a:srgbClr val="00988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 Instagram</a:t>
            </a:r>
            <a:endParaRPr lang="en-GB" sz="4000" b="1" dirty="0">
              <a:solidFill>
                <a:srgbClr val="00988B"/>
              </a:solidFill>
              <a:latin typeface="Arial" panose="020B0604020202020204" pitchFamily="34" charset="0"/>
              <a:cs typeface="Arial" panose="020B0604020202020204" pitchFamily="34" charset="0"/>
            </a:endParaRPr>
          </a:p>
          <a:p>
            <a:endParaRPr lang="en-GB" dirty="0">
              <a:solidFill>
                <a:srgbClr val="00988B"/>
              </a:solidFill>
              <a:latin typeface="Georgia" panose="02040502050405020303" pitchFamily="18" charset="0"/>
            </a:endParaRPr>
          </a:p>
        </p:txBody>
      </p:sp>
      <p:sp>
        <p:nvSpPr>
          <p:cNvPr id="4" name="Rectangle 3"/>
          <p:cNvSpPr/>
          <p:nvPr/>
        </p:nvSpPr>
        <p:spPr>
          <a:xfrm>
            <a:off x="326571" y="2604865"/>
            <a:ext cx="7818166" cy="984885"/>
          </a:xfrm>
          <a:prstGeom prst="rect">
            <a:avLst/>
          </a:prstGeom>
        </p:spPr>
        <p:txBody>
          <a:bodyPr wrap="none">
            <a:spAutoFit/>
          </a:bodyPr>
          <a:lstStyle/>
          <a:p>
            <a:r>
              <a:rPr lang="en-GB" sz="4000" b="1" dirty="0">
                <a:solidFill>
                  <a:srgbClr val="D30E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UOKM8? – </a:t>
            </a:r>
            <a:r>
              <a:rPr lang="en-GB" sz="4000" b="1" dirty="0" err="1">
                <a:solidFill>
                  <a:srgbClr val="D30E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TheLADBible</a:t>
            </a:r>
            <a:r>
              <a:rPr lang="en-GB" sz="4000" b="1" dirty="0">
                <a:solidFill>
                  <a:srgbClr val="D30E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Group</a:t>
            </a:r>
            <a:endParaRPr lang="en-GB" sz="4000" b="1" dirty="0">
              <a:solidFill>
                <a:srgbClr val="D30E50"/>
              </a:solidFill>
              <a:latin typeface="Arial" panose="020B0604020202020204" pitchFamily="34" charset="0"/>
              <a:cs typeface="Arial" panose="020B0604020202020204" pitchFamily="34" charset="0"/>
            </a:endParaRPr>
          </a:p>
          <a:p>
            <a:endParaRPr lang="en-GB" b="1" i="0" dirty="0">
              <a:solidFill>
                <a:srgbClr val="D30E50"/>
              </a:solidFill>
              <a:effectLst/>
              <a:latin typeface="Georgia" panose="02040502050405020303" pitchFamily="18" charset="0"/>
            </a:endParaRPr>
          </a:p>
        </p:txBody>
      </p:sp>
      <p:sp>
        <p:nvSpPr>
          <p:cNvPr id="7" name="Rectangle 6"/>
          <p:cNvSpPr/>
          <p:nvPr/>
        </p:nvSpPr>
        <p:spPr>
          <a:xfrm>
            <a:off x="-100299" y="3764946"/>
            <a:ext cx="8515536" cy="703078"/>
          </a:xfrm>
          <a:prstGeom prst="rect">
            <a:avLst/>
          </a:prstGeom>
        </p:spPr>
        <p:txBody>
          <a:bodyPr wrap="none">
            <a:spAutoFit/>
          </a:bodyPr>
          <a:lstStyle/>
          <a:p>
            <a:pPr marL="457200">
              <a:lnSpc>
                <a:spcPct val="107000"/>
              </a:lnSpc>
              <a:spcAft>
                <a:spcPts val="800"/>
              </a:spcAft>
            </a:pPr>
            <a:r>
              <a:rPr lang="en-GB" sz="4000" b="1" u="sng" spc="-20" dirty="0">
                <a:solidFill>
                  <a:srgbClr val="00988B"/>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In Your Corner – Time to Change</a:t>
            </a:r>
            <a:endParaRPr lang="en-GB" sz="4000" dirty="0">
              <a:solidFill>
                <a:srgbClr val="00988B"/>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8179371" y="270842"/>
            <a:ext cx="3571875" cy="685800"/>
          </a:xfrm>
          <a:prstGeom prst="rect">
            <a:avLst/>
          </a:prstGeom>
        </p:spPr>
      </p:pic>
    </p:spTree>
    <p:extLst>
      <p:ext uri="{BB962C8B-B14F-4D97-AF65-F5344CB8AC3E}">
        <p14:creationId xmlns:p14="http://schemas.microsoft.com/office/powerpoint/2010/main" val="117568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C57EDCE-1970-3946-9B74-71C60453F193}"/>
              </a:ext>
            </a:extLst>
          </p:cNvPr>
          <p:cNvPicPr>
            <a:picLocks noChangeAspect="1"/>
          </p:cNvPicPr>
          <p:nvPr/>
        </p:nvPicPr>
        <p:blipFill rotWithShape="1">
          <a:blip r:embed="rId2">
            <a:extLst>
              <a:ext uri="{28A0092B-C50C-407E-A947-70E740481C1C}">
                <a14:useLocalDpi xmlns:a14="http://schemas.microsoft.com/office/drawing/2010/main" val="0"/>
              </a:ext>
            </a:extLst>
          </a:blip>
          <a:srcRect l="19787" r="19197" b="3190"/>
          <a:stretch/>
        </p:blipFill>
        <p:spPr>
          <a:xfrm>
            <a:off x="3377226" y="51042"/>
            <a:ext cx="5126199" cy="6100025"/>
          </a:xfrm>
          <a:prstGeom prst="rect">
            <a:avLst/>
          </a:prstGeom>
        </p:spPr>
      </p:pic>
      <p:sp>
        <p:nvSpPr>
          <p:cNvPr id="3" name="TextBox 2"/>
          <p:cNvSpPr txBox="1"/>
          <p:nvPr/>
        </p:nvSpPr>
        <p:spPr>
          <a:xfrm>
            <a:off x="4131578" y="2931825"/>
            <a:ext cx="3747079" cy="646331"/>
          </a:xfrm>
          <a:prstGeom prst="rect">
            <a:avLst/>
          </a:prstGeom>
          <a:solidFill>
            <a:srgbClr val="D30E50"/>
          </a:solidFill>
        </p:spPr>
        <p:txBody>
          <a:bodyPr wrap="square" rtlCol="0">
            <a:spAutoFit/>
          </a:bodyPr>
          <a:lstStyle/>
          <a:p>
            <a:pPr lvl="0" algn="ctr"/>
            <a:r>
              <a:rPr lang="en-GB" b="1" dirty="0">
                <a:solidFill>
                  <a:schemeClr val="bg1"/>
                </a:solidFill>
              </a:rPr>
              <a:t>Young people’s happiness with life as a whole </a:t>
            </a:r>
            <a:r>
              <a:rPr lang="en-GB" dirty="0">
                <a:solidFill>
                  <a:schemeClr val="bg1"/>
                </a:solidFill>
              </a:rPr>
              <a:t>is at its lowest since 2010.</a:t>
            </a:r>
          </a:p>
        </p:txBody>
      </p:sp>
      <p:sp>
        <p:nvSpPr>
          <p:cNvPr id="5" name="TextBox 4"/>
          <p:cNvSpPr txBox="1"/>
          <p:nvPr/>
        </p:nvSpPr>
        <p:spPr>
          <a:xfrm>
            <a:off x="2029877" y="3878983"/>
            <a:ext cx="2954999" cy="369332"/>
          </a:xfrm>
          <a:prstGeom prst="rect">
            <a:avLst/>
          </a:prstGeom>
          <a:solidFill>
            <a:srgbClr val="EFD600"/>
          </a:solidFill>
        </p:spPr>
        <p:txBody>
          <a:bodyPr wrap="square" rtlCol="0">
            <a:spAutoFit/>
          </a:bodyPr>
          <a:lstStyle/>
          <a:p>
            <a:pPr algn="ctr"/>
            <a:r>
              <a:rPr lang="en-GB" dirty="0"/>
              <a:t>Government cuts in funding.</a:t>
            </a:r>
          </a:p>
        </p:txBody>
      </p:sp>
      <p:sp>
        <p:nvSpPr>
          <p:cNvPr id="7" name="TextBox 6"/>
          <p:cNvSpPr txBox="1"/>
          <p:nvPr/>
        </p:nvSpPr>
        <p:spPr>
          <a:xfrm>
            <a:off x="4558627" y="5104396"/>
            <a:ext cx="941285" cy="369332"/>
          </a:xfrm>
          <a:prstGeom prst="rect">
            <a:avLst/>
          </a:prstGeom>
          <a:solidFill>
            <a:srgbClr val="EFD600"/>
          </a:solidFill>
        </p:spPr>
        <p:txBody>
          <a:bodyPr wrap="square" rtlCol="0">
            <a:spAutoFit/>
          </a:bodyPr>
          <a:lstStyle/>
          <a:p>
            <a:pPr algn="ctr"/>
            <a:r>
              <a:rPr lang="en-GB" dirty="0"/>
              <a:t>‘Jokes’.</a:t>
            </a:r>
          </a:p>
        </p:txBody>
      </p:sp>
      <p:sp>
        <p:nvSpPr>
          <p:cNvPr id="8" name="TextBox 7"/>
          <p:cNvSpPr txBox="1"/>
          <p:nvPr/>
        </p:nvSpPr>
        <p:spPr>
          <a:xfrm>
            <a:off x="2975851" y="4500093"/>
            <a:ext cx="1495631" cy="369332"/>
          </a:xfrm>
          <a:prstGeom prst="rect">
            <a:avLst/>
          </a:prstGeom>
          <a:solidFill>
            <a:srgbClr val="EFD600"/>
          </a:solidFill>
        </p:spPr>
        <p:txBody>
          <a:bodyPr wrap="square" rtlCol="0">
            <a:spAutoFit/>
          </a:bodyPr>
          <a:lstStyle/>
          <a:p>
            <a:pPr algn="ctr"/>
            <a:r>
              <a:rPr lang="en-GB" dirty="0"/>
              <a:t>Fear of crime.</a:t>
            </a:r>
          </a:p>
        </p:txBody>
      </p:sp>
      <p:sp>
        <p:nvSpPr>
          <p:cNvPr id="9" name="TextBox 8"/>
          <p:cNvSpPr txBox="1"/>
          <p:nvPr/>
        </p:nvSpPr>
        <p:spPr>
          <a:xfrm>
            <a:off x="5757268" y="5469338"/>
            <a:ext cx="1217024" cy="369332"/>
          </a:xfrm>
          <a:prstGeom prst="rect">
            <a:avLst/>
          </a:prstGeom>
          <a:solidFill>
            <a:srgbClr val="EFD600"/>
          </a:solidFill>
        </p:spPr>
        <p:txBody>
          <a:bodyPr wrap="square" rtlCol="0">
            <a:spAutoFit/>
          </a:bodyPr>
          <a:lstStyle/>
          <a:p>
            <a:pPr algn="ctr"/>
            <a:r>
              <a:rPr lang="en-GB" dirty="0"/>
              <a:t>Poverty</a:t>
            </a:r>
            <a:r>
              <a:rPr lang="en-GB" dirty="0">
                <a:solidFill>
                  <a:schemeClr val="bg1"/>
                </a:solidFill>
              </a:rPr>
              <a:t>.</a:t>
            </a:r>
          </a:p>
        </p:txBody>
      </p:sp>
      <p:sp>
        <p:nvSpPr>
          <p:cNvPr id="10" name="TextBox 9"/>
          <p:cNvSpPr txBox="1"/>
          <p:nvPr/>
        </p:nvSpPr>
        <p:spPr>
          <a:xfrm>
            <a:off x="6096000" y="3845860"/>
            <a:ext cx="2109308" cy="369332"/>
          </a:xfrm>
          <a:prstGeom prst="rect">
            <a:avLst/>
          </a:prstGeom>
          <a:solidFill>
            <a:srgbClr val="EFD600"/>
          </a:solidFill>
        </p:spPr>
        <p:txBody>
          <a:bodyPr wrap="square" rtlCol="0">
            <a:spAutoFit/>
          </a:bodyPr>
          <a:lstStyle/>
          <a:p>
            <a:pPr algn="ctr"/>
            <a:r>
              <a:rPr lang="en-GB" dirty="0"/>
              <a:t>Multiple problems.</a:t>
            </a:r>
          </a:p>
        </p:txBody>
      </p:sp>
      <p:sp>
        <p:nvSpPr>
          <p:cNvPr id="11" name="TextBox 10"/>
          <p:cNvSpPr txBox="1"/>
          <p:nvPr/>
        </p:nvSpPr>
        <p:spPr>
          <a:xfrm>
            <a:off x="5926961" y="4469354"/>
            <a:ext cx="3836679" cy="646331"/>
          </a:xfrm>
          <a:prstGeom prst="rect">
            <a:avLst/>
          </a:prstGeom>
          <a:solidFill>
            <a:srgbClr val="EFD600"/>
          </a:solidFill>
        </p:spPr>
        <p:txBody>
          <a:bodyPr wrap="square" rtlCol="0">
            <a:spAutoFit/>
          </a:bodyPr>
          <a:lstStyle/>
          <a:p>
            <a:pPr algn="ctr"/>
            <a:r>
              <a:rPr lang="en-GB" dirty="0"/>
              <a:t>Lack of support from family or friends.</a:t>
            </a:r>
          </a:p>
          <a:p>
            <a:pPr algn="ctr"/>
            <a:r>
              <a:rPr lang="en-GB" dirty="0"/>
              <a:t>No one to talk to.</a:t>
            </a:r>
          </a:p>
        </p:txBody>
      </p:sp>
      <p:sp>
        <p:nvSpPr>
          <p:cNvPr id="12" name="TextBox 11"/>
          <p:cNvSpPr txBox="1"/>
          <p:nvPr/>
        </p:nvSpPr>
        <p:spPr>
          <a:xfrm>
            <a:off x="1164936" y="1784921"/>
            <a:ext cx="2236600" cy="369332"/>
          </a:xfrm>
          <a:prstGeom prst="rect">
            <a:avLst/>
          </a:prstGeom>
          <a:solidFill>
            <a:srgbClr val="00988B"/>
          </a:solidFill>
        </p:spPr>
        <p:txBody>
          <a:bodyPr wrap="square" rtlCol="0">
            <a:spAutoFit/>
          </a:bodyPr>
          <a:lstStyle/>
          <a:p>
            <a:pPr algn="ctr"/>
            <a:r>
              <a:rPr lang="en-GB" dirty="0">
                <a:solidFill>
                  <a:schemeClr val="bg1"/>
                </a:solidFill>
              </a:rPr>
              <a:t>Positive identity.</a:t>
            </a:r>
          </a:p>
        </p:txBody>
      </p:sp>
      <p:sp>
        <p:nvSpPr>
          <p:cNvPr id="13" name="TextBox 12"/>
          <p:cNvSpPr txBox="1"/>
          <p:nvPr/>
        </p:nvSpPr>
        <p:spPr>
          <a:xfrm>
            <a:off x="3507377" y="1600255"/>
            <a:ext cx="2236600" cy="369332"/>
          </a:xfrm>
          <a:prstGeom prst="rect">
            <a:avLst/>
          </a:prstGeom>
          <a:solidFill>
            <a:srgbClr val="00988B"/>
          </a:solidFill>
        </p:spPr>
        <p:txBody>
          <a:bodyPr wrap="square" rtlCol="0">
            <a:spAutoFit/>
          </a:bodyPr>
          <a:lstStyle/>
          <a:p>
            <a:pPr algn="ctr"/>
            <a:r>
              <a:rPr lang="en-GB" dirty="0">
                <a:solidFill>
                  <a:schemeClr val="bg1"/>
                </a:solidFill>
              </a:rPr>
              <a:t>Celebrate difference.</a:t>
            </a:r>
          </a:p>
        </p:txBody>
      </p:sp>
      <p:sp>
        <p:nvSpPr>
          <p:cNvPr id="14" name="TextBox 13"/>
          <p:cNvSpPr txBox="1"/>
          <p:nvPr/>
        </p:nvSpPr>
        <p:spPr>
          <a:xfrm>
            <a:off x="3119870" y="5104396"/>
            <a:ext cx="1011708" cy="369332"/>
          </a:xfrm>
          <a:prstGeom prst="rect">
            <a:avLst/>
          </a:prstGeom>
          <a:solidFill>
            <a:srgbClr val="EFD600"/>
          </a:solidFill>
        </p:spPr>
        <p:txBody>
          <a:bodyPr wrap="square" rtlCol="0">
            <a:spAutoFit/>
          </a:bodyPr>
          <a:lstStyle/>
          <a:p>
            <a:pPr algn="ctr"/>
            <a:r>
              <a:rPr lang="en-GB" dirty="0"/>
              <a:t>Identity.</a:t>
            </a:r>
          </a:p>
        </p:txBody>
      </p:sp>
      <p:sp>
        <p:nvSpPr>
          <p:cNvPr id="2" name="TextBox 1"/>
          <p:cNvSpPr txBox="1"/>
          <p:nvPr/>
        </p:nvSpPr>
        <p:spPr>
          <a:xfrm>
            <a:off x="6330631" y="826843"/>
            <a:ext cx="5605804" cy="646331"/>
          </a:xfrm>
          <a:prstGeom prst="rect">
            <a:avLst/>
          </a:prstGeom>
          <a:solidFill>
            <a:srgbClr val="00988B"/>
          </a:solidFill>
        </p:spPr>
        <p:txBody>
          <a:bodyPr wrap="square" rtlCol="0">
            <a:spAutoFit/>
          </a:bodyPr>
          <a:lstStyle/>
          <a:p>
            <a:pPr algn="ctr"/>
            <a:r>
              <a:rPr lang="en-GB" dirty="0">
                <a:solidFill>
                  <a:schemeClr val="bg1"/>
                </a:solidFill>
              </a:rPr>
              <a:t>More Government funding to support vulnerable children with services such as youth clubs and counselling.</a:t>
            </a:r>
          </a:p>
        </p:txBody>
      </p:sp>
      <p:sp>
        <p:nvSpPr>
          <p:cNvPr id="6" name="TextBox 5"/>
          <p:cNvSpPr txBox="1"/>
          <p:nvPr/>
        </p:nvSpPr>
        <p:spPr>
          <a:xfrm>
            <a:off x="6201884" y="301979"/>
            <a:ext cx="4293446" cy="369332"/>
          </a:xfrm>
          <a:prstGeom prst="rect">
            <a:avLst/>
          </a:prstGeom>
          <a:solidFill>
            <a:srgbClr val="00988B"/>
          </a:solidFill>
        </p:spPr>
        <p:txBody>
          <a:bodyPr wrap="square" rtlCol="0">
            <a:spAutoFit/>
          </a:bodyPr>
          <a:lstStyle/>
          <a:p>
            <a:pPr algn="ctr"/>
            <a:r>
              <a:rPr lang="en-GB" dirty="0">
                <a:solidFill>
                  <a:schemeClr val="bg1"/>
                </a:solidFill>
              </a:rPr>
              <a:t>Peer support/buddying schemes in school.</a:t>
            </a:r>
          </a:p>
        </p:txBody>
      </p:sp>
      <p:sp>
        <p:nvSpPr>
          <p:cNvPr id="15" name="TextBox 14"/>
          <p:cNvSpPr txBox="1"/>
          <p:nvPr/>
        </p:nvSpPr>
        <p:spPr>
          <a:xfrm>
            <a:off x="3296296" y="347730"/>
            <a:ext cx="2293135" cy="369332"/>
          </a:xfrm>
          <a:prstGeom prst="rect">
            <a:avLst/>
          </a:prstGeom>
          <a:solidFill>
            <a:srgbClr val="00988B"/>
          </a:solidFill>
        </p:spPr>
        <p:txBody>
          <a:bodyPr wrap="square" rtlCol="0">
            <a:spAutoFit/>
          </a:bodyPr>
          <a:lstStyle/>
          <a:p>
            <a:pPr algn="ctr"/>
            <a:r>
              <a:rPr lang="en-GB" dirty="0">
                <a:solidFill>
                  <a:schemeClr val="bg1"/>
                </a:solidFill>
              </a:rPr>
              <a:t>Counsellors in school.</a:t>
            </a:r>
          </a:p>
        </p:txBody>
      </p:sp>
      <p:sp>
        <p:nvSpPr>
          <p:cNvPr id="16" name="TextBox 15"/>
          <p:cNvSpPr txBox="1"/>
          <p:nvPr/>
        </p:nvSpPr>
        <p:spPr>
          <a:xfrm>
            <a:off x="3507377" y="901521"/>
            <a:ext cx="2571451" cy="369539"/>
          </a:xfrm>
          <a:prstGeom prst="rect">
            <a:avLst/>
          </a:prstGeom>
          <a:solidFill>
            <a:srgbClr val="00988B"/>
          </a:solidFill>
        </p:spPr>
        <p:txBody>
          <a:bodyPr wrap="square" rtlCol="0">
            <a:spAutoFit/>
          </a:bodyPr>
          <a:lstStyle/>
          <a:p>
            <a:pPr algn="ctr"/>
            <a:r>
              <a:rPr lang="en-GB" dirty="0">
                <a:solidFill>
                  <a:schemeClr val="bg1"/>
                </a:solidFill>
              </a:rPr>
              <a:t>Less academic pressure.</a:t>
            </a:r>
          </a:p>
        </p:txBody>
      </p:sp>
      <p:sp>
        <p:nvSpPr>
          <p:cNvPr id="17" name="TextBox 16"/>
          <p:cNvSpPr txBox="1"/>
          <p:nvPr/>
        </p:nvSpPr>
        <p:spPr>
          <a:xfrm>
            <a:off x="6380845" y="1600255"/>
            <a:ext cx="2912242" cy="369332"/>
          </a:xfrm>
          <a:prstGeom prst="rect">
            <a:avLst/>
          </a:prstGeom>
          <a:solidFill>
            <a:srgbClr val="00988B"/>
          </a:solidFill>
        </p:spPr>
        <p:txBody>
          <a:bodyPr wrap="square" rtlCol="0">
            <a:spAutoFit/>
          </a:bodyPr>
          <a:lstStyle/>
          <a:p>
            <a:pPr algn="ctr"/>
            <a:r>
              <a:rPr lang="en-GB" dirty="0">
                <a:solidFill>
                  <a:schemeClr val="bg1"/>
                </a:solidFill>
              </a:rPr>
              <a:t>Be kind, respect each other.</a:t>
            </a:r>
          </a:p>
        </p:txBody>
      </p:sp>
      <p:sp>
        <p:nvSpPr>
          <p:cNvPr id="18" name="TextBox 17"/>
          <p:cNvSpPr txBox="1"/>
          <p:nvPr/>
        </p:nvSpPr>
        <p:spPr>
          <a:xfrm>
            <a:off x="1042335" y="2454723"/>
            <a:ext cx="2874068" cy="646331"/>
          </a:xfrm>
          <a:prstGeom prst="rect">
            <a:avLst/>
          </a:prstGeom>
          <a:solidFill>
            <a:srgbClr val="00988B"/>
          </a:solidFill>
        </p:spPr>
        <p:txBody>
          <a:bodyPr wrap="square" rtlCol="0">
            <a:spAutoFit/>
          </a:bodyPr>
          <a:lstStyle/>
          <a:p>
            <a:pPr algn="ctr"/>
            <a:r>
              <a:rPr lang="en-GB" dirty="0">
                <a:solidFill>
                  <a:schemeClr val="bg1"/>
                </a:solidFill>
              </a:rPr>
              <a:t>More funding to tackle crime and keep people safe.</a:t>
            </a:r>
          </a:p>
        </p:txBody>
      </p:sp>
      <p:sp>
        <p:nvSpPr>
          <p:cNvPr id="19" name="TextBox 18"/>
          <p:cNvSpPr txBox="1"/>
          <p:nvPr/>
        </p:nvSpPr>
        <p:spPr>
          <a:xfrm>
            <a:off x="493604" y="1132823"/>
            <a:ext cx="2813695" cy="369332"/>
          </a:xfrm>
          <a:prstGeom prst="rect">
            <a:avLst/>
          </a:prstGeom>
          <a:solidFill>
            <a:srgbClr val="00988B"/>
          </a:solidFill>
        </p:spPr>
        <p:txBody>
          <a:bodyPr wrap="square" rtlCol="0">
            <a:spAutoFit/>
          </a:bodyPr>
          <a:lstStyle/>
          <a:p>
            <a:pPr algn="ctr"/>
            <a:r>
              <a:rPr lang="en-GB" dirty="0">
                <a:solidFill>
                  <a:schemeClr val="bg1"/>
                </a:solidFill>
              </a:rPr>
              <a:t>Relaxation classes in school.</a:t>
            </a:r>
          </a:p>
        </p:txBody>
      </p:sp>
      <p:sp>
        <p:nvSpPr>
          <p:cNvPr id="20" name="TextBox 19"/>
          <p:cNvSpPr txBox="1"/>
          <p:nvPr/>
        </p:nvSpPr>
        <p:spPr>
          <a:xfrm>
            <a:off x="734439" y="603441"/>
            <a:ext cx="2428006" cy="369332"/>
          </a:xfrm>
          <a:prstGeom prst="rect">
            <a:avLst/>
          </a:prstGeom>
          <a:solidFill>
            <a:srgbClr val="00988B"/>
          </a:solidFill>
        </p:spPr>
        <p:txBody>
          <a:bodyPr wrap="square" rtlCol="0">
            <a:spAutoFit/>
          </a:bodyPr>
          <a:lstStyle/>
          <a:p>
            <a:pPr algn="ctr"/>
            <a:r>
              <a:rPr lang="en-GB" dirty="0">
                <a:solidFill>
                  <a:schemeClr val="bg1"/>
                </a:solidFill>
              </a:rPr>
              <a:t>Low cost clubs or trips.</a:t>
            </a:r>
          </a:p>
        </p:txBody>
      </p:sp>
      <p:sp>
        <p:nvSpPr>
          <p:cNvPr id="22" name="TextBox 21">
            <a:extLst>
              <a:ext uri="{FF2B5EF4-FFF2-40B4-BE49-F238E27FC236}">
                <a16:creationId xmlns:a16="http://schemas.microsoft.com/office/drawing/2014/main" id="{E7CCDB79-9595-436A-B8DE-90057FE79F1C}"/>
              </a:ext>
            </a:extLst>
          </p:cNvPr>
          <p:cNvSpPr txBox="1"/>
          <p:nvPr/>
        </p:nvSpPr>
        <p:spPr>
          <a:xfrm>
            <a:off x="5926961" y="2108667"/>
            <a:ext cx="4115653" cy="646331"/>
          </a:xfrm>
          <a:prstGeom prst="rect">
            <a:avLst/>
          </a:prstGeom>
          <a:solidFill>
            <a:srgbClr val="00988B"/>
          </a:solidFill>
        </p:spPr>
        <p:txBody>
          <a:bodyPr wrap="square" rtlCol="0">
            <a:spAutoFit/>
          </a:bodyPr>
          <a:lstStyle/>
          <a:p>
            <a:pPr algn="ctr"/>
            <a:r>
              <a:rPr lang="en-GB" dirty="0">
                <a:solidFill>
                  <a:schemeClr val="bg1"/>
                </a:solidFill>
              </a:rPr>
              <a:t>Use the 5 Ways to Well-Being to support your own and others’ mental health.</a:t>
            </a:r>
          </a:p>
        </p:txBody>
      </p:sp>
    </p:spTree>
    <p:extLst>
      <p:ext uri="{BB962C8B-B14F-4D97-AF65-F5344CB8AC3E}">
        <p14:creationId xmlns:p14="http://schemas.microsoft.com/office/powerpoint/2010/main" val="28018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D600"/>
        </a:solidFill>
        <a:effectLst/>
      </p:bgPr>
    </p:bg>
    <p:spTree>
      <p:nvGrpSpPr>
        <p:cNvPr id="1" name=""/>
        <p:cNvGrpSpPr/>
        <p:nvPr/>
      </p:nvGrpSpPr>
      <p:grpSpPr>
        <a:xfrm>
          <a:off x="0" y="0"/>
          <a:ext cx="0" cy="0"/>
          <a:chOff x="0" y="0"/>
          <a:chExt cx="0" cy="0"/>
        </a:xfrm>
      </p:grpSpPr>
      <p:sp>
        <p:nvSpPr>
          <p:cNvPr id="6" name="TextBox 5"/>
          <p:cNvSpPr txBox="1"/>
          <p:nvPr/>
        </p:nvSpPr>
        <p:spPr>
          <a:xfrm>
            <a:off x="-49225" y="-21803"/>
            <a:ext cx="12318124" cy="878364"/>
          </a:xfrm>
          <a:prstGeom prst="rect">
            <a:avLst/>
          </a:prstGeom>
          <a:solidFill>
            <a:schemeClr val="bg1"/>
          </a:solidFill>
        </p:spPr>
        <p:txBody>
          <a:bodyPr wrap="square" rtlCol="0">
            <a:spAutoFit/>
          </a:bodyPr>
          <a:lstStyle/>
          <a:p>
            <a:endParaRPr lang="en-GB" dirty="0"/>
          </a:p>
        </p:txBody>
      </p:sp>
      <p:graphicFrame>
        <p:nvGraphicFramePr>
          <p:cNvPr id="2" name="Diagram 1"/>
          <p:cNvGraphicFramePr/>
          <p:nvPr>
            <p:extLst>
              <p:ext uri="{D42A27DB-BD31-4B8C-83A1-F6EECF244321}">
                <p14:modId xmlns:p14="http://schemas.microsoft.com/office/powerpoint/2010/main" val="142258305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srcRect l="1980"/>
          <a:stretch/>
        </p:blipFill>
        <p:spPr>
          <a:xfrm>
            <a:off x="7623313" y="18723"/>
            <a:ext cx="4326700" cy="797311"/>
          </a:xfrm>
          <a:prstGeom prst="rect">
            <a:avLst/>
          </a:prstGeom>
        </p:spPr>
      </p:pic>
    </p:spTree>
    <p:extLst>
      <p:ext uri="{BB962C8B-B14F-4D97-AF65-F5344CB8AC3E}">
        <p14:creationId xmlns:p14="http://schemas.microsoft.com/office/powerpoint/2010/main" val="43687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88B"/>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23131997"/>
              </p:ext>
            </p:extLst>
          </p:nvPr>
        </p:nvGraphicFramePr>
        <p:xfrm>
          <a:off x="669701" y="296214"/>
          <a:ext cx="10934163" cy="5962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69701" y="1163794"/>
            <a:ext cx="5847009" cy="646331"/>
          </a:xfrm>
          <a:prstGeom prst="rect">
            <a:avLst/>
          </a:prstGeom>
          <a:noFill/>
        </p:spPr>
        <p:txBody>
          <a:bodyPr wrap="square" rtlCol="0">
            <a:spAutoFit/>
          </a:bodyPr>
          <a:lstStyle/>
          <a:p>
            <a:r>
              <a:rPr lang="en-GB" sz="3600" b="1" dirty="0">
                <a:solidFill>
                  <a:srgbClr val="EFD600"/>
                </a:solidFill>
                <a:latin typeface="Arial" panose="020B0604020202020204" pitchFamily="34" charset="0"/>
                <a:cs typeface="Arial" panose="020B0604020202020204" pitchFamily="34" charset="0"/>
              </a:rPr>
              <a:t>Plan your campaign</a:t>
            </a:r>
          </a:p>
        </p:txBody>
      </p:sp>
    </p:spTree>
    <p:extLst>
      <p:ext uri="{BB962C8B-B14F-4D97-AF65-F5344CB8AC3E}">
        <p14:creationId xmlns:p14="http://schemas.microsoft.com/office/powerpoint/2010/main" val="251601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0E50"/>
        </a:solidFill>
        <a:effectLst/>
      </p:bgPr>
    </p:bg>
    <p:spTree>
      <p:nvGrpSpPr>
        <p:cNvPr id="1" name=""/>
        <p:cNvGrpSpPr/>
        <p:nvPr/>
      </p:nvGrpSpPr>
      <p:grpSpPr>
        <a:xfrm>
          <a:off x="0" y="0"/>
          <a:ext cx="0" cy="0"/>
          <a:chOff x="0" y="0"/>
          <a:chExt cx="0" cy="0"/>
        </a:xfrm>
      </p:grpSpPr>
      <p:sp>
        <p:nvSpPr>
          <p:cNvPr id="2" name="TextBox 1"/>
          <p:cNvSpPr txBox="1"/>
          <p:nvPr/>
        </p:nvSpPr>
        <p:spPr>
          <a:xfrm>
            <a:off x="592756" y="467541"/>
            <a:ext cx="10737853" cy="4924425"/>
          </a:xfrm>
          <a:prstGeom prst="rect">
            <a:avLst/>
          </a:prstGeom>
          <a:noFill/>
        </p:spPr>
        <p:txBody>
          <a:bodyPr wrap="square" rtlCol="0">
            <a:spAutoFit/>
          </a:bodyPr>
          <a:lstStyle/>
          <a:p>
            <a:r>
              <a:rPr lang="en-GB" sz="3600" b="1" dirty="0">
                <a:solidFill>
                  <a:srgbClr val="EFD600"/>
                </a:solidFill>
                <a:latin typeface="Arial" panose="020B0604020202020204" pitchFamily="34" charset="0"/>
                <a:cs typeface="Arial" panose="020B0604020202020204" pitchFamily="34" charset="0"/>
              </a:rPr>
              <a:t>Reflections on your campaign</a:t>
            </a:r>
          </a:p>
          <a:p>
            <a:endParaRPr lang="en-GB" sz="1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What did we do?</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What impact did it have?</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What did we learn?</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What could we improve?</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What do we want to do next?</a:t>
            </a:r>
          </a:p>
          <a:p>
            <a:endParaRPr lang="en-GB" sz="24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How can we achieve that?</a:t>
            </a:r>
          </a:p>
        </p:txBody>
      </p:sp>
    </p:spTree>
    <p:extLst>
      <p:ext uri="{BB962C8B-B14F-4D97-AF65-F5344CB8AC3E}">
        <p14:creationId xmlns:p14="http://schemas.microsoft.com/office/powerpoint/2010/main" val="2620331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mpaign xmlns="80bf3ab4-e42b-4da0-b8e3-18ff7db11494" xsi:nil="true"/>
    <q1e7 xmlns="80bf3ab4-e42b-4da0-b8e3-18ff7db11494" xsi:nil="true"/>
    <Document_x0020_Type xmlns="80bf3ab4-e42b-4da0-b8e3-18ff7db11494" xsi:nil="true"/>
    <Activity xmlns="80bf3ab4-e42b-4da0-b8e3-18ff7db11494" xsi:nil="true"/>
    <SharedWithUsers xmlns="f281940e-b84c-4997-8c49-9a2e42bebec9">
      <UserInfo>
        <DisplayName>Jenny Hine</DisplayName>
        <AccountId>1214</AccountId>
        <AccountType/>
      </UserInfo>
      <UserInfo>
        <DisplayName>Alexandra Turner</DisplayName>
        <AccountId>197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F7E0A3BC1BFB4FBF41BF82098E7D87" ma:contentTypeVersion="15" ma:contentTypeDescription="Create a new document." ma:contentTypeScope="" ma:versionID="4597b15102fde4015256b07cc495e639">
  <xsd:schema xmlns:xsd="http://www.w3.org/2001/XMLSchema" xmlns:xs="http://www.w3.org/2001/XMLSchema" xmlns:p="http://schemas.microsoft.com/office/2006/metadata/properties" xmlns:ns2="80bf3ab4-e42b-4da0-b8e3-18ff7db11494" xmlns:ns3="f281940e-b84c-4997-8c49-9a2e42bebec9" targetNamespace="http://schemas.microsoft.com/office/2006/metadata/properties" ma:root="true" ma:fieldsID="498ebec39c674314b41aa9f89a4ed459" ns2:_="" ns3:_="">
    <xsd:import namespace="80bf3ab4-e42b-4da0-b8e3-18ff7db11494"/>
    <xsd:import namespace="f281940e-b84c-4997-8c49-9a2e42bebec9"/>
    <xsd:element name="properties">
      <xsd:complexType>
        <xsd:sequence>
          <xsd:element name="documentManagement">
            <xsd:complexType>
              <xsd:all>
                <xsd:element ref="ns2:Campaign" minOccurs="0"/>
                <xsd:element ref="ns2:Activity" minOccurs="0"/>
                <xsd:element ref="ns2:Document_x0020_Type" minOccurs="0"/>
                <xsd:element ref="ns2:q1e7"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f3ab4-e42b-4da0-b8e3-18ff7db11494" elementFormDefault="qualified">
    <xsd:import namespace="http://schemas.microsoft.com/office/2006/documentManagement/types"/>
    <xsd:import namespace="http://schemas.microsoft.com/office/infopath/2007/PartnerControls"/>
    <xsd:element name="Campaign" ma:index="8" nillable="true" ma:displayName="Campaign" ma:format="Dropdown" ma:internalName="Campaign">
      <xsd:simpleType>
        <xsd:restriction base="dms:Choice">
          <xsd:enumeration value="Seriously Awkward"/>
          <xsd:enumeration value="Strengthening the Safety Net"/>
          <xsd:enumeration value="Care Leavers"/>
          <xsd:enumeration value="Youth Engagement"/>
          <xsd:enumeration value="Campaign Champions"/>
          <xsd:enumeration value="Positive Language"/>
          <xsd:enumeration value="Children's Services Funding"/>
          <xsd:enumeration value="Reactive"/>
          <xsd:enumeration value="MiVoice"/>
          <xsd:enumeration value="Distress signals"/>
          <xsd:enumeration value="Lesson plans"/>
          <xsd:enumeration value="Voice as value"/>
        </xsd:restriction>
      </xsd:simpleType>
    </xsd:element>
    <xsd:element name="Activity" ma:index="9" nillable="true" ma:displayName="Activity" ma:format="Dropdown" ma:internalName="Activity">
      <xsd:simpleType>
        <xsd:restriction base="dms:Choice">
          <xsd:enumeration value="Planning"/>
          <xsd:enumeration value="Data"/>
          <xsd:enumeration value="Content"/>
          <xsd:enumeration value="Comms"/>
          <xsd:enumeration value="Monitoring and Evaluation"/>
          <xsd:enumeration value="Meetings and Admin"/>
          <xsd:enumeration value="Research"/>
          <xsd:enumeration value="Reporting"/>
          <xsd:enumeration value="Training"/>
        </xsd:restriction>
      </xsd:simpleType>
    </xsd:element>
    <xsd:element name="Document_x0020_Type" ma:index="10" nillable="true" ma:displayName="Document Type" ma:format="Dropdown" ma:internalName="Document_x0020_Type">
      <xsd:simpleType>
        <xsd:restriction base="dms:Choice">
          <xsd:enumeration value="Image"/>
          <xsd:enumeration value="Video"/>
          <xsd:enumeration value="Audio"/>
          <xsd:enumeration value="Planning"/>
          <xsd:enumeration value="Tracking"/>
          <xsd:enumeration value="Supporter Journey"/>
          <xsd:enumeration value="Campaign Materials"/>
          <xsd:enumeration value="Framework"/>
          <xsd:enumeration value="Presentation"/>
          <xsd:enumeration value="Evaluation"/>
          <xsd:enumeration value="Newsletter/Update"/>
          <xsd:enumeration value="Budget"/>
          <xsd:enumeration value="Agendas"/>
          <xsd:enumeration value="Actions"/>
          <xsd:enumeration value="Engaging Networks"/>
          <xsd:enumeration value="Printed"/>
          <xsd:enumeration value="Key messages"/>
          <xsd:enumeration value="Briefing"/>
          <xsd:enumeration value="Session plan"/>
          <xsd:enumeration value="Risk Assessment"/>
        </xsd:restriction>
      </xsd:simpleType>
    </xsd:element>
    <xsd:element name="q1e7" ma:index="11" nillable="true" ma:displayName="Project + Partnerships" ma:format="Dropdown" ma:internalName="q1e7">
      <xsd:simpleType>
        <xsd:union memberTypes="dms:Text">
          <xsd:simpleType>
            <xsd:restriction base="dms:Choice">
              <xsd:enumeration value="Writing competition"/>
              <xsd:enumeration value="Spark London"/>
              <xsd:enumeration value="Chickenshed"/>
              <xsd:enumeration value="Podcast"/>
              <xsd:enumeration value="Digital"/>
              <xsd:enumeration value="Data"/>
              <xsd:enumeration value="Church"/>
              <xsd:enumeration value="Youth Engagement"/>
              <xsd:enumeration value="Retail"/>
              <xsd:enumeration value="Bids"/>
              <xsd:enumeration value="Campaign Champion Committee"/>
              <xsd:enumeration value="Cross-organisation report"/>
              <xsd:enumeration value="Coalition"/>
            </xsd:restriction>
          </xsd:simpleType>
        </xsd:un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81940e-b84c-4997-8c49-9a2e42bebe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CDBAAB-C8AA-4A14-9F1C-4AC0C37C242A}">
  <ds:schemaRefs>
    <ds:schemaRef ds:uri="80bf3ab4-e42b-4da0-b8e3-18ff7db11494"/>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f281940e-b84c-4997-8c49-9a2e42bebec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8FB844E-35E8-40D7-858B-DC8DCE563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f3ab4-e42b-4da0-b8e3-18ff7db11494"/>
    <ds:schemaRef ds:uri="f281940e-b84c-4997-8c49-9a2e42beb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000E78-917C-4F8D-927A-B91A1409E6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1759</TotalTime>
  <Words>362</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You have the right to have a say in the decisions that affect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have the right to an identity</dc:title>
  <dc:creator>Isobel Mitchell</dc:creator>
  <cp:lastModifiedBy>Louise Chilvers</cp:lastModifiedBy>
  <cp:revision>31</cp:revision>
  <dcterms:created xsi:type="dcterms:W3CDTF">2018-12-10T09:55:18Z</dcterms:created>
  <dcterms:modified xsi:type="dcterms:W3CDTF">2020-07-14T13:39:04Z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0x010100BFF7E0A3BC1BFB4FBF41BF82098E7D87</vt:lpwstr>
  </property>
</Properties>
</file>