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7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5BDD09-1BD2-48C9-A33F-53812CA2694A}" v="1" dt="2020-11-11T14:54:55.1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nne Howling | Everyone Health" userId="b083e42f-2669-45ad-b5d1-4999016da843" providerId="ADAL" clId="{3D5BDD09-1BD2-48C9-A33F-53812CA2694A}"/>
    <pc:docChg chg="addSld delSld modSld">
      <pc:chgData name="Joanne Howling | Everyone Health" userId="b083e42f-2669-45ad-b5d1-4999016da843" providerId="ADAL" clId="{3D5BDD09-1BD2-48C9-A33F-53812CA2694A}" dt="2020-11-11T14:55:05.188" v="1" actId="2696"/>
      <pc:docMkLst>
        <pc:docMk/>
      </pc:docMkLst>
      <pc:sldChg chg="del">
        <pc:chgData name="Joanne Howling | Everyone Health" userId="b083e42f-2669-45ad-b5d1-4999016da843" providerId="ADAL" clId="{3D5BDD09-1BD2-48C9-A33F-53812CA2694A}" dt="2020-11-11T14:55:05.188" v="1" actId="2696"/>
        <pc:sldMkLst>
          <pc:docMk/>
          <pc:sldMk cId="1999988256" sldId="260"/>
        </pc:sldMkLst>
      </pc:sldChg>
      <pc:sldChg chg="add">
        <pc:chgData name="Joanne Howling | Everyone Health" userId="b083e42f-2669-45ad-b5d1-4999016da843" providerId="ADAL" clId="{3D5BDD09-1BD2-48C9-A33F-53812CA2694A}" dt="2020-11-11T14:54:55.174" v="0"/>
        <pc:sldMkLst>
          <pc:docMk/>
          <pc:sldMk cId="192748571" sldId="27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16843-08C7-4690-A909-8F527AA8CA45}" type="datetimeFigureOut">
              <a:rPr lang="en-GB" smtClean="0"/>
              <a:t>11/11/2020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23CA-472B-4C32-9A74-61FD7AD75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072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16843-08C7-4690-A909-8F527AA8CA45}" type="datetimeFigureOut">
              <a:rPr lang="en-GB" smtClean="0"/>
              <a:t>11/11/2020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23CA-472B-4C32-9A74-61FD7AD75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494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16843-08C7-4690-A909-8F527AA8CA45}" type="datetimeFigureOut">
              <a:rPr lang="en-GB" smtClean="0"/>
              <a:t>11/11/2020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23CA-472B-4C32-9A74-61FD7AD75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005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16843-08C7-4690-A909-8F527AA8CA45}" type="datetimeFigureOut">
              <a:rPr lang="en-GB" smtClean="0"/>
              <a:t>11/11/2020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23CA-472B-4C32-9A74-61FD7AD75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840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16843-08C7-4690-A909-8F527AA8CA45}" type="datetimeFigureOut">
              <a:rPr lang="en-GB" smtClean="0"/>
              <a:t>11/11/2020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23CA-472B-4C32-9A74-61FD7AD75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708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16843-08C7-4690-A909-8F527AA8CA45}" type="datetimeFigureOut">
              <a:rPr lang="en-GB" smtClean="0"/>
              <a:t>11/11/2020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23CA-472B-4C32-9A74-61FD7AD75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776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16843-08C7-4690-A909-8F527AA8CA45}" type="datetimeFigureOut">
              <a:rPr lang="en-GB" smtClean="0"/>
              <a:t>11/11/2020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23CA-472B-4C32-9A74-61FD7AD75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726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16843-08C7-4690-A909-8F527AA8CA45}" type="datetimeFigureOut">
              <a:rPr lang="en-GB" smtClean="0"/>
              <a:t>11/11/2020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23CA-472B-4C32-9A74-61FD7AD75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500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16843-08C7-4690-A909-8F527AA8CA45}" type="datetimeFigureOut">
              <a:rPr lang="en-GB" smtClean="0"/>
              <a:t>11/11/2020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23CA-472B-4C32-9A74-61FD7AD75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912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16843-08C7-4690-A909-8F527AA8CA45}" type="datetimeFigureOut">
              <a:rPr lang="en-GB" smtClean="0"/>
              <a:t>11/11/2020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23CA-472B-4C32-9A74-61FD7AD75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05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16843-08C7-4690-A909-8F527AA8CA45}" type="datetimeFigureOut">
              <a:rPr lang="en-GB" smtClean="0"/>
              <a:t>11/11/2020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023CA-472B-4C32-9A74-61FD7AD75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531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16843-08C7-4690-A909-8F527AA8CA45}" type="datetimeFigureOut">
              <a:rPr lang="en-GB" smtClean="0"/>
              <a:t>11/11/2020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023CA-472B-4C32-9A74-61FD7AD75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78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49"/>
            <a:ext cx="12268200" cy="690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17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"/>
            <a:ext cx="12192073" cy="685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38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"/>
            <a:ext cx="12192073" cy="685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74" cy="685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22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"/>
            <a:ext cx="12192073" cy="685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06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"/>
            <a:ext cx="12192073" cy="685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36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"/>
            <a:ext cx="12192073" cy="685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66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B07BB0-14A3-4CC4-A613-42B3FF39FC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06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98DC7-0DA2-4581-AE4F-3E8B6AE340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40BC6A-C1A3-4D39-8741-DE22DBCF61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A060E-42C8-4051-A28C-C62EC1B25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8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7A27EC-7143-4A07-B8A3-04706B9815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87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"/>
            <a:ext cx="12192073" cy="685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83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"/>
            <a:ext cx="12192073" cy="685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71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"/>
            <a:ext cx="12192073" cy="685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51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445928B83D724B859E8E15B78DF8A5" ma:contentTypeVersion="11" ma:contentTypeDescription="Create a new document." ma:contentTypeScope="" ma:versionID="4e9131dd61b247d156cfff2107c5b1c6">
  <xsd:schema xmlns:xsd="http://www.w3.org/2001/XMLSchema" xmlns:xs="http://www.w3.org/2001/XMLSchema" xmlns:p="http://schemas.microsoft.com/office/2006/metadata/properties" xmlns:ns2="3cfac471-4577-4682-ace2-27119004fbfd" xmlns:ns3="fec5c98a-6fc8-4a06-b367-420d10c239c8" targetNamespace="http://schemas.microsoft.com/office/2006/metadata/properties" ma:root="true" ma:fieldsID="92b3b0f6bd96a5ba253984e88274ba70" ns2:_="" ns3:_="">
    <xsd:import namespace="3cfac471-4577-4682-ace2-27119004fbfd"/>
    <xsd:import namespace="fec5c98a-6fc8-4a06-b367-420d10c239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fac471-4577-4682-ace2-27119004fb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c5c98a-6fc8-4a06-b367-420d10c239c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D0D7F83-5693-4B25-BBCF-2B6DDDD8652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E5578E9-C687-4E0A-B222-57A5E9540E3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7AF4EE-92E2-4485-98C5-721C2BB631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fac471-4577-4682-ace2-27119004fbfd"/>
    <ds:schemaRef ds:uri="fec5c98a-6fc8-4a06-b367-420d10c239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Garner</dc:creator>
  <cp:lastModifiedBy>Joanne Howling | Everyone Health</cp:lastModifiedBy>
  <cp:revision>5</cp:revision>
  <dcterms:created xsi:type="dcterms:W3CDTF">2020-08-28T11:40:13Z</dcterms:created>
  <dcterms:modified xsi:type="dcterms:W3CDTF">2020-11-11T14:55:09Z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0x01010013445928B83D724B859E8E15B78DF8A5</vt:lpwstr>
  </property>
</Properties>
</file>