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60" r:id="rId76"/>
    <p:sldId id="361" r:id="rId77"/>
    <p:sldId id="362" r:id="rId78"/>
    <p:sldId id="363" r:id="rId79"/>
    <p:sldId id="364" r:id="rId80"/>
    <p:sldId id="365" r:id="rId81"/>
    <p:sldId id="366" r:id="rId82"/>
    <p:sldId id="367" r:id="rId83"/>
    <p:sldId id="368" r:id="rId84"/>
    <p:sldId id="369" r:id="rId85"/>
    <p:sldId id="370" r:id="rId86"/>
    <p:sldId id="371" r:id="rId87"/>
    <p:sldId id="372" r:id="rId88"/>
    <p:sldId id="373" r:id="rId89"/>
    <p:sldId id="374" r:id="rId90"/>
    <p:sldId id="375" r:id="rId91"/>
  </p:sldIdLst>
  <p:sldSz cx="9144000" cy="5143500" type="screen16x9"/>
  <p:notesSz cx="6858000" cy="9144000"/>
  <p:embeddedFontLst>
    <p:embeddedFont>
      <p:font typeface="Roboto" panose="020B0604020202020204" charset="0"/>
      <p:regular r:id="rId93"/>
      <p:bold r:id="rId94"/>
      <p:italic r:id="rId95"/>
      <p:boldItalic r:id="rId9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804C4-9741-4426-B26C-10AA10AA5475}" v="9" dt="2020-11-10T16:40:37.562"/>
  </p1510:revLst>
</p1510:revInfo>
</file>

<file path=ppt/tableStyles.xml><?xml version="1.0" encoding="utf-8"?>
<a:tblStyleLst xmlns:a="http://schemas.openxmlformats.org/drawingml/2006/main" def="{62BFEB88-60ED-475F-9E61-A3E55189D088}">
  <a:tblStyle styleId="{62BFEB88-60ED-475F-9E61-A3E55189D08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9A63C68-90FD-41AB-B983-850DF5CE28A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6A48C16D-3297-40FC-B851-18C7A8C278F6}"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5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microsoft.com/office/2015/10/relationships/revisionInfo" Target="revisionInfo.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font" Target="fonts/font3.fntdata"/><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customXml" Target="../customXml/item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font" Target="fonts/font2.fntdata"/><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presProps" Target="presProps.xml"/><Relationship Id="rId104" Type="http://schemas.openxmlformats.org/officeDocument/2006/relationships/customXml" Target="../customXml/item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tableStyles" Target="tableStyles.xml"/><Relationship Id="rId105" Type="http://schemas.openxmlformats.org/officeDocument/2006/relationships/customXml" Target="../customXml/item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font" Target="fonts/font1.fntdata"/><Relationship Id="rId98" Type="http://schemas.openxmlformats.org/officeDocument/2006/relationships/viewProps" Target="view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070804C4-9741-4426-B26C-10AA10AA5475}"/>
    <pc:docChg chg="undo custSel addSld delSld modSld modMainMaster">
      <pc:chgData name="LAWSON, Catherine" userId="61639cc2-6d54-462a-b4b0-89c4cc7abcaa" providerId="ADAL" clId="{070804C4-9741-4426-B26C-10AA10AA5475}" dt="2020-11-10T18:08:41.221" v="495" actId="14100"/>
      <pc:docMkLst>
        <pc:docMk/>
      </pc:docMkLst>
      <pc:sldChg chg="addSp delSp modSp mod">
        <pc:chgData name="LAWSON, Catherine" userId="61639cc2-6d54-462a-b4b0-89c4cc7abcaa" providerId="ADAL" clId="{070804C4-9741-4426-B26C-10AA10AA5475}" dt="2020-11-10T16:40:11.439" v="402" actId="13244"/>
        <pc:sldMkLst>
          <pc:docMk/>
          <pc:sldMk cId="0" sldId="256"/>
        </pc:sldMkLst>
        <pc:spChg chg="add del mod">
          <ac:chgData name="LAWSON, Catherine" userId="61639cc2-6d54-462a-b4b0-89c4cc7abcaa" providerId="ADAL" clId="{070804C4-9741-4426-B26C-10AA10AA5475}" dt="2020-11-10T10:58:17.860" v="3" actId="478"/>
          <ac:spMkLst>
            <pc:docMk/>
            <pc:sldMk cId="0" sldId="256"/>
            <ac:spMk id="3" creationId="{CD825208-4145-461E-897F-F5F7E1DFF05E}"/>
          </ac:spMkLst>
        </pc:spChg>
        <pc:spChg chg="add del mod">
          <ac:chgData name="LAWSON, Catherine" userId="61639cc2-6d54-462a-b4b0-89c4cc7abcaa" providerId="ADAL" clId="{070804C4-9741-4426-B26C-10AA10AA5475}" dt="2020-11-10T10:58:19.163" v="5"/>
          <ac:spMkLst>
            <pc:docMk/>
            <pc:sldMk cId="0" sldId="256"/>
            <ac:spMk id="10" creationId="{E8301DD7-CC0B-4E99-9034-689EB81D82FA}"/>
          </ac:spMkLst>
        </pc:spChg>
        <pc:spChg chg="mod">
          <ac:chgData name="LAWSON, Catherine" userId="61639cc2-6d54-462a-b4b0-89c4cc7abcaa" providerId="ADAL" clId="{070804C4-9741-4426-B26C-10AA10AA5475}" dt="2020-11-10T13:29:42.203" v="108" actId="207"/>
          <ac:spMkLst>
            <pc:docMk/>
            <pc:sldMk cId="0" sldId="256"/>
            <ac:spMk id="99" creationId="{00000000-0000-0000-0000-000000000000}"/>
          </ac:spMkLst>
        </pc:spChg>
        <pc:spChg chg="mod">
          <ac:chgData name="LAWSON, Catherine" userId="61639cc2-6d54-462a-b4b0-89c4cc7abcaa" providerId="ADAL" clId="{070804C4-9741-4426-B26C-10AA10AA5475}" dt="2020-11-10T13:29:52.850" v="111" actId="208"/>
          <ac:spMkLst>
            <pc:docMk/>
            <pc:sldMk cId="0" sldId="256"/>
            <ac:spMk id="100" creationId="{00000000-0000-0000-0000-000000000000}"/>
          </ac:spMkLst>
        </pc:spChg>
        <pc:spChg chg="add del mod ord">
          <ac:chgData name="LAWSON, Catherine" userId="61639cc2-6d54-462a-b4b0-89c4cc7abcaa" providerId="ADAL" clId="{070804C4-9741-4426-B26C-10AA10AA5475}" dt="2020-11-10T16:39:11.931" v="392" actId="13244"/>
          <ac:spMkLst>
            <pc:docMk/>
            <pc:sldMk cId="0" sldId="256"/>
            <ac:spMk id="101" creationId="{00000000-0000-0000-0000-000000000000}"/>
          </ac:spMkLst>
        </pc:spChg>
        <pc:spChg chg="mod ord">
          <ac:chgData name="LAWSON, Catherine" userId="61639cc2-6d54-462a-b4b0-89c4cc7abcaa" providerId="ADAL" clId="{070804C4-9741-4426-B26C-10AA10AA5475}" dt="2020-11-10T16:39:09.144" v="391" actId="13244"/>
          <ac:spMkLst>
            <pc:docMk/>
            <pc:sldMk cId="0" sldId="256"/>
            <ac:spMk id="102" creationId="{00000000-0000-0000-0000-000000000000}"/>
          </ac:spMkLst>
        </pc:spChg>
        <pc:spChg chg="mod ord">
          <ac:chgData name="LAWSON, Catherine" userId="61639cc2-6d54-462a-b4b0-89c4cc7abcaa" providerId="ADAL" clId="{070804C4-9741-4426-B26C-10AA10AA5475}" dt="2020-11-10T16:39:06.828" v="390" actId="13244"/>
          <ac:spMkLst>
            <pc:docMk/>
            <pc:sldMk cId="0" sldId="256"/>
            <ac:spMk id="103" creationId="{00000000-0000-0000-0000-000000000000}"/>
          </ac:spMkLst>
        </pc:spChg>
        <pc:spChg chg="mod">
          <ac:chgData name="LAWSON, Catherine" userId="61639cc2-6d54-462a-b4b0-89c4cc7abcaa" providerId="ADAL" clId="{070804C4-9741-4426-B26C-10AA10AA5475}" dt="2020-11-10T13:29:22.693" v="104" actId="207"/>
          <ac:spMkLst>
            <pc:docMk/>
            <pc:sldMk cId="0" sldId="256"/>
            <ac:spMk id="104" creationId="{00000000-0000-0000-0000-000000000000}"/>
          </ac:spMkLst>
        </pc:spChg>
        <pc:spChg chg="ord">
          <ac:chgData name="LAWSON, Catherine" userId="61639cc2-6d54-462a-b4b0-89c4cc7abcaa" providerId="ADAL" clId="{070804C4-9741-4426-B26C-10AA10AA5475}" dt="2020-11-10T16:40:11.439" v="402" actId="13244"/>
          <ac:spMkLst>
            <pc:docMk/>
            <pc:sldMk cId="0" sldId="256"/>
            <ac:spMk id="105" creationId="{00000000-0000-0000-0000-000000000000}"/>
          </ac:spMkLst>
        </pc:spChg>
      </pc:sldChg>
      <pc:sldChg chg="addSp delSp modSp mod">
        <pc:chgData name="LAWSON, Catherine" userId="61639cc2-6d54-462a-b4b0-89c4cc7abcaa" providerId="ADAL" clId="{070804C4-9741-4426-B26C-10AA10AA5475}" dt="2020-11-10T13:32:52.132" v="145" actId="1076"/>
        <pc:sldMkLst>
          <pc:docMk/>
          <pc:sldMk cId="0" sldId="257"/>
        </pc:sldMkLst>
        <pc:spChg chg="add mod">
          <ac:chgData name="LAWSON, Catherine" userId="61639cc2-6d54-462a-b4b0-89c4cc7abcaa" providerId="ADAL" clId="{070804C4-9741-4426-B26C-10AA10AA5475}" dt="2020-11-10T13:32:10.012" v="139" actId="1076"/>
          <ac:spMkLst>
            <pc:docMk/>
            <pc:sldMk cId="0" sldId="257"/>
            <ac:spMk id="2" creationId="{A0BC39D9-2F63-4821-9841-30804F72A8B8}"/>
          </ac:spMkLst>
        </pc:spChg>
        <pc:spChg chg="mod">
          <ac:chgData name="LAWSON, Catherine" userId="61639cc2-6d54-462a-b4b0-89c4cc7abcaa" providerId="ADAL" clId="{070804C4-9741-4426-B26C-10AA10AA5475}" dt="2020-11-10T13:30:01.786" v="112" actId="207"/>
          <ac:spMkLst>
            <pc:docMk/>
            <pc:sldMk cId="0" sldId="257"/>
            <ac:spMk id="111" creationId="{00000000-0000-0000-0000-000000000000}"/>
          </ac:spMkLst>
        </pc:spChg>
        <pc:spChg chg="mod">
          <ac:chgData name="LAWSON, Catherine" userId="61639cc2-6d54-462a-b4b0-89c4cc7abcaa" providerId="ADAL" clId="{070804C4-9741-4426-B26C-10AA10AA5475}" dt="2020-11-10T13:32:52.132" v="145" actId="1076"/>
          <ac:spMkLst>
            <pc:docMk/>
            <pc:sldMk cId="0" sldId="257"/>
            <ac:spMk id="113" creationId="{00000000-0000-0000-0000-000000000000}"/>
          </ac:spMkLst>
        </pc:spChg>
        <pc:graphicFrameChg chg="del mod">
          <ac:chgData name="LAWSON, Catherine" userId="61639cc2-6d54-462a-b4b0-89c4cc7abcaa" providerId="ADAL" clId="{070804C4-9741-4426-B26C-10AA10AA5475}" dt="2020-11-10T13:30:58.047" v="118" actId="478"/>
          <ac:graphicFrameMkLst>
            <pc:docMk/>
            <pc:sldMk cId="0" sldId="257"/>
            <ac:graphicFrameMk id="112" creationId="{00000000-0000-0000-0000-000000000000}"/>
          </ac:graphicFrameMkLst>
        </pc:graphicFrameChg>
      </pc:sldChg>
      <pc:sldChg chg="modSp mod">
        <pc:chgData name="LAWSON, Catherine" userId="61639cc2-6d54-462a-b4b0-89c4cc7abcaa" providerId="ADAL" clId="{070804C4-9741-4426-B26C-10AA10AA5475}" dt="2020-11-10T13:32:45.627" v="144" actId="1076"/>
        <pc:sldMkLst>
          <pc:docMk/>
          <pc:sldMk cId="0" sldId="258"/>
        </pc:sldMkLst>
        <pc:spChg chg="mod">
          <ac:chgData name="LAWSON, Catherine" userId="61639cc2-6d54-462a-b4b0-89c4cc7abcaa" providerId="ADAL" clId="{070804C4-9741-4426-B26C-10AA10AA5475}" dt="2020-11-10T13:32:17.699" v="140" actId="207"/>
          <ac:spMkLst>
            <pc:docMk/>
            <pc:sldMk cId="0" sldId="258"/>
            <ac:spMk id="118" creationId="{00000000-0000-0000-0000-000000000000}"/>
          </ac:spMkLst>
        </pc:spChg>
        <pc:spChg chg="mod">
          <ac:chgData name="LAWSON, Catherine" userId="61639cc2-6d54-462a-b4b0-89c4cc7abcaa" providerId="ADAL" clId="{070804C4-9741-4426-B26C-10AA10AA5475}" dt="2020-11-10T13:32:41.503" v="143" actId="207"/>
          <ac:spMkLst>
            <pc:docMk/>
            <pc:sldMk cId="0" sldId="258"/>
            <ac:spMk id="119" creationId="{00000000-0000-0000-0000-000000000000}"/>
          </ac:spMkLst>
        </pc:spChg>
        <pc:spChg chg="mod">
          <ac:chgData name="LAWSON, Catherine" userId="61639cc2-6d54-462a-b4b0-89c4cc7abcaa" providerId="ADAL" clId="{070804C4-9741-4426-B26C-10AA10AA5475}" dt="2020-11-10T13:32:45.627" v="144" actId="1076"/>
          <ac:spMkLst>
            <pc:docMk/>
            <pc:sldMk cId="0" sldId="258"/>
            <ac:spMk id="120" creationId="{00000000-0000-0000-0000-000000000000}"/>
          </ac:spMkLst>
        </pc:spChg>
      </pc:sldChg>
      <pc:sldChg chg="modSp mod">
        <pc:chgData name="LAWSON, Catherine" userId="61639cc2-6d54-462a-b4b0-89c4cc7abcaa" providerId="ADAL" clId="{070804C4-9741-4426-B26C-10AA10AA5475}" dt="2020-11-10T13:33:17.803" v="148" actId="12"/>
        <pc:sldMkLst>
          <pc:docMk/>
          <pc:sldMk cId="0" sldId="259"/>
        </pc:sldMkLst>
        <pc:spChg chg="mod">
          <ac:chgData name="LAWSON, Catherine" userId="61639cc2-6d54-462a-b4b0-89c4cc7abcaa" providerId="ADAL" clId="{070804C4-9741-4426-B26C-10AA10AA5475}" dt="2020-11-10T13:33:07.346" v="147" actId="207"/>
          <ac:spMkLst>
            <pc:docMk/>
            <pc:sldMk cId="0" sldId="259"/>
            <ac:spMk id="125" creationId="{00000000-0000-0000-0000-000000000000}"/>
          </ac:spMkLst>
        </pc:spChg>
        <pc:spChg chg="mod">
          <ac:chgData name="LAWSON, Catherine" userId="61639cc2-6d54-462a-b4b0-89c4cc7abcaa" providerId="ADAL" clId="{070804C4-9741-4426-B26C-10AA10AA5475}" dt="2020-11-10T13:33:17.803" v="148" actId="12"/>
          <ac:spMkLst>
            <pc:docMk/>
            <pc:sldMk cId="0" sldId="259"/>
            <ac:spMk id="126" creationId="{00000000-0000-0000-0000-000000000000}"/>
          </ac:spMkLst>
        </pc:spChg>
        <pc:spChg chg="mod">
          <ac:chgData name="LAWSON, Catherine" userId="61639cc2-6d54-462a-b4b0-89c4cc7abcaa" providerId="ADAL" clId="{070804C4-9741-4426-B26C-10AA10AA5475}" dt="2020-11-10T13:33:02.194" v="146" actId="1076"/>
          <ac:spMkLst>
            <pc:docMk/>
            <pc:sldMk cId="0" sldId="259"/>
            <ac:spMk id="127" creationId="{00000000-0000-0000-0000-000000000000}"/>
          </ac:spMkLst>
        </pc:spChg>
      </pc:sldChg>
      <pc:sldChg chg="modSp mod">
        <pc:chgData name="LAWSON, Catherine" userId="61639cc2-6d54-462a-b4b0-89c4cc7abcaa" providerId="ADAL" clId="{070804C4-9741-4426-B26C-10AA10AA5475}" dt="2020-11-10T13:33:32.821" v="151" actId="1076"/>
        <pc:sldMkLst>
          <pc:docMk/>
          <pc:sldMk cId="0" sldId="260"/>
        </pc:sldMkLst>
        <pc:spChg chg="mod">
          <ac:chgData name="LAWSON, Catherine" userId="61639cc2-6d54-462a-b4b0-89c4cc7abcaa" providerId="ADAL" clId="{070804C4-9741-4426-B26C-10AA10AA5475}" dt="2020-11-10T13:33:27.791" v="150" actId="208"/>
          <ac:spMkLst>
            <pc:docMk/>
            <pc:sldMk cId="0" sldId="260"/>
            <ac:spMk id="132" creationId="{00000000-0000-0000-0000-000000000000}"/>
          </ac:spMkLst>
        </pc:spChg>
        <pc:spChg chg="mod">
          <ac:chgData name="LAWSON, Catherine" userId="61639cc2-6d54-462a-b4b0-89c4cc7abcaa" providerId="ADAL" clId="{070804C4-9741-4426-B26C-10AA10AA5475}" dt="2020-11-10T13:33:32.821" v="151" actId="1076"/>
          <ac:spMkLst>
            <pc:docMk/>
            <pc:sldMk cId="0" sldId="260"/>
            <ac:spMk id="133" creationId="{00000000-0000-0000-0000-000000000000}"/>
          </ac:spMkLst>
        </pc:spChg>
      </pc:sldChg>
      <pc:sldChg chg="modSp mod">
        <pc:chgData name="LAWSON, Catherine" userId="61639cc2-6d54-462a-b4b0-89c4cc7abcaa" providerId="ADAL" clId="{070804C4-9741-4426-B26C-10AA10AA5475}" dt="2020-11-10T13:34:53.698" v="156" actId="12"/>
        <pc:sldMkLst>
          <pc:docMk/>
          <pc:sldMk cId="0" sldId="261"/>
        </pc:sldMkLst>
        <pc:spChg chg="mod">
          <ac:chgData name="LAWSON, Catherine" userId="61639cc2-6d54-462a-b4b0-89c4cc7abcaa" providerId="ADAL" clId="{070804C4-9741-4426-B26C-10AA10AA5475}" dt="2020-11-10T13:34:20.912" v="153" actId="207"/>
          <ac:spMkLst>
            <pc:docMk/>
            <pc:sldMk cId="0" sldId="261"/>
            <ac:spMk id="138" creationId="{00000000-0000-0000-0000-000000000000}"/>
          </ac:spMkLst>
        </pc:spChg>
        <pc:spChg chg="mod">
          <ac:chgData name="LAWSON, Catherine" userId="61639cc2-6d54-462a-b4b0-89c4cc7abcaa" providerId="ADAL" clId="{070804C4-9741-4426-B26C-10AA10AA5475}" dt="2020-11-10T13:34:53.698" v="156" actId="12"/>
          <ac:spMkLst>
            <pc:docMk/>
            <pc:sldMk cId="0" sldId="261"/>
            <ac:spMk id="139" creationId="{00000000-0000-0000-0000-000000000000}"/>
          </ac:spMkLst>
        </pc:spChg>
        <pc:spChg chg="mod">
          <ac:chgData name="LAWSON, Catherine" userId="61639cc2-6d54-462a-b4b0-89c4cc7abcaa" providerId="ADAL" clId="{070804C4-9741-4426-B26C-10AA10AA5475}" dt="2020-11-10T13:34:16.117" v="152" actId="1076"/>
          <ac:spMkLst>
            <pc:docMk/>
            <pc:sldMk cId="0" sldId="261"/>
            <ac:spMk id="140" creationId="{00000000-0000-0000-0000-000000000000}"/>
          </ac:spMkLst>
        </pc:spChg>
      </pc:sldChg>
      <pc:sldChg chg="modSp mod">
        <pc:chgData name="LAWSON, Catherine" userId="61639cc2-6d54-462a-b4b0-89c4cc7abcaa" providerId="ADAL" clId="{070804C4-9741-4426-B26C-10AA10AA5475}" dt="2020-11-10T13:35:33.239" v="163" actId="207"/>
        <pc:sldMkLst>
          <pc:docMk/>
          <pc:sldMk cId="0" sldId="262"/>
        </pc:sldMkLst>
        <pc:spChg chg="mod">
          <ac:chgData name="LAWSON, Catherine" userId="61639cc2-6d54-462a-b4b0-89c4cc7abcaa" providerId="ADAL" clId="{070804C4-9741-4426-B26C-10AA10AA5475}" dt="2020-11-10T13:35:17.582" v="159" actId="207"/>
          <ac:spMkLst>
            <pc:docMk/>
            <pc:sldMk cId="0" sldId="262"/>
            <ac:spMk id="145" creationId="{00000000-0000-0000-0000-000000000000}"/>
          </ac:spMkLst>
        </pc:spChg>
        <pc:spChg chg="mod">
          <ac:chgData name="LAWSON, Catherine" userId="61639cc2-6d54-462a-b4b0-89c4cc7abcaa" providerId="ADAL" clId="{070804C4-9741-4426-B26C-10AA10AA5475}" dt="2020-11-10T13:35:33.239" v="163" actId="207"/>
          <ac:spMkLst>
            <pc:docMk/>
            <pc:sldMk cId="0" sldId="262"/>
            <ac:spMk id="146" creationId="{00000000-0000-0000-0000-000000000000}"/>
          </ac:spMkLst>
        </pc:spChg>
        <pc:spChg chg="mod">
          <ac:chgData name="LAWSON, Catherine" userId="61639cc2-6d54-462a-b4b0-89c4cc7abcaa" providerId="ADAL" clId="{070804C4-9741-4426-B26C-10AA10AA5475}" dt="2020-11-10T13:35:05.968" v="157" actId="1076"/>
          <ac:spMkLst>
            <pc:docMk/>
            <pc:sldMk cId="0" sldId="262"/>
            <ac:spMk id="147" creationId="{00000000-0000-0000-0000-000000000000}"/>
          </ac:spMkLst>
        </pc:spChg>
      </pc:sldChg>
      <pc:sldChg chg="modSp mod">
        <pc:chgData name="LAWSON, Catherine" userId="61639cc2-6d54-462a-b4b0-89c4cc7abcaa" providerId="ADAL" clId="{070804C4-9741-4426-B26C-10AA10AA5475}" dt="2020-11-10T13:50:31.470" v="168" actId="1076"/>
        <pc:sldMkLst>
          <pc:docMk/>
          <pc:sldMk cId="0" sldId="263"/>
        </pc:sldMkLst>
        <pc:spChg chg="mod">
          <ac:chgData name="LAWSON, Catherine" userId="61639cc2-6d54-462a-b4b0-89c4cc7abcaa" providerId="ADAL" clId="{070804C4-9741-4426-B26C-10AA10AA5475}" dt="2020-11-10T13:35:48.148" v="165" actId="207"/>
          <ac:spMkLst>
            <pc:docMk/>
            <pc:sldMk cId="0" sldId="263"/>
            <ac:spMk id="152" creationId="{00000000-0000-0000-0000-000000000000}"/>
          </ac:spMkLst>
        </pc:spChg>
        <pc:spChg chg="mod">
          <ac:chgData name="LAWSON, Catherine" userId="61639cc2-6d54-462a-b4b0-89c4cc7abcaa" providerId="ADAL" clId="{070804C4-9741-4426-B26C-10AA10AA5475}" dt="2020-11-10T13:50:24.388" v="167" actId="12"/>
          <ac:spMkLst>
            <pc:docMk/>
            <pc:sldMk cId="0" sldId="263"/>
            <ac:spMk id="153" creationId="{00000000-0000-0000-0000-000000000000}"/>
          </ac:spMkLst>
        </pc:spChg>
        <pc:spChg chg="mod">
          <ac:chgData name="LAWSON, Catherine" userId="61639cc2-6d54-462a-b4b0-89c4cc7abcaa" providerId="ADAL" clId="{070804C4-9741-4426-B26C-10AA10AA5475}" dt="2020-11-10T13:50:31.470" v="168" actId="1076"/>
          <ac:spMkLst>
            <pc:docMk/>
            <pc:sldMk cId="0" sldId="263"/>
            <ac:spMk id="154" creationId="{00000000-0000-0000-0000-000000000000}"/>
          </ac:spMkLst>
        </pc:spChg>
      </pc:sldChg>
      <pc:sldChg chg="modSp mod modClrScheme chgLayout">
        <pc:chgData name="LAWSON, Catherine" userId="61639cc2-6d54-462a-b4b0-89c4cc7abcaa" providerId="ADAL" clId="{070804C4-9741-4426-B26C-10AA10AA5475}" dt="2020-11-10T16:38:51.781" v="389" actId="13244"/>
        <pc:sldMkLst>
          <pc:docMk/>
          <pc:sldMk cId="0" sldId="264"/>
        </pc:sldMkLst>
        <pc:spChg chg="mod ord">
          <ac:chgData name="LAWSON, Catherine" userId="61639cc2-6d54-462a-b4b0-89c4cc7abcaa" providerId="ADAL" clId="{070804C4-9741-4426-B26C-10AA10AA5475}" dt="2020-11-10T13:51:26.494" v="175" actId="207"/>
          <ac:spMkLst>
            <pc:docMk/>
            <pc:sldMk cId="0" sldId="264"/>
            <ac:spMk id="159" creationId="{00000000-0000-0000-0000-000000000000}"/>
          </ac:spMkLst>
        </pc:spChg>
        <pc:spChg chg="mod ord">
          <ac:chgData name="LAWSON, Catherine" userId="61639cc2-6d54-462a-b4b0-89c4cc7abcaa" providerId="ADAL" clId="{070804C4-9741-4426-B26C-10AA10AA5475}" dt="2020-11-10T13:50:56.891" v="171" actId="1076"/>
          <ac:spMkLst>
            <pc:docMk/>
            <pc:sldMk cId="0" sldId="264"/>
            <ac:spMk id="160" creationId="{00000000-0000-0000-0000-000000000000}"/>
          </ac:spMkLst>
        </pc:spChg>
        <pc:spChg chg="mod ord">
          <ac:chgData name="LAWSON, Catherine" userId="61639cc2-6d54-462a-b4b0-89c4cc7abcaa" providerId="ADAL" clId="{070804C4-9741-4426-B26C-10AA10AA5475}" dt="2020-11-10T16:38:50.015" v="388" actId="13244"/>
          <ac:spMkLst>
            <pc:docMk/>
            <pc:sldMk cId="0" sldId="264"/>
            <ac:spMk id="161" creationId="{00000000-0000-0000-0000-000000000000}"/>
          </ac:spMkLst>
        </pc:spChg>
        <pc:spChg chg="mod ord">
          <ac:chgData name="LAWSON, Catherine" userId="61639cc2-6d54-462a-b4b0-89c4cc7abcaa" providerId="ADAL" clId="{070804C4-9741-4426-B26C-10AA10AA5475}" dt="2020-11-10T13:51:22.005" v="174" actId="12"/>
          <ac:spMkLst>
            <pc:docMk/>
            <pc:sldMk cId="0" sldId="264"/>
            <ac:spMk id="162" creationId="{00000000-0000-0000-0000-000000000000}"/>
          </ac:spMkLst>
        </pc:spChg>
        <pc:spChg chg="mod ord">
          <ac:chgData name="LAWSON, Catherine" userId="61639cc2-6d54-462a-b4b0-89c4cc7abcaa" providerId="ADAL" clId="{070804C4-9741-4426-B26C-10AA10AA5475}" dt="2020-11-10T16:38:51.781" v="389" actId="13244"/>
          <ac:spMkLst>
            <pc:docMk/>
            <pc:sldMk cId="0" sldId="264"/>
            <ac:spMk id="163" creationId="{00000000-0000-0000-0000-000000000000}"/>
          </ac:spMkLst>
        </pc:spChg>
      </pc:sldChg>
      <pc:sldChg chg="modSp mod">
        <pc:chgData name="LAWSON, Catherine" userId="61639cc2-6d54-462a-b4b0-89c4cc7abcaa" providerId="ADAL" clId="{070804C4-9741-4426-B26C-10AA10AA5475}" dt="2020-11-10T13:51:49.058" v="178" actId="207"/>
        <pc:sldMkLst>
          <pc:docMk/>
          <pc:sldMk cId="0" sldId="265"/>
        </pc:sldMkLst>
        <pc:spChg chg="mod">
          <ac:chgData name="LAWSON, Catherine" userId="61639cc2-6d54-462a-b4b0-89c4cc7abcaa" providerId="ADAL" clId="{070804C4-9741-4426-B26C-10AA10AA5475}" dt="2020-11-10T13:51:37.093" v="176" actId="207"/>
          <ac:spMkLst>
            <pc:docMk/>
            <pc:sldMk cId="0" sldId="265"/>
            <ac:spMk id="168" creationId="{00000000-0000-0000-0000-000000000000}"/>
          </ac:spMkLst>
        </pc:spChg>
        <pc:spChg chg="mod">
          <ac:chgData name="LAWSON, Catherine" userId="61639cc2-6d54-462a-b4b0-89c4cc7abcaa" providerId="ADAL" clId="{070804C4-9741-4426-B26C-10AA10AA5475}" dt="2020-11-10T13:51:49.058" v="178" actId="207"/>
          <ac:spMkLst>
            <pc:docMk/>
            <pc:sldMk cId="0" sldId="265"/>
            <ac:spMk id="169" creationId="{00000000-0000-0000-0000-000000000000}"/>
          </ac:spMkLst>
        </pc:spChg>
        <pc:spChg chg="mod">
          <ac:chgData name="LAWSON, Catherine" userId="61639cc2-6d54-462a-b4b0-89c4cc7abcaa" providerId="ADAL" clId="{070804C4-9741-4426-B26C-10AA10AA5475}" dt="2020-11-10T13:51:41.965" v="177" actId="1076"/>
          <ac:spMkLst>
            <pc:docMk/>
            <pc:sldMk cId="0" sldId="265"/>
            <ac:spMk id="170" creationId="{00000000-0000-0000-0000-000000000000}"/>
          </ac:spMkLst>
        </pc:spChg>
      </pc:sldChg>
      <pc:sldChg chg="modSp mod">
        <pc:chgData name="LAWSON, Catherine" userId="61639cc2-6d54-462a-b4b0-89c4cc7abcaa" providerId="ADAL" clId="{070804C4-9741-4426-B26C-10AA10AA5475}" dt="2020-11-10T13:52:02.246" v="181" actId="1076"/>
        <pc:sldMkLst>
          <pc:docMk/>
          <pc:sldMk cId="0" sldId="266"/>
        </pc:sldMkLst>
        <pc:spChg chg="mod">
          <ac:chgData name="LAWSON, Catherine" userId="61639cc2-6d54-462a-b4b0-89c4cc7abcaa" providerId="ADAL" clId="{070804C4-9741-4426-B26C-10AA10AA5475}" dt="2020-11-10T13:51:56.821" v="180" actId="207"/>
          <ac:spMkLst>
            <pc:docMk/>
            <pc:sldMk cId="0" sldId="266"/>
            <ac:spMk id="176" creationId="{00000000-0000-0000-0000-000000000000}"/>
          </ac:spMkLst>
        </pc:spChg>
        <pc:spChg chg="mod">
          <ac:chgData name="LAWSON, Catherine" userId="61639cc2-6d54-462a-b4b0-89c4cc7abcaa" providerId="ADAL" clId="{070804C4-9741-4426-B26C-10AA10AA5475}" dt="2020-11-10T13:52:02.246" v="181" actId="1076"/>
          <ac:spMkLst>
            <pc:docMk/>
            <pc:sldMk cId="0" sldId="266"/>
            <ac:spMk id="177" creationId="{00000000-0000-0000-0000-000000000000}"/>
          </ac:spMkLst>
        </pc:spChg>
      </pc:sldChg>
      <pc:sldChg chg="modSp mod">
        <pc:chgData name="LAWSON, Catherine" userId="61639cc2-6d54-462a-b4b0-89c4cc7abcaa" providerId="ADAL" clId="{070804C4-9741-4426-B26C-10AA10AA5475}" dt="2020-11-10T16:33:23.369" v="346" actId="20577"/>
        <pc:sldMkLst>
          <pc:docMk/>
          <pc:sldMk cId="0" sldId="267"/>
        </pc:sldMkLst>
        <pc:spChg chg="mod">
          <ac:chgData name="LAWSON, Catherine" userId="61639cc2-6d54-462a-b4b0-89c4cc7abcaa" providerId="ADAL" clId="{070804C4-9741-4426-B26C-10AA10AA5475}" dt="2020-11-10T16:33:23.369" v="346" actId="20577"/>
          <ac:spMkLst>
            <pc:docMk/>
            <pc:sldMk cId="0" sldId="267"/>
            <ac:spMk id="182" creationId="{00000000-0000-0000-0000-000000000000}"/>
          </ac:spMkLst>
        </pc:spChg>
        <pc:spChg chg="mod">
          <ac:chgData name="LAWSON, Catherine" userId="61639cc2-6d54-462a-b4b0-89c4cc7abcaa" providerId="ADAL" clId="{070804C4-9741-4426-B26C-10AA10AA5475}" dt="2020-11-10T13:52:16.556" v="183" actId="1076"/>
          <ac:spMkLst>
            <pc:docMk/>
            <pc:sldMk cId="0" sldId="267"/>
            <ac:spMk id="184" creationId="{00000000-0000-0000-0000-000000000000}"/>
          </ac:spMkLst>
        </pc:spChg>
      </pc:sldChg>
      <pc:sldChg chg="modSp mod modNotes">
        <pc:chgData name="LAWSON, Catherine" userId="61639cc2-6d54-462a-b4b0-89c4cc7abcaa" providerId="ADAL" clId="{070804C4-9741-4426-B26C-10AA10AA5475}" dt="2020-11-10T13:52:29.453" v="185" actId="1076"/>
        <pc:sldMkLst>
          <pc:docMk/>
          <pc:sldMk cId="0" sldId="268"/>
        </pc:sldMkLst>
        <pc:spChg chg="mod">
          <ac:chgData name="LAWSON, Catherine" userId="61639cc2-6d54-462a-b4b0-89c4cc7abcaa" providerId="ADAL" clId="{070804C4-9741-4426-B26C-10AA10AA5475}" dt="2020-11-10T13:52:25.061" v="184" actId="207"/>
          <ac:spMkLst>
            <pc:docMk/>
            <pc:sldMk cId="0" sldId="268"/>
            <ac:spMk id="189" creationId="{00000000-0000-0000-0000-000000000000}"/>
          </ac:spMkLst>
        </pc:spChg>
        <pc:spChg chg="mod">
          <ac:chgData name="LAWSON, Catherine" userId="61639cc2-6d54-462a-b4b0-89c4cc7abcaa" providerId="ADAL" clId="{070804C4-9741-4426-B26C-10AA10AA5475}" dt="2020-11-10T13:52:29.453" v="185" actId="1076"/>
          <ac:spMkLst>
            <pc:docMk/>
            <pc:sldMk cId="0" sldId="268"/>
            <ac:spMk id="191" creationId="{00000000-0000-0000-0000-000000000000}"/>
          </ac:spMkLst>
        </pc:spChg>
      </pc:sldChg>
      <pc:sldChg chg="modSp mod">
        <pc:chgData name="LAWSON, Catherine" userId="61639cc2-6d54-462a-b4b0-89c4cc7abcaa" providerId="ADAL" clId="{070804C4-9741-4426-B26C-10AA10AA5475}" dt="2020-11-10T13:53:13.593" v="188" actId="1076"/>
        <pc:sldMkLst>
          <pc:docMk/>
          <pc:sldMk cId="0" sldId="269"/>
        </pc:sldMkLst>
        <pc:spChg chg="mod">
          <ac:chgData name="LAWSON, Catherine" userId="61639cc2-6d54-462a-b4b0-89c4cc7abcaa" providerId="ADAL" clId="{070804C4-9741-4426-B26C-10AA10AA5475}" dt="2020-11-10T13:53:09.020" v="187" actId="208"/>
          <ac:spMkLst>
            <pc:docMk/>
            <pc:sldMk cId="0" sldId="269"/>
            <ac:spMk id="196" creationId="{00000000-0000-0000-0000-000000000000}"/>
          </ac:spMkLst>
        </pc:spChg>
        <pc:spChg chg="mod">
          <ac:chgData name="LAWSON, Catherine" userId="61639cc2-6d54-462a-b4b0-89c4cc7abcaa" providerId="ADAL" clId="{070804C4-9741-4426-B26C-10AA10AA5475}" dt="2020-11-10T13:53:13.593" v="188" actId="1076"/>
          <ac:spMkLst>
            <pc:docMk/>
            <pc:sldMk cId="0" sldId="269"/>
            <ac:spMk id="197" creationId="{00000000-0000-0000-0000-000000000000}"/>
          </ac:spMkLst>
        </pc:spChg>
      </pc:sldChg>
      <pc:sldChg chg="modSp mod">
        <pc:chgData name="LAWSON, Catherine" userId="61639cc2-6d54-462a-b4b0-89c4cc7abcaa" providerId="ADAL" clId="{070804C4-9741-4426-B26C-10AA10AA5475}" dt="2020-11-10T13:54:17.043" v="192" actId="1076"/>
        <pc:sldMkLst>
          <pc:docMk/>
          <pc:sldMk cId="0" sldId="270"/>
        </pc:sldMkLst>
        <pc:spChg chg="mod">
          <ac:chgData name="LAWSON, Catherine" userId="61639cc2-6d54-462a-b4b0-89c4cc7abcaa" providerId="ADAL" clId="{070804C4-9741-4426-B26C-10AA10AA5475}" dt="2020-11-10T13:53:20.663" v="189" actId="207"/>
          <ac:spMkLst>
            <pc:docMk/>
            <pc:sldMk cId="0" sldId="270"/>
            <ac:spMk id="202" creationId="{00000000-0000-0000-0000-000000000000}"/>
          </ac:spMkLst>
        </pc:spChg>
        <pc:spChg chg="mod">
          <ac:chgData name="LAWSON, Catherine" userId="61639cc2-6d54-462a-b4b0-89c4cc7abcaa" providerId="ADAL" clId="{070804C4-9741-4426-B26C-10AA10AA5475}" dt="2020-11-10T13:54:12.219" v="191" actId="12"/>
          <ac:spMkLst>
            <pc:docMk/>
            <pc:sldMk cId="0" sldId="270"/>
            <ac:spMk id="203" creationId="{00000000-0000-0000-0000-000000000000}"/>
          </ac:spMkLst>
        </pc:spChg>
        <pc:spChg chg="mod">
          <ac:chgData name="LAWSON, Catherine" userId="61639cc2-6d54-462a-b4b0-89c4cc7abcaa" providerId="ADAL" clId="{070804C4-9741-4426-B26C-10AA10AA5475}" dt="2020-11-10T13:54:17.043" v="192" actId="1076"/>
          <ac:spMkLst>
            <pc:docMk/>
            <pc:sldMk cId="0" sldId="270"/>
            <ac:spMk id="204" creationId="{00000000-0000-0000-0000-000000000000}"/>
          </ac:spMkLst>
        </pc:spChg>
      </pc:sldChg>
      <pc:sldChg chg="modSp mod modNotes">
        <pc:chgData name="LAWSON, Catherine" userId="61639cc2-6d54-462a-b4b0-89c4cc7abcaa" providerId="ADAL" clId="{070804C4-9741-4426-B26C-10AA10AA5475}" dt="2020-11-10T13:54:24.450" v="193" actId="207"/>
        <pc:sldMkLst>
          <pc:docMk/>
          <pc:sldMk cId="0" sldId="271"/>
        </pc:sldMkLst>
        <pc:spChg chg="mod">
          <ac:chgData name="LAWSON, Catherine" userId="61639cc2-6d54-462a-b4b0-89c4cc7abcaa" providerId="ADAL" clId="{070804C4-9741-4426-B26C-10AA10AA5475}" dt="2020-11-10T13:54:24.450" v="193" actId="207"/>
          <ac:spMkLst>
            <pc:docMk/>
            <pc:sldMk cId="0" sldId="271"/>
            <ac:spMk id="209" creationId="{00000000-0000-0000-0000-000000000000}"/>
          </ac:spMkLst>
        </pc:spChg>
      </pc:sldChg>
      <pc:sldChg chg="modSp mod">
        <pc:chgData name="LAWSON, Catherine" userId="61639cc2-6d54-462a-b4b0-89c4cc7abcaa" providerId="ADAL" clId="{070804C4-9741-4426-B26C-10AA10AA5475}" dt="2020-11-10T13:54:36.929" v="196" actId="1076"/>
        <pc:sldMkLst>
          <pc:docMk/>
          <pc:sldMk cId="0" sldId="272"/>
        </pc:sldMkLst>
        <pc:spChg chg="mod">
          <ac:chgData name="LAWSON, Catherine" userId="61639cc2-6d54-462a-b4b0-89c4cc7abcaa" providerId="ADAL" clId="{070804C4-9741-4426-B26C-10AA10AA5475}" dt="2020-11-10T13:54:32.297" v="195" actId="207"/>
          <ac:spMkLst>
            <pc:docMk/>
            <pc:sldMk cId="0" sldId="272"/>
            <ac:spMk id="216" creationId="{00000000-0000-0000-0000-000000000000}"/>
          </ac:spMkLst>
        </pc:spChg>
        <pc:spChg chg="mod">
          <ac:chgData name="LAWSON, Catherine" userId="61639cc2-6d54-462a-b4b0-89c4cc7abcaa" providerId="ADAL" clId="{070804C4-9741-4426-B26C-10AA10AA5475}" dt="2020-11-10T13:54:36.929" v="196" actId="1076"/>
          <ac:spMkLst>
            <pc:docMk/>
            <pc:sldMk cId="0" sldId="272"/>
            <ac:spMk id="217" creationId="{00000000-0000-0000-0000-000000000000}"/>
          </ac:spMkLst>
        </pc:spChg>
      </pc:sldChg>
      <pc:sldChg chg="modSp mod">
        <pc:chgData name="LAWSON, Catherine" userId="61639cc2-6d54-462a-b4b0-89c4cc7abcaa" providerId="ADAL" clId="{070804C4-9741-4426-B26C-10AA10AA5475}" dt="2020-11-10T13:54:51.821" v="199" actId="1076"/>
        <pc:sldMkLst>
          <pc:docMk/>
          <pc:sldMk cId="0" sldId="273"/>
        </pc:sldMkLst>
        <pc:spChg chg="mod">
          <ac:chgData name="LAWSON, Catherine" userId="61639cc2-6d54-462a-b4b0-89c4cc7abcaa" providerId="ADAL" clId="{070804C4-9741-4426-B26C-10AA10AA5475}" dt="2020-11-10T13:54:47.246" v="198" actId="208"/>
          <ac:spMkLst>
            <pc:docMk/>
            <pc:sldMk cId="0" sldId="273"/>
            <ac:spMk id="222" creationId="{00000000-0000-0000-0000-000000000000}"/>
          </ac:spMkLst>
        </pc:spChg>
        <pc:spChg chg="mod">
          <ac:chgData name="LAWSON, Catherine" userId="61639cc2-6d54-462a-b4b0-89c4cc7abcaa" providerId="ADAL" clId="{070804C4-9741-4426-B26C-10AA10AA5475}" dt="2020-11-10T13:54:51.821" v="199" actId="1076"/>
          <ac:spMkLst>
            <pc:docMk/>
            <pc:sldMk cId="0" sldId="273"/>
            <ac:spMk id="223" creationId="{00000000-0000-0000-0000-000000000000}"/>
          </ac:spMkLst>
        </pc:spChg>
      </pc:sldChg>
      <pc:sldChg chg="modSp mod">
        <pc:chgData name="LAWSON, Catherine" userId="61639cc2-6d54-462a-b4b0-89c4cc7abcaa" providerId="ADAL" clId="{070804C4-9741-4426-B26C-10AA10AA5475}" dt="2020-11-10T16:36:34.106" v="358" actId="13244"/>
        <pc:sldMkLst>
          <pc:docMk/>
          <pc:sldMk cId="0" sldId="274"/>
        </pc:sldMkLst>
        <pc:spChg chg="mod">
          <ac:chgData name="LAWSON, Catherine" userId="61639cc2-6d54-462a-b4b0-89c4cc7abcaa" providerId="ADAL" clId="{070804C4-9741-4426-B26C-10AA10AA5475}" dt="2020-11-10T13:55:03.263" v="200" actId="207"/>
          <ac:spMkLst>
            <pc:docMk/>
            <pc:sldMk cId="0" sldId="274"/>
            <ac:spMk id="228" creationId="{00000000-0000-0000-0000-000000000000}"/>
          </ac:spMkLst>
        </pc:spChg>
        <pc:spChg chg="ord">
          <ac:chgData name="LAWSON, Catherine" userId="61639cc2-6d54-462a-b4b0-89c4cc7abcaa" providerId="ADAL" clId="{070804C4-9741-4426-B26C-10AA10AA5475}" dt="2020-11-10T16:36:19.114" v="357" actId="13244"/>
          <ac:spMkLst>
            <pc:docMk/>
            <pc:sldMk cId="0" sldId="274"/>
            <ac:spMk id="230" creationId="{00000000-0000-0000-0000-000000000000}"/>
          </ac:spMkLst>
        </pc:spChg>
        <pc:spChg chg="ord">
          <ac:chgData name="LAWSON, Catherine" userId="61639cc2-6d54-462a-b4b0-89c4cc7abcaa" providerId="ADAL" clId="{070804C4-9741-4426-B26C-10AA10AA5475}" dt="2020-11-10T16:36:34.106" v="358" actId="13244"/>
          <ac:spMkLst>
            <pc:docMk/>
            <pc:sldMk cId="0" sldId="274"/>
            <ac:spMk id="232" creationId="{00000000-0000-0000-0000-000000000000}"/>
          </ac:spMkLst>
        </pc:spChg>
      </pc:sldChg>
      <pc:sldChg chg="modSp mod">
        <pc:chgData name="LAWSON, Catherine" userId="61639cc2-6d54-462a-b4b0-89c4cc7abcaa" providerId="ADAL" clId="{070804C4-9741-4426-B26C-10AA10AA5475}" dt="2020-11-10T16:36:56.963" v="360" actId="13244"/>
        <pc:sldMkLst>
          <pc:docMk/>
          <pc:sldMk cId="0" sldId="275"/>
        </pc:sldMkLst>
        <pc:spChg chg="mod">
          <ac:chgData name="LAWSON, Catherine" userId="61639cc2-6d54-462a-b4b0-89c4cc7abcaa" providerId="ADAL" clId="{070804C4-9741-4426-B26C-10AA10AA5475}" dt="2020-11-10T13:55:15.210" v="201" actId="207"/>
          <ac:spMkLst>
            <pc:docMk/>
            <pc:sldMk cId="0" sldId="275"/>
            <ac:spMk id="237" creationId="{00000000-0000-0000-0000-000000000000}"/>
          </ac:spMkLst>
        </pc:spChg>
        <pc:spChg chg="mod">
          <ac:chgData name="LAWSON, Catherine" userId="61639cc2-6d54-462a-b4b0-89c4cc7abcaa" providerId="ADAL" clId="{070804C4-9741-4426-B26C-10AA10AA5475}" dt="2020-11-10T13:55:25.983" v="202" actId="12"/>
          <ac:spMkLst>
            <pc:docMk/>
            <pc:sldMk cId="0" sldId="275"/>
            <ac:spMk id="238" creationId="{00000000-0000-0000-0000-000000000000}"/>
          </ac:spMkLst>
        </pc:spChg>
        <pc:spChg chg="ord">
          <ac:chgData name="LAWSON, Catherine" userId="61639cc2-6d54-462a-b4b0-89c4cc7abcaa" providerId="ADAL" clId="{070804C4-9741-4426-B26C-10AA10AA5475}" dt="2020-11-10T16:36:56.963" v="360" actId="13244"/>
          <ac:spMkLst>
            <pc:docMk/>
            <pc:sldMk cId="0" sldId="275"/>
            <ac:spMk id="239" creationId="{00000000-0000-0000-0000-000000000000}"/>
          </ac:spMkLst>
        </pc:spChg>
        <pc:spChg chg="ord">
          <ac:chgData name="LAWSON, Catherine" userId="61639cc2-6d54-462a-b4b0-89c4cc7abcaa" providerId="ADAL" clId="{070804C4-9741-4426-B26C-10AA10AA5475}" dt="2020-11-10T16:36:54.842" v="359" actId="13244"/>
          <ac:spMkLst>
            <pc:docMk/>
            <pc:sldMk cId="0" sldId="275"/>
            <ac:spMk id="241" creationId="{00000000-0000-0000-0000-000000000000}"/>
          </ac:spMkLst>
        </pc:spChg>
      </pc:sldChg>
      <pc:sldChg chg="delSp modSp mod">
        <pc:chgData name="LAWSON, Catherine" userId="61639cc2-6d54-462a-b4b0-89c4cc7abcaa" providerId="ADAL" clId="{070804C4-9741-4426-B26C-10AA10AA5475}" dt="2020-11-10T16:37:03.793" v="362" actId="13244"/>
        <pc:sldMkLst>
          <pc:docMk/>
          <pc:sldMk cId="0" sldId="276"/>
        </pc:sldMkLst>
        <pc:spChg chg="mod">
          <ac:chgData name="LAWSON, Catherine" userId="61639cc2-6d54-462a-b4b0-89c4cc7abcaa" providerId="ADAL" clId="{070804C4-9741-4426-B26C-10AA10AA5475}" dt="2020-11-10T13:55:44.603" v="203" actId="207"/>
          <ac:spMkLst>
            <pc:docMk/>
            <pc:sldMk cId="0" sldId="276"/>
            <ac:spMk id="246" creationId="{00000000-0000-0000-0000-000000000000}"/>
          </ac:spMkLst>
        </pc:spChg>
        <pc:spChg chg="mod">
          <ac:chgData name="LAWSON, Catherine" userId="61639cc2-6d54-462a-b4b0-89c4cc7abcaa" providerId="ADAL" clId="{070804C4-9741-4426-B26C-10AA10AA5475}" dt="2020-11-10T13:55:56.785" v="204" actId="12"/>
          <ac:spMkLst>
            <pc:docMk/>
            <pc:sldMk cId="0" sldId="276"/>
            <ac:spMk id="247" creationId="{00000000-0000-0000-0000-000000000000}"/>
          </ac:spMkLst>
        </pc:spChg>
        <pc:spChg chg="ord">
          <ac:chgData name="LAWSON, Catherine" userId="61639cc2-6d54-462a-b4b0-89c4cc7abcaa" providerId="ADAL" clId="{070804C4-9741-4426-B26C-10AA10AA5475}" dt="2020-11-10T16:37:01.774" v="361" actId="13244"/>
          <ac:spMkLst>
            <pc:docMk/>
            <pc:sldMk cId="0" sldId="276"/>
            <ac:spMk id="248" creationId="{00000000-0000-0000-0000-000000000000}"/>
          </ac:spMkLst>
        </pc:spChg>
        <pc:spChg chg="ord">
          <ac:chgData name="LAWSON, Catherine" userId="61639cc2-6d54-462a-b4b0-89c4cc7abcaa" providerId="ADAL" clId="{070804C4-9741-4426-B26C-10AA10AA5475}" dt="2020-11-10T16:37:03.793" v="362" actId="13244"/>
          <ac:spMkLst>
            <pc:docMk/>
            <pc:sldMk cId="0" sldId="276"/>
            <ac:spMk id="250" creationId="{00000000-0000-0000-0000-000000000000}"/>
          </ac:spMkLst>
        </pc:spChg>
        <pc:spChg chg="del">
          <ac:chgData name="LAWSON, Catherine" userId="61639cc2-6d54-462a-b4b0-89c4cc7abcaa" providerId="ADAL" clId="{070804C4-9741-4426-B26C-10AA10AA5475}" dt="2020-11-10T16:33:13.982" v="342" actId="478"/>
          <ac:spMkLst>
            <pc:docMk/>
            <pc:sldMk cId="0" sldId="276"/>
            <ac:spMk id="251" creationId="{00000000-0000-0000-0000-000000000000}"/>
          </ac:spMkLst>
        </pc:spChg>
      </pc:sldChg>
      <pc:sldChg chg="modSp mod">
        <pc:chgData name="LAWSON, Catherine" userId="61639cc2-6d54-462a-b4b0-89c4cc7abcaa" providerId="ADAL" clId="{070804C4-9741-4426-B26C-10AA10AA5475}" dt="2020-11-10T16:37:10.285" v="364" actId="13244"/>
        <pc:sldMkLst>
          <pc:docMk/>
          <pc:sldMk cId="0" sldId="277"/>
        </pc:sldMkLst>
        <pc:spChg chg="mod">
          <ac:chgData name="LAWSON, Catherine" userId="61639cc2-6d54-462a-b4b0-89c4cc7abcaa" providerId="ADAL" clId="{070804C4-9741-4426-B26C-10AA10AA5475}" dt="2020-11-10T13:56:05.370" v="205" actId="207"/>
          <ac:spMkLst>
            <pc:docMk/>
            <pc:sldMk cId="0" sldId="277"/>
            <ac:spMk id="256" creationId="{00000000-0000-0000-0000-000000000000}"/>
          </ac:spMkLst>
        </pc:spChg>
        <pc:spChg chg="ord">
          <ac:chgData name="LAWSON, Catherine" userId="61639cc2-6d54-462a-b4b0-89c4cc7abcaa" providerId="ADAL" clId="{070804C4-9741-4426-B26C-10AA10AA5475}" dt="2020-11-10T16:37:08.211" v="363" actId="13244"/>
          <ac:spMkLst>
            <pc:docMk/>
            <pc:sldMk cId="0" sldId="277"/>
            <ac:spMk id="258" creationId="{00000000-0000-0000-0000-000000000000}"/>
          </ac:spMkLst>
        </pc:spChg>
        <pc:spChg chg="ord">
          <ac:chgData name="LAWSON, Catherine" userId="61639cc2-6d54-462a-b4b0-89c4cc7abcaa" providerId="ADAL" clId="{070804C4-9741-4426-B26C-10AA10AA5475}" dt="2020-11-10T16:37:10.285" v="364" actId="13244"/>
          <ac:spMkLst>
            <pc:docMk/>
            <pc:sldMk cId="0" sldId="277"/>
            <ac:spMk id="260" creationId="{00000000-0000-0000-0000-000000000000}"/>
          </ac:spMkLst>
        </pc:spChg>
      </pc:sldChg>
      <pc:sldChg chg="modSp mod">
        <pc:chgData name="LAWSON, Catherine" userId="61639cc2-6d54-462a-b4b0-89c4cc7abcaa" providerId="ADAL" clId="{070804C4-9741-4426-B26C-10AA10AA5475}" dt="2020-11-10T16:37:15.964" v="366" actId="13244"/>
        <pc:sldMkLst>
          <pc:docMk/>
          <pc:sldMk cId="0" sldId="278"/>
        </pc:sldMkLst>
        <pc:spChg chg="mod">
          <ac:chgData name="LAWSON, Catherine" userId="61639cc2-6d54-462a-b4b0-89c4cc7abcaa" providerId="ADAL" clId="{070804C4-9741-4426-B26C-10AA10AA5475}" dt="2020-11-10T13:56:14.713" v="206" actId="207"/>
          <ac:spMkLst>
            <pc:docMk/>
            <pc:sldMk cId="0" sldId="278"/>
            <ac:spMk id="265" creationId="{00000000-0000-0000-0000-000000000000}"/>
          </ac:spMkLst>
        </pc:spChg>
        <pc:spChg chg="ord">
          <ac:chgData name="LAWSON, Catherine" userId="61639cc2-6d54-462a-b4b0-89c4cc7abcaa" providerId="ADAL" clId="{070804C4-9741-4426-B26C-10AA10AA5475}" dt="2020-11-10T16:37:13.812" v="365" actId="13244"/>
          <ac:spMkLst>
            <pc:docMk/>
            <pc:sldMk cId="0" sldId="278"/>
            <ac:spMk id="267" creationId="{00000000-0000-0000-0000-000000000000}"/>
          </ac:spMkLst>
        </pc:spChg>
        <pc:spChg chg="ord">
          <ac:chgData name="LAWSON, Catherine" userId="61639cc2-6d54-462a-b4b0-89c4cc7abcaa" providerId="ADAL" clId="{070804C4-9741-4426-B26C-10AA10AA5475}" dt="2020-11-10T16:37:15.964" v="366" actId="13244"/>
          <ac:spMkLst>
            <pc:docMk/>
            <pc:sldMk cId="0" sldId="278"/>
            <ac:spMk id="269" creationId="{00000000-0000-0000-0000-000000000000}"/>
          </ac:spMkLst>
        </pc:spChg>
      </pc:sldChg>
      <pc:sldChg chg="modSp mod">
        <pc:chgData name="LAWSON, Catherine" userId="61639cc2-6d54-462a-b4b0-89c4cc7abcaa" providerId="ADAL" clId="{070804C4-9741-4426-B26C-10AA10AA5475}" dt="2020-11-10T16:37:23.857" v="368" actId="13244"/>
        <pc:sldMkLst>
          <pc:docMk/>
          <pc:sldMk cId="0" sldId="279"/>
        </pc:sldMkLst>
        <pc:spChg chg="mod">
          <ac:chgData name="LAWSON, Catherine" userId="61639cc2-6d54-462a-b4b0-89c4cc7abcaa" providerId="ADAL" clId="{070804C4-9741-4426-B26C-10AA10AA5475}" dt="2020-11-10T13:56:28.771" v="207" actId="207"/>
          <ac:spMkLst>
            <pc:docMk/>
            <pc:sldMk cId="0" sldId="279"/>
            <ac:spMk id="274" creationId="{00000000-0000-0000-0000-000000000000}"/>
          </ac:spMkLst>
        </pc:spChg>
        <pc:spChg chg="mod">
          <ac:chgData name="LAWSON, Catherine" userId="61639cc2-6d54-462a-b4b0-89c4cc7abcaa" providerId="ADAL" clId="{070804C4-9741-4426-B26C-10AA10AA5475}" dt="2020-11-10T13:56:40.506" v="208" actId="12"/>
          <ac:spMkLst>
            <pc:docMk/>
            <pc:sldMk cId="0" sldId="279"/>
            <ac:spMk id="275" creationId="{00000000-0000-0000-0000-000000000000}"/>
          </ac:spMkLst>
        </pc:spChg>
        <pc:spChg chg="ord">
          <ac:chgData name="LAWSON, Catherine" userId="61639cc2-6d54-462a-b4b0-89c4cc7abcaa" providerId="ADAL" clId="{070804C4-9741-4426-B26C-10AA10AA5475}" dt="2020-11-10T16:37:21.734" v="367" actId="13244"/>
          <ac:spMkLst>
            <pc:docMk/>
            <pc:sldMk cId="0" sldId="279"/>
            <ac:spMk id="276" creationId="{00000000-0000-0000-0000-000000000000}"/>
          </ac:spMkLst>
        </pc:spChg>
        <pc:spChg chg="ord">
          <ac:chgData name="LAWSON, Catherine" userId="61639cc2-6d54-462a-b4b0-89c4cc7abcaa" providerId="ADAL" clId="{070804C4-9741-4426-B26C-10AA10AA5475}" dt="2020-11-10T16:37:23.857" v="368" actId="13244"/>
          <ac:spMkLst>
            <pc:docMk/>
            <pc:sldMk cId="0" sldId="279"/>
            <ac:spMk id="278" creationId="{00000000-0000-0000-0000-000000000000}"/>
          </ac:spMkLst>
        </pc:spChg>
      </pc:sldChg>
      <pc:sldChg chg="modSp mod">
        <pc:chgData name="LAWSON, Catherine" userId="61639cc2-6d54-462a-b4b0-89c4cc7abcaa" providerId="ADAL" clId="{070804C4-9741-4426-B26C-10AA10AA5475}" dt="2020-11-10T16:37:30.326" v="370" actId="13244"/>
        <pc:sldMkLst>
          <pc:docMk/>
          <pc:sldMk cId="0" sldId="280"/>
        </pc:sldMkLst>
        <pc:spChg chg="mod">
          <ac:chgData name="LAWSON, Catherine" userId="61639cc2-6d54-462a-b4b0-89c4cc7abcaa" providerId="ADAL" clId="{070804C4-9741-4426-B26C-10AA10AA5475}" dt="2020-11-10T13:56:51.129" v="209" actId="207"/>
          <ac:spMkLst>
            <pc:docMk/>
            <pc:sldMk cId="0" sldId="280"/>
            <ac:spMk id="283" creationId="{00000000-0000-0000-0000-000000000000}"/>
          </ac:spMkLst>
        </pc:spChg>
        <pc:spChg chg="mod">
          <ac:chgData name="LAWSON, Catherine" userId="61639cc2-6d54-462a-b4b0-89c4cc7abcaa" providerId="ADAL" clId="{070804C4-9741-4426-B26C-10AA10AA5475}" dt="2020-11-10T13:57:07.320" v="211" actId="207"/>
          <ac:spMkLst>
            <pc:docMk/>
            <pc:sldMk cId="0" sldId="280"/>
            <ac:spMk id="284" creationId="{00000000-0000-0000-0000-000000000000}"/>
          </ac:spMkLst>
        </pc:spChg>
        <pc:spChg chg="ord">
          <ac:chgData name="LAWSON, Catherine" userId="61639cc2-6d54-462a-b4b0-89c4cc7abcaa" providerId="ADAL" clId="{070804C4-9741-4426-B26C-10AA10AA5475}" dt="2020-11-10T16:37:28.308" v="369" actId="13244"/>
          <ac:spMkLst>
            <pc:docMk/>
            <pc:sldMk cId="0" sldId="280"/>
            <ac:spMk id="285" creationId="{00000000-0000-0000-0000-000000000000}"/>
          </ac:spMkLst>
        </pc:spChg>
        <pc:spChg chg="ord">
          <ac:chgData name="LAWSON, Catherine" userId="61639cc2-6d54-462a-b4b0-89c4cc7abcaa" providerId="ADAL" clId="{070804C4-9741-4426-B26C-10AA10AA5475}" dt="2020-11-10T16:37:30.326" v="370" actId="13244"/>
          <ac:spMkLst>
            <pc:docMk/>
            <pc:sldMk cId="0" sldId="280"/>
            <ac:spMk id="287" creationId="{00000000-0000-0000-0000-000000000000}"/>
          </ac:spMkLst>
        </pc:spChg>
      </pc:sldChg>
      <pc:sldChg chg="modSp mod">
        <pc:chgData name="LAWSON, Catherine" userId="61639cc2-6d54-462a-b4b0-89c4cc7abcaa" providerId="ADAL" clId="{070804C4-9741-4426-B26C-10AA10AA5475}" dt="2020-11-10T17:01:06.548" v="406" actId="113"/>
        <pc:sldMkLst>
          <pc:docMk/>
          <pc:sldMk cId="0" sldId="281"/>
        </pc:sldMkLst>
        <pc:spChg chg="mod">
          <ac:chgData name="LAWSON, Catherine" userId="61639cc2-6d54-462a-b4b0-89c4cc7abcaa" providerId="ADAL" clId="{070804C4-9741-4426-B26C-10AA10AA5475}" dt="2020-11-10T13:57:16.900" v="212" actId="207"/>
          <ac:spMkLst>
            <pc:docMk/>
            <pc:sldMk cId="0" sldId="281"/>
            <ac:spMk id="292" creationId="{00000000-0000-0000-0000-000000000000}"/>
          </ac:spMkLst>
        </pc:spChg>
        <pc:spChg chg="mod">
          <ac:chgData name="LAWSON, Catherine" userId="61639cc2-6d54-462a-b4b0-89c4cc7abcaa" providerId="ADAL" clId="{070804C4-9741-4426-B26C-10AA10AA5475}" dt="2020-11-10T17:01:06.548" v="406" actId="113"/>
          <ac:spMkLst>
            <pc:docMk/>
            <pc:sldMk cId="0" sldId="281"/>
            <ac:spMk id="293" creationId="{00000000-0000-0000-0000-000000000000}"/>
          </ac:spMkLst>
        </pc:spChg>
        <pc:spChg chg="ord">
          <ac:chgData name="LAWSON, Catherine" userId="61639cc2-6d54-462a-b4b0-89c4cc7abcaa" providerId="ADAL" clId="{070804C4-9741-4426-B26C-10AA10AA5475}" dt="2020-11-10T16:37:37.754" v="371" actId="13244"/>
          <ac:spMkLst>
            <pc:docMk/>
            <pc:sldMk cId="0" sldId="281"/>
            <ac:spMk id="294" creationId="{00000000-0000-0000-0000-000000000000}"/>
          </ac:spMkLst>
        </pc:spChg>
        <pc:spChg chg="ord">
          <ac:chgData name="LAWSON, Catherine" userId="61639cc2-6d54-462a-b4b0-89c4cc7abcaa" providerId="ADAL" clId="{070804C4-9741-4426-B26C-10AA10AA5475}" dt="2020-11-10T16:37:39.377" v="372" actId="13244"/>
          <ac:spMkLst>
            <pc:docMk/>
            <pc:sldMk cId="0" sldId="281"/>
            <ac:spMk id="296" creationId="{00000000-0000-0000-0000-000000000000}"/>
          </ac:spMkLst>
        </pc:spChg>
      </pc:sldChg>
      <pc:sldChg chg="modSp mod">
        <pc:chgData name="LAWSON, Catherine" userId="61639cc2-6d54-462a-b4b0-89c4cc7abcaa" providerId="ADAL" clId="{070804C4-9741-4426-B26C-10AA10AA5475}" dt="2020-11-10T16:37:44.082" v="374" actId="13244"/>
        <pc:sldMkLst>
          <pc:docMk/>
          <pc:sldMk cId="0" sldId="282"/>
        </pc:sldMkLst>
        <pc:spChg chg="mod">
          <ac:chgData name="LAWSON, Catherine" userId="61639cc2-6d54-462a-b4b0-89c4cc7abcaa" providerId="ADAL" clId="{070804C4-9741-4426-B26C-10AA10AA5475}" dt="2020-11-10T13:58:00.576" v="215" actId="207"/>
          <ac:spMkLst>
            <pc:docMk/>
            <pc:sldMk cId="0" sldId="282"/>
            <ac:spMk id="301" creationId="{00000000-0000-0000-0000-000000000000}"/>
          </ac:spMkLst>
        </pc:spChg>
        <pc:spChg chg="mod">
          <ac:chgData name="LAWSON, Catherine" userId="61639cc2-6d54-462a-b4b0-89c4cc7abcaa" providerId="ADAL" clId="{070804C4-9741-4426-B26C-10AA10AA5475}" dt="2020-11-10T13:59:05.843" v="217" actId="113"/>
          <ac:spMkLst>
            <pc:docMk/>
            <pc:sldMk cId="0" sldId="282"/>
            <ac:spMk id="302" creationId="{00000000-0000-0000-0000-000000000000}"/>
          </ac:spMkLst>
        </pc:spChg>
        <pc:spChg chg="ord">
          <ac:chgData name="LAWSON, Catherine" userId="61639cc2-6d54-462a-b4b0-89c4cc7abcaa" providerId="ADAL" clId="{070804C4-9741-4426-B26C-10AA10AA5475}" dt="2020-11-10T16:37:42.218" v="373" actId="13244"/>
          <ac:spMkLst>
            <pc:docMk/>
            <pc:sldMk cId="0" sldId="282"/>
            <ac:spMk id="303" creationId="{00000000-0000-0000-0000-000000000000}"/>
          </ac:spMkLst>
        </pc:spChg>
        <pc:spChg chg="ord">
          <ac:chgData name="LAWSON, Catherine" userId="61639cc2-6d54-462a-b4b0-89c4cc7abcaa" providerId="ADAL" clId="{070804C4-9741-4426-B26C-10AA10AA5475}" dt="2020-11-10T16:37:44.082" v="374" actId="13244"/>
          <ac:spMkLst>
            <pc:docMk/>
            <pc:sldMk cId="0" sldId="282"/>
            <ac:spMk id="305" creationId="{00000000-0000-0000-0000-000000000000}"/>
          </ac:spMkLst>
        </pc:spChg>
      </pc:sldChg>
      <pc:sldChg chg="modSp mod">
        <pc:chgData name="LAWSON, Catherine" userId="61639cc2-6d54-462a-b4b0-89c4cc7abcaa" providerId="ADAL" clId="{070804C4-9741-4426-B26C-10AA10AA5475}" dt="2020-11-10T17:02:13.626" v="419" actId="14100"/>
        <pc:sldMkLst>
          <pc:docMk/>
          <pc:sldMk cId="0" sldId="283"/>
        </pc:sldMkLst>
        <pc:spChg chg="mod">
          <ac:chgData name="LAWSON, Catherine" userId="61639cc2-6d54-462a-b4b0-89c4cc7abcaa" providerId="ADAL" clId="{070804C4-9741-4426-B26C-10AA10AA5475}" dt="2020-11-10T16:04:03.923" v="218" actId="207"/>
          <ac:spMkLst>
            <pc:docMk/>
            <pc:sldMk cId="0" sldId="283"/>
            <ac:spMk id="310" creationId="{00000000-0000-0000-0000-000000000000}"/>
          </ac:spMkLst>
        </pc:spChg>
        <pc:spChg chg="mod">
          <ac:chgData name="LAWSON, Catherine" userId="61639cc2-6d54-462a-b4b0-89c4cc7abcaa" providerId="ADAL" clId="{070804C4-9741-4426-B26C-10AA10AA5475}" dt="2020-11-10T17:02:13.626" v="419" actId="14100"/>
          <ac:spMkLst>
            <pc:docMk/>
            <pc:sldMk cId="0" sldId="283"/>
            <ac:spMk id="311" creationId="{00000000-0000-0000-0000-000000000000}"/>
          </ac:spMkLst>
        </pc:spChg>
        <pc:spChg chg="ord">
          <ac:chgData name="LAWSON, Catherine" userId="61639cc2-6d54-462a-b4b0-89c4cc7abcaa" providerId="ADAL" clId="{070804C4-9741-4426-B26C-10AA10AA5475}" dt="2020-11-10T16:37:48.204" v="375" actId="13244"/>
          <ac:spMkLst>
            <pc:docMk/>
            <pc:sldMk cId="0" sldId="283"/>
            <ac:spMk id="312" creationId="{00000000-0000-0000-0000-000000000000}"/>
          </ac:spMkLst>
        </pc:spChg>
        <pc:spChg chg="ord">
          <ac:chgData name="LAWSON, Catherine" userId="61639cc2-6d54-462a-b4b0-89c4cc7abcaa" providerId="ADAL" clId="{070804C4-9741-4426-B26C-10AA10AA5475}" dt="2020-11-10T16:37:49.828" v="376" actId="13244"/>
          <ac:spMkLst>
            <pc:docMk/>
            <pc:sldMk cId="0" sldId="283"/>
            <ac:spMk id="314" creationId="{00000000-0000-0000-0000-000000000000}"/>
          </ac:spMkLst>
        </pc:spChg>
      </pc:sldChg>
      <pc:sldChg chg="modSp mod">
        <pc:chgData name="LAWSON, Catherine" userId="61639cc2-6d54-462a-b4b0-89c4cc7abcaa" providerId="ADAL" clId="{070804C4-9741-4426-B26C-10AA10AA5475}" dt="2020-11-10T16:40:28.332" v="403" actId="2"/>
        <pc:sldMkLst>
          <pc:docMk/>
          <pc:sldMk cId="0" sldId="284"/>
        </pc:sldMkLst>
        <pc:spChg chg="mod">
          <ac:chgData name="LAWSON, Catherine" userId="61639cc2-6d54-462a-b4b0-89c4cc7abcaa" providerId="ADAL" clId="{070804C4-9741-4426-B26C-10AA10AA5475}" dt="2020-11-10T16:04:42.610" v="220" actId="207"/>
          <ac:spMkLst>
            <pc:docMk/>
            <pc:sldMk cId="0" sldId="284"/>
            <ac:spMk id="319" creationId="{00000000-0000-0000-0000-000000000000}"/>
          </ac:spMkLst>
        </pc:spChg>
        <pc:spChg chg="mod">
          <ac:chgData name="LAWSON, Catherine" userId="61639cc2-6d54-462a-b4b0-89c4cc7abcaa" providerId="ADAL" clId="{070804C4-9741-4426-B26C-10AA10AA5475}" dt="2020-11-10T16:40:28.332" v="403" actId="2"/>
          <ac:spMkLst>
            <pc:docMk/>
            <pc:sldMk cId="0" sldId="284"/>
            <ac:spMk id="320" creationId="{00000000-0000-0000-0000-000000000000}"/>
          </ac:spMkLst>
        </pc:spChg>
        <pc:spChg chg="mod ord">
          <ac:chgData name="LAWSON, Catherine" userId="61639cc2-6d54-462a-b4b0-89c4cc7abcaa" providerId="ADAL" clId="{070804C4-9741-4426-B26C-10AA10AA5475}" dt="2020-11-10T16:39:48.489" v="398" actId="962"/>
          <ac:spMkLst>
            <pc:docMk/>
            <pc:sldMk cId="0" sldId="284"/>
            <ac:spMk id="321" creationId="{00000000-0000-0000-0000-000000000000}"/>
          </ac:spMkLst>
        </pc:spChg>
        <pc:spChg chg="mod ord">
          <ac:chgData name="LAWSON, Catherine" userId="61639cc2-6d54-462a-b4b0-89c4cc7abcaa" providerId="ADAL" clId="{070804C4-9741-4426-B26C-10AA10AA5475}" dt="2020-11-10T16:39:55.781" v="400" actId="962"/>
          <ac:spMkLst>
            <pc:docMk/>
            <pc:sldMk cId="0" sldId="284"/>
            <ac:spMk id="322" creationId="{00000000-0000-0000-0000-000000000000}"/>
          </ac:spMkLst>
        </pc:spChg>
        <pc:spChg chg="mod ord">
          <ac:chgData name="LAWSON, Catherine" userId="61639cc2-6d54-462a-b4b0-89c4cc7abcaa" providerId="ADAL" clId="{070804C4-9741-4426-B26C-10AA10AA5475}" dt="2020-11-10T16:39:49.098" v="399" actId="962"/>
          <ac:spMkLst>
            <pc:docMk/>
            <pc:sldMk cId="0" sldId="284"/>
            <ac:spMk id="323" creationId="{00000000-0000-0000-0000-000000000000}"/>
          </ac:spMkLst>
        </pc:spChg>
      </pc:sldChg>
      <pc:sldChg chg="modSp mod">
        <pc:chgData name="LAWSON, Catherine" userId="61639cc2-6d54-462a-b4b0-89c4cc7abcaa" providerId="ADAL" clId="{070804C4-9741-4426-B26C-10AA10AA5475}" dt="2020-11-10T17:03:17.341" v="444" actId="20577"/>
        <pc:sldMkLst>
          <pc:docMk/>
          <pc:sldMk cId="0" sldId="285"/>
        </pc:sldMkLst>
        <pc:spChg chg="mod">
          <ac:chgData name="LAWSON, Catherine" userId="61639cc2-6d54-462a-b4b0-89c4cc7abcaa" providerId="ADAL" clId="{070804C4-9741-4426-B26C-10AA10AA5475}" dt="2020-11-10T16:06:02.623" v="224" actId="207"/>
          <ac:spMkLst>
            <pc:docMk/>
            <pc:sldMk cId="0" sldId="285"/>
            <ac:spMk id="328" creationId="{00000000-0000-0000-0000-000000000000}"/>
          </ac:spMkLst>
        </pc:spChg>
        <pc:spChg chg="mod">
          <ac:chgData name="LAWSON, Catherine" userId="61639cc2-6d54-462a-b4b0-89c4cc7abcaa" providerId="ADAL" clId="{070804C4-9741-4426-B26C-10AA10AA5475}" dt="2020-11-10T17:03:17.341" v="444" actId="20577"/>
          <ac:spMkLst>
            <pc:docMk/>
            <pc:sldMk cId="0" sldId="285"/>
            <ac:spMk id="329" creationId="{00000000-0000-0000-0000-000000000000}"/>
          </ac:spMkLst>
        </pc:spChg>
        <pc:spChg chg="ord">
          <ac:chgData name="LAWSON, Catherine" userId="61639cc2-6d54-462a-b4b0-89c4cc7abcaa" providerId="ADAL" clId="{070804C4-9741-4426-B26C-10AA10AA5475}" dt="2020-11-10T16:37:59.448" v="379" actId="13244"/>
          <ac:spMkLst>
            <pc:docMk/>
            <pc:sldMk cId="0" sldId="285"/>
            <ac:spMk id="330" creationId="{00000000-0000-0000-0000-000000000000}"/>
          </ac:spMkLst>
        </pc:spChg>
        <pc:spChg chg="ord">
          <ac:chgData name="LAWSON, Catherine" userId="61639cc2-6d54-462a-b4b0-89c4cc7abcaa" providerId="ADAL" clId="{070804C4-9741-4426-B26C-10AA10AA5475}" dt="2020-11-10T16:38:01.121" v="380" actId="13244"/>
          <ac:spMkLst>
            <pc:docMk/>
            <pc:sldMk cId="0" sldId="285"/>
            <ac:spMk id="332" creationId="{00000000-0000-0000-0000-000000000000}"/>
          </ac:spMkLst>
        </pc:spChg>
      </pc:sldChg>
      <pc:sldChg chg="modSp mod">
        <pc:chgData name="LAWSON, Catherine" userId="61639cc2-6d54-462a-b4b0-89c4cc7abcaa" providerId="ADAL" clId="{070804C4-9741-4426-B26C-10AA10AA5475}" dt="2020-11-10T16:06:31.607" v="228" actId="208"/>
        <pc:sldMkLst>
          <pc:docMk/>
          <pc:sldMk cId="0" sldId="286"/>
        </pc:sldMkLst>
        <pc:spChg chg="mod">
          <ac:chgData name="LAWSON, Catherine" userId="61639cc2-6d54-462a-b4b0-89c4cc7abcaa" providerId="ADAL" clId="{070804C4-9741-4426-B26C-10AA10AA5475}" dt="2020-11-10T16:06:31.607" v="228" actId="208"/>
          <ac:spMkLst>
            <pc:docMk/>
            <pc:sldMk cId="0" sldId="286"/>
            <ac:spMk id="337" creationId="{00000000-0000-0000-0000-000000000000}"/>
          </ac:spMkLst>
        </pc:spChg>
        <pc:spChg chg="mod">
          <ac:chgData name="LAWSON, Catherine" userId="61639cc2-6d54-462a-b4b0-89c4cc7abcaa" providerId="ADAL" clId="{070804C4-9741-4426-B26C-10AA10AA5475}" dt="2020-11-10T16:06:21.621" v="226" actId="1076"/>
          <ac:spMkLst>
            <pc:docMk/>
            <pc:sldMk cId="0" sldId="286"/>
            <ac:spMk id="338" creationId="{00000000-0000-0000-0000-000000000000}"/>
          </ac:spMkLst>
        </pc:spChg>
      </pc:sldChg>
      <pc:sldChg chg="modSp mod">
        <pc:chgData name="LAWSON, Catherine" userId="61639cc2-6d54-462a-b4b0-89c4cc7abcaa" providerId="ADAL" clId="{070804C4-9741-4426-B26C-10AA10AA5475}" dt="2020-11-10T17:47:22.456" v="448" actId="113"/>
        <pc:sldMkLst>
          <pc:docMk/>
          <pc:sldMk cId="0" sldId="287"/>
        </pc:sldMkLst>
        <pc:spChg chg="mod">
          <ac:chgData name="LAWSON, Catherine" userId="61639cc2-6d54-462a-b4b0-89c4cc7abcaa" providerId="ADAL" clId="{070804C4-9741-4426-B26C-10AA10AA5475}" dt="2020-11-10T16:06:43.033" v="229" actId="207"/>
          <ac:spMkLst>
            <pc:docMk/>
            <pc:sldMk cId="0" sldId="287"/>
            <ac:spMk id="343" creationId="{00000000-0000-0000-0000-000000000000}"/>
          </ac:spMkLst>
        </pc:spChg>
        <pc:spChg chg="mod">
          <ac:chgData name="LAWSON, Catherine" userId="61639cc2-6d54-462a-b4b0-89c4cc7abcaa" providerId="ADAL" clId="{070804C4-9741-4426-B26C-10AA10AA5475}" dt="2020-11-10T17:47:22.456" v="448" actId="113"/>
          <ac:spMkLst>
            <pc:docMk/>
            <pc:sldMk cId="0" sldId="287"/>
            <ac:spMk id="344" creationId="{00000000-0000-0000-0000-000000000000}"/>
          </ac:spMkLst>
        </pc:spChg>
        <pc:spChg chg="ord">
          <ac:chgData name="LAWSON, Catherine" userId="61639cc2-6d54-462a-b4b0-89c4cc7abcaa" providerId="ADAL" clId="{070804C4-9741-4426-B26C-10AA10AA5475}" dt="2020-11-10T16:38:05.320" v="381" actId="13244"/>
          <ac:spMkLst>
            <pc:docMk/>
            <pc:sldMk cId="0" sldId="287"/>
            <ac:spMk id="345" creationId="{00000000-0000-0000-0000-000000000000}"/>
          </ac:spMkLst>
        </pc:spChg>
        <pc:spChg chg="ord">
          <ac:chgData name="LAWSON, Catherine" userId="61639cc2-6d54-462a-b4b0-89c4cc7abcaa" providerId="ADAL" clId="{070804C4-9741-4426-B26C-10AA10AA5475}" dt="2020-11-10T16:38:07.043" v="382" actId="13244"/>
          <ac:spMkLst>
            <pc:docMk/>
            <pc:sldMk cId="0" sldId="287"/>
            <ac:spMk id="347" creationId="{00000000-0000-0000-0000-000000000000}"/>
          </ac:spMkLst>
        </pc:spChg>
      </pc:sldChg>
      <pc:sldChg chg="modSp mod">
        <pc:chgData name="LAWSON, Catherine" userId="61639cc2-6d54-462a-b4b0-89c4cc7abcaa" providerId="ADAL" clId="{070804C4-9741-4426-B26C-10AA10AA5475}" dt="2020-11-10T16:38:32.427" v="386" actId="13244"/>
        <pc:sldMkLst>
          <pc:docMk/>
          <pc:sldMk cId="0" sldId="288"/>
        </pc:sldMkLst>
        <pc:spChg chg="mod">
          <ac:chgData name="LAWSON, Catherine" userId="61639cc2-6d54-462a-b4b0-89c4cc7abcaa" providerId="ADAL" clId="{070804C4-9741-4426-B26C-10AA10AA5475}" dt="2020-11-10T16:07:10.461" v="232" actId="207"/>
          <ac:spMkLst>
            <pc:docMk/>
            <pc:sldMk cId="0" sldId="288"/>
            <ac:spMk id="352" creationId="{00000000-0000-0000-0000-000000000000}"/>
          </ac:spMkLst>
        </pc:spChg>
        <pc:spChg chg="mod">
          <ac:chgData name="LAWSON, Catherine" userId="61639cc2-6d54-462a-b4b0-89c4cc7abcaa" providerId="ADAL" clId="{070804C4-9741-4426-B26C-10AA10AA5475}" dt="2020-11-10T16:07:25.599" v="233" actId="12"/>
          <ac:spMkLst>
            <pc:docMk/>
            <pc:sldMk cId="0" sldId="288"/>
            <ac:spMk id="353" creationId="{00000000-0000-0000-0000-000000000000}"/>
          </ac:spMkLst>
        </pc:spChg>
        <pc:spChg chg="ord">
          <ac:chgData name="LAWSON, Catherine" userId="61639cc2-6d54-462a-b4b0-89c4cc7abcaa" providerId="ADAL" clId="{070804C4-9741-4426-B26C-10AA10AA5475}" dt="2020-11-10T16:38:30.854" v="385" actId="13244"/>
          <ac:spMkLst>
            <pc:docMk/>
            <pc:sldMk cId="0" sldId="288"/>
            <ac:spMk id="354" creationId="{00000000-0000-0000-0000-000000000000}"/>
          </ac:spMkLst>
        </pc:spChg>
        <pc:spChg chg="ord">
          <ac:chgData name="LAWSON, Catherine" userId="61639cc2-6d54-462a-b4b0-89c4cc7abcaa" providerId="ADAL" clId="{070804C4-9741-4426-B26C-10AA10AA5475}" dt="2020-11-10T16:38:32.427" v="386" actId="13244"/>
          <ac:spMkLst>
            <pc:docMk/>
            <pc:sldMk cId="0" sldId="288"/>
            <ac:spMk id="356" creationId="{00000000-0000-0000-0000-000000000000}"/>
          </ac:spMkLst>
        </pc:spChg>
      </pc:sldChg>
      <pc:sldChg chg="modSp mod">
        <pc:chgData name="LAWSON, Catherine" userId="61639cc2-6d54-462a-b4b0-89c4cc7abcaa" providerId="ADAL" clId="{070804C4-9741-4426-B26C-10AA10AA5475}" dt="2020-11-10T16:38:22.220" v="384" actId="13244"/>
        <pc:sldMkLst>
          <pc:docMk/>
          <pc:sldMk cId="0" sldId="289"/>
        </pc:sldMkLst>
        <pc:spChg chg="mod">
          <ac:chgData name="LAWSON, Catherine" userId="61639cc2-6d54-462a-b4b0-89c4cc7abcaa" providerId="ADAL" clId="{070804C4-9741-4426-B26C-10AA10AA5475}" dt="2020-11-10T16:07:34.482" v="234" actId="207"/>
          <ac:spMkLst>
            <pc:docMk/>
            <pc:sldMk cId="0" sldId="289"/>
            <ac:spMk id="361" creationId="{00000000-0000-0000-0000-000000000000}"/>
          </ac:spMkLst>
        </pc:spChg>
        <pc:spChg chg="ord">
          <ac:chgData name="LAWSON, Catherine" userId="61639cc2-6d54-462a-b4b0-89c4cc7abcaa" providerId="ADAL" clId="{070804C4-9741-4426-B26C-10AA10AA5475}" dt="2020-11-10T16:38:22.220" v="384" actId="13244"/>
          <ac:spMkLst>
            <pc:docMk/>
            <pc:sldMk cId="0" sldId="289"/>
            <ac:spMk id="363" creationId="{00000000-0000-0000-0000-000000000000}"/>
          </ac:spMkLst>
        </pc:spChg>
        <pc:spChg chg="ord">
          <ac:chgData name="LAWSON, Catherine" userId="61639cc2-6d54-462a-b4b0-89c4cc7abcaa" providerId="ADAL" clId="{070804C4-9741-4426-B26C-10AA10AA5475}" dt="2020-11-10T16:38:20.610" v="383" actId="13244"/>
          <ac:spMkLst>
            <pc:docMk/>
            <pc:sldMk cId="0" sldId="289"/>
            <ac:spMk id="365" creationId="{00000000-0000-0000-0000-000000000000}"/>
          </ac:spMkLst>
        </pc:spChg>
      </pc:sldChg>
      <pc:sldChg chg="modSp mod">
        <pc:chgData name="LAWSON, Catherine" userId="61639cc2-6d54-462a-b4b0-89c4cc7abcaa" providerId="ADAL" clId="{070804C4-9741-4426-B26C-10AA10AA5475}" dt="2020-11-10T17:49:22.605" v="450"/>
        <pc:sldMkLst>
          <pc:docMk/>
          <pc:sldMk cId="0" sldId="290"/>
        </pc:sldMkLst>
        <pc:spChg chg="mod">
          <ac:chgData name="LAWSON, Catherine" userId="61639cc2-6d54-462a-b4b0-89c4cc7abcaa" providerId="ADAL" clId="{070804C4-9741-4426-B26C-10AA10AA5475}" dt="2020-11-10T16:07:44.837" v="236" actId="207"/>
          <ac:spMkLst>
            <pc:docMk/>
            <pc:sldMk cId="0" sldId="290"/>
            <ac:spMk id="370" creationId="{00000000-0000-0000-0000-000000000000}"/>
          </ac:spMkLst>
        </pc:spChg>
        <pc:spChg chg="mod">
          <ac:chgData name="LAWSON, Catherine" userId="61639cc2-6d54-462a-b4b0-89c4cc7abcaa" providerId="ADAL" clId="{070804C4-9741-4426-B26C-10AA10AA5475}" dt="2020-11-10T16:07:50.428" v="237" actId="1076"/>
          <ac:spMkLst>
            <pc:docMk/>
            <pc:sldMk cId="0" sldId="290"/>
            <ac:spMk id="371" creationId="{00000000-0000-0000-0000-000000000000}"/>
          </ac:spMkLst>
        </pc:spChg>
        <pc:spChg chg="mod">
          <ac:chgData name="LAWSON, Catherine" userId="61639cc2-6d54-462a-b4b0-89c4cc7abcaa" providerId="ADAL" clId="{070804C4-9741-4426-B26C-10AA10AA5475}" dt="2020-11-10T17:49:22.605" v="450"/>
          <ac:spMkLst>
            <pc:docMk/>
            <pc:sldMk cId="0" sldId="290"/>
            <ac:spMk id="372" creationId="{00000000-0000-0000-0000-000000000000}"/>
          </ac:spMkLst>
        </pc:spChg>
      </pc:sldChg>
      <pc:sldChg chg="modSp mod">
        <pc:chgData name="LAWSON, Catherine" userId="61639cc2-6d54-462a-b4b0-89c4cc7abcaa" providerId="ADAL" clId="{070804C4-9741-4426-B26C-10AA10AA5475}" dt="2020-11-10T16:13:35.917" v="240" actId="208"/>
        <pc:sldMkLst>
          <pc:docMk/>
          <pc:sldMk cId="0" sldId="291"/>
        </pc:sldMkLst>
        <pc:spChg chg="mod">
          <ac:chgData name="LAWSON, Catherine" userId="61639cc2-6d54-462a-b4b0-89c4cc7abcaa" providerId="ADAL" clId="{070804C4-9741-4426-B26C-10AA10AA5475}" dt="2020-11-10T16:13:35.917" v="240" actId="208"/>
          <ac:spMkLst>
            <pc:docMk/>
            <pc:sldMk cId="0" sldId="291"/>
            <ac:spMk id="377" creationId="{00000000-0000-0000-0000-000000000000}"/>
          </ac:spMkLst>
        </pc:spChg>
        <pc:spChg chg="mod">
          <ac:chgData name="LAWSON, Catherine" userId="61639cc2-6d54-462a-b4b0-89c4cc7abcaa" providerId="ADAL" clId="{070804C4-9741-4426-B26C-10AA10AA5475}" dt="2020-11-10T16:13:25.771" v="238" actId="1076"/>
          <ac:spMkLst>
            <pc:docMk/>
            <pc:sldMk cId="0" sldId="291"/>
            <ac:spMk id="378" creationId="{00000000-0000-0000-0000-000000000000}"/>
          </ac:spMkLst>
        </pc:spChg>
      </pc:sldChg>
      <pc:sldChg chg="modSp mod">
        <pc:chgData name="LAWSON, Catherine" userId="61639cc2-6d54-462a-b4b0-89c4cc7abcaa" providerId="ADAL" clId="{070804C4-9741-4426-B26C-10AA10AA5475}" dt="2020-11-10T17:50:24.172" v="458" actId="20577"/>
        <pc:sldMkLst>
          <pc:docMk/>
          <pc:sldMk cId="0" sldId="292"/>
        </pc:sldMkLst>
        <pc:spChg chg="mod">
          <ac:chgData name="LAWSON, Catherine" userId="61639cc2-6d54-462a-b4b0-89c4cc7abcaa" providerId="ADAL" clId="{070804C4-9741-4426-B26C-10AA10AA5475}" dt="2020-11-10T16:33:32.525" v="350" actId="20577"/>
          <ac:spMkLst>
            <pc:docMk/>
            <pc:sldMk cId="0" sldId="292"/>
            <ac:spMk id="383" creationId="{00000000-0000-0000-0000-000000000000}"/>
          </ac:spMkLst>
        </pc:spChg>
        <pc:spChg chg="mod">
          <ac:chgData name="LAWSON, Catherine" userId="61639cc2-6d54-462a-b4b0-89c4cc7abcaa" providerId="ADAL" clId="{070804C4-9741-4426-B26C-10AA10AA5475}" dt="2020-11-10T17:50:24.172" v="458" actId="20577"/>
          <ac:spMkLst>
            <pc:docMk/>
            <pc:sldMk cId="0" sldId="292"/>
            <ac:spMk id="384" creationId="{00000000-0000-0000-0000-000000000000}"/>
          </ac:spMkLst>
        </pc:spChg>
      </pc:sldChg>
      <pc:sldChg chg="modSp mod">
        <pc:chgData name="LAWSON, Catherine" userId="61639cc2-6d54-462a-b4b0-89c4cc7abcaa" providerId="ADAL" clId="{070804C4-9741-4426-B26C-10AA10AA5475}" dt="2020-11-10T17:51:04.219" v="467" actId="20577"/>
        <pc:sldMkLst>
          <pc:docMk/>
          <pc:sldMk cId="0" sldId="293"/>
        </pc:sldMkLst>
        <pc:spChg chg="mod">
          <ac:chgData name="LAWSON, Catherine" userId="61639cc2-6d54-462a-b4b0-89c4cc7abcaa" providerId="ADAL" clId="{070804C4-9741-4426-B26C-10AA10AA5475}" dt="2020-11-10T16:14:30.273" v="245" actId="207"/>
          <ac:spMkLst>
            <pc:docMk/>
            <pc:sldMk cId="0" sldId="293"/>
            <ac:spMk id="392" creationId="{00000000-0000-0000-0000-000000000000}"/>
          </ac:spMkLst>
        </pc:spChg>
        <pc:spChg chg="mod">
          <ac:chgData name="LAWSON, Catherine" userId="61639cc2-6d54-462a-b4b0-89c4cc7abcaa" providerId="ADAL" clId="{070804C4-9741-4426-B26C-10AA10AA5475}" dt="2020-11-10T17:51:04.219" v="467" actId="20577"/>
          <ac:spMkLst>
            <pc:docMk/>
            <pc:sldMk cId="0" sldId="293"/>
            <ac:spMk id="393" creationId="{00000000-0000-0000-0000-000000000000}"/>
          </ac:spMkLst>
        </pc:spChg>
      </pc:sldChg>
      <pc:sldChg chg="modSp mod">
        <pc:chgData name="LAWSON, Catherine" userId="61639cc2-6d54-462a-b4b0-89c4cc7abcaa" providerId="ADAL" clId="{070804C4-9741-4426-B26C-10AA10AA5475}" dt="2020-11-10T17:51:41.928" v="469" actId="113"/>
        <pc:sldMkLst>
          <pc:docMk/>
          <pc:sldMk cId="0" sldId="294"/>
        </pc:sldMkLst>
        <pc:spChg chg="mod">
          <ac:chgData name="LAWSON, Catherine" userId="61639cc2-6d54-462a-b4b0-89c4cc7abcaa" providerId="ADAL" clId="{070804C4-9741-4426-B26C-10AA10AA5475}" dt="2020-11-10T16:14:55.452" v="247" actId="207"/>
          <ac:spMkLst>
            <pc:docMk/>
            <pc:sldMk cId="0" sldId="294"/>
            <ac:spMk id="401" creationId="{00000000-0000-0000-0000-000000000000}"/>
          </ac:spMkLst>
        </pc:spChg>
        <pc:spChg chg="mod">
          <ac:chgData name="LAWSON, Catherine" userId="61639cc2-6d54-462a-b4b0-89c4cc7abcaa" providerId="ADAL" clId="{070804C4-9741-4426-B26C-10AA10AA5475}" dt="2020-11-10T17:51:41.928" v="469" actId="113"/>
          <ac:spMkLst>
            <pc:docMk/>
            <pc:sldMk cId="0" sldId="294"/>
            <ac:spMk id="402" creationId="{00000000-0000-0000-0000-000000000000}"/>
          </ac:spMkLst>
        </pc:spChg>
      </pc:sldChg>
      <pc:sldChg chg="modSp mod">
        <pc:chgData name="LAWSON, Catherine" userId="61639cc2-6d54-462a-b4b0-89c4cc7abcaa" providerId="ADAL" clId="{070804C4-9741-4426-B26C-10AA10AA5475}" dt="2020-11-10T16:15:28.304" v="250" actId="12"/>
        <pc:sldMkLst>
          <pc:docMk/>
          <pc:sldMk cId="0" sldId="295"/>
        </pc:sldMkLst>
        <pc:spChg chg="mod">
          <ac:chgData name="LAWSON, Catherine" userId="61639cc2-6d54-462a-b4b0-89c4cc7abcaa" providerId="ADAL" clId="{070804C4-9741-4426-B26C-10AA10AA5475}" dt="2020-11-10T16:15:17.797" v="249" actId="207"/>
          <ac:spMkLst>
            <pc:docMk/>
            <pc:sldMk cId="0" sldId="295"/>
            <ac:spMk id="410" creationId="{00000000-0000-0000-0000-000000000000}"/>
          </ac:spMkLst>
        </pc:spChg>
        <pc:spChg chg="mod">
          <ac:chgData name="LAWSON, Catherine" userId="61639cc2-6d54-462a-b4b0-89c4cc7abcaa" providerId="ADAL" clId="{070804C4-9741-4426-B26C-10AA10AA5475}" dt="2020-11-10T16:15:28.304" v="250" actId="12"/>
          <ac:spMkLst>
            <pc:docMk/>
            <pc:sldMk cId="0" sldId="295"/>
            <ac:spMk id="411" creationId="{00000000-0000-0000-0000-000000000000}"/>
          </ac:spMkLst>
        </pc:spChg>
      </pc:sldChg>
      <pc:sldChg chg="modSp mod">
        <pc:chgData name="LAWSON, Catherine" userId="61639cc2-6d54-462a-b4b0-89c4cc7abcaa" providerId="ADAL" clId="{070804C4-9741-4426-B26C-10AA10AA5475}" dt="2020-11-10T16:15:45.623" v="252" actId="12"/>
        <pc:sldMkLst>
          <pc:docMk/>
          <pc:sldMk cId="0" sldId="296"/>
        </pc:sldMkLst>
        <pc:spChg chg="mod">
          <ac:chgData name="LAWSON, Catherine" userId="61639cc2-6d54-462a-b4b0-89c4cc7abcaa" providerId="ADAL" clId="{070804C4-9741-4426-B26C-10AA10AA5475}" dt="2020-11-10T16:15:35.310" v="251" actId="207"/>
          <ac:spMkLst>
            <pc:docMk/>
            <pc:sldMk cId="0" sldId="296"/>
            <ac:spMk id="419" creationId="{00000000-0000-0000-0000-000000000000}"/>
          </ac:spMkLst>
        </pc:spChg>
        <pc:spChg chg="mod">
          <ac:chgData name="LAWSON, Catherine" userId="61639cc2-6d54-462a-b4b0-89c4cc7abcaa" providerId="ADAL" clId="{070804C4-9741-4426-B26C-10AA10AA5475}" dt="2020-11-10T16:15:45.623" v="252" actId="12"/>
          <ac:spMkLst>
            <pc:docMk/>
            <pc:sldMk cId="0" sldId="296"/>
            <ac:spMk id="420" creationId="{00000000-0000-0000-0000-000000000000}"/>
          </ac:spMkLst>
        </pc:spChg>
      </pc:sldChg>
      <pc:sldChg chg="modSp mod">
        <pc:chgData name="LAWSON, Catherine" userId="61639cc2-6d54-462a-b4b0-89c4cc7abcaa" providerId="ADAL" clId="{070804C4-9741-4426-B26C-10AA10AA5475}" dt="2020-11-10T16:16:21.282" v="255" actId="207"/>
        <pc:sldMkLst>
          <pc:docMk/>
          <pc:sldMk cId="0" sldId="297"/>
        </pc:sldMkLst>
        <pc:spChg chg="mod">
          <ac:chgData name="LAWSON, Catherine" userId="61639cc2-6d54-462a-b4b0-89c4cc7abcaa" providerId="ADAL" clId="{070804C4-9741-4426-B26C-10AA10AA5475}" dt="2020-11-10T16:15:58.535" v="253" actId="207"/>
          <ac:spMkLst>
            <pc:docMk/>
            <pc:sldMk cId="0" sldId="297"/>
            <ac:spMk id="428" creationId="{00000000-0000-0000-0000-000000000000}"/>
          </ac:spMkLst>
        </pc:spChg>
        <pc:spChg chg="mod">
          <ac:chgData name="LAWSON, Catherine" userId="61639cc2-6d54-462a-b4b0-89c4cc7abcaa" providerId="ADAL" clId="{070804C4-9741-4426-B26C-10AA10AA5475}" dt="2020-11-10T16:16:21.282" v="255" actId="207"/>
          <ac:spMkLst>
            <pc:docMk/>
            <pc:sldMk cId="0" sldId="297"/>
            <ac:spMk id="429" creationId="{00000000-0000-0000-0000-000000000000}"/>
          </ac:spMkLst>
        </pc:spChg>
      </pc:sldChg>
      <pc:sldChg chg="modSp mod">
        <pc:chgData name="LAWSON, Catherine" userId="61639cc2-6d54-462a-b4b0-89c4cc7abcaa" providerId="ADAL" clId="{070804C4-9741-4426-B26C-10AA10AA5475}" dt="2020-11-10T16:16:41.339" v="257" actId="207"/>
        <pc:sldMkLst>
          <pc:docMk/>
          <pc:sldMk cId="0" sldId="298"/>
        </pc:sldMkLst>
        <pc:spChg chg="mod">
          <ac:chgData name="LAWSON, Catherine" userId="61639cc2-6d54-462a-b4b0-89c4cc7abcaa" providerId="ADAL" clId="{070804C4-9741-4426-B26C-10AA10AA5475}" dt="2020-11-10T16:16:32.475" v="256" actId="207"/>
          <ac:spMkLst>
            <pc:docMk/>
            <pc:sldMk cId="0" sldId="298"/>
            <ac:spMk id="437" creationId="{00000000-0000-0000-0000-000000000000}"/>
          </ac:spMkLst>
        </pc:spChg>
        <pc:spChg chg="mod">
          <ac:chgData name="LAWSON, Catherine" userId="61639cc2-6d54-462a-b4b0-89c4cc7abcaa" providerId="ADAL" clId="{070804C4-9741-4426-B26C-10AA10AA5475}" dt="2020-11-10T16:16:41.339" v="257" actId="207"/>
          <ac:spMkLst>
            <pc:docMk/>
            <pc:sldMk cId="0" sldId="298"/>
            <ac:spMk id="438" creationId="{00000000-0000-0000-0000-000000000000}"/>
          </ac:spMkLst>
        </pc:spChg>
      </pc:sldChg>
      <pc:sldChg chg="modSp mod">
        <pc:chgData name="LAWSON, Catherine" userId="61639cc2-6d54-462a-b4b0-89c4cc7abcaa" providerId="ADAL" clId="{070804C4-9741-4426-B26C-10AA10AA5475}" dt="2020-11-10T16:17:01.435" v="259" actId="12"/>
        <pc:sldMkLst>
          <pc:docMk/>
          <pc:sldMk cId="0" sldId="299"/>
        </pc:sldMkLst>
        <pc:spChg chg="mod">
          <ac:chgData name="LAWSON, Catherine" userId="61639cc2-6d54-462a-b4b0-89c4cc7abcaa" providerId="ADAL" clId="{070804C4-9741-4426-B26C-10AA10AA5475}" dt="2020-11-10T16:16:50.422" v="258" actId="207"/>
          <ac:spMkLst>
            <pc:docMk/>
            <pc:sldMk cId="0" sldId="299"/>
            <ac:spMk id="446" creationId="{00000000-0000-0000-0000-000000000000}"/>
          </ac:spMkLst>
        </pc:spChg>
        <pc:spChg chg="mod">
          <ac:chgData name="LAWSON, Catherine" userId="61639cc2-6d54-462a-b4b0-89c4cc7abcaa" providerId="ADAL" clId="{070804C4-9741-4426-B26C-10AA10AA5475}" dt="2020-11-10T16:17:01.435" v="259" actId="12"/>
          <ac:spMkLst>
            <pc:docMk/>
            <pc:sldMk cId="0" sldId="299"/>
            <ac:spMk id="447" creationId="{00000000-0000-0000-0000-000000000000}"/>
          </ac:spMkLst>
        </pc:spChg>
      </pc:sldChg>
      <pc:sldChg chg="modSp mod">
        <pc:chgData name="LAWSON, Catherine" userId="61639cc2-6d54-462a-b4b0-89c4cc7abcaa" providerId="ADAL" clId="{070804C4-9741-4426-B26C-10AA10AA5475}" dt="2020-11-10T16:33:55.621" v="355" actId="20577"/>
        <pc:sldMkLst>
          <pc:docMk/>
          <pc:sldMk cId="0" sldId="300"/>
        </pc:sldMkLst>
        <pc:spChg chg="mod">
          <ac:chgData name="LAWSON, Catherine" userId="61639cc2-6d54-462a-b4b0-89c4cc7abcaa" providerId="ADAL" clId="{070804C4-9741-4426-B26C-10AA10AA5475}" dt="2020-11-10T16:33:55.621" v="355" actId="20577"/>
          <ac:spMkLst>
            <pc:docMk/>
            <pc:sldMk cId="0" sldId="300"/>
            <ac:spMk id="455" creationId="{00000000-0000-0000-0000-000000000000}"/>
          </ac:spMkLst>
        </pc:spChg>
        <pc:spChg chg="mod">
          <ac:chgData name="LAWSON, Catherine" userId="61639cc2-6d54-462a-b4b0-89c4cc7abcaa" providerId="ADAL" clId="{070804C4-9741-4426-B26C-10AA10AA5475}" dt="2020-11-10T16:17:24.212" v="262" actId="1076"/>
          <ac:spMkLst>
            <pc:docMk/>
            <pc:sldMk cId="0" sldId="300"/>
            <ac:spMk id="456" creationId="{00000000-0000-0000-0000-000000000000}"/>
          </ac:spMkLst>
        </pc:spChg>
      </pc:sldChg>
      <pc:sldChg chg="modSp mod">
        <pc:chgData name="LAWSON, Catherine" userId="61639cc2-6d54-462a-b4b0-89c4cc7abcaa" providerId="ADAL" clId="{070804C4-9741-4426-B26C-10AA10AA5475}" dt="2020-11-10T17:55:19.586" v="470" actId="113"/>
        <pc:sldMkLst>
          <pc:docMk/>
          <pc:sldMk cId="0" sldId="301"/>
        </pc:sldMkLst>
        <pc:spChg chg="mod">
          <ac:chgData name="LAWSON, Catherine" userId="61639cc2-6d54-462a-b4b0-89c4cc7abcaa" providerId="ADAL" clId="{070804C4-9741-4426-B26C-10AA10AA5475}" dt="2020-11-10T16:17:38.298" v="263" actId="207"/>
          <ac:spMkLst>
            <pc:docMk/>
            <pc:sldMk cId="0" sldId="301"/>
            <ac:spMk id="461" creationId="{00000000-0000-0000-0000-000000000000}"/>
          </ac:spMkLst>
        </pc:spChg>
        <pc:spChg chg="mod">
          <ac:chgData name="LAWSON, Catherine" userId="61639cc2-6d54-462a-b4b0-89c4cc7abcaa" providerId="ADAL" clId="{070804C4-9741-4426-B26C-10AA10AA5475}" dt="2020-11-10T17:55:19.586" v="470" actId="113"/>
          <ac:spMkLst>
            <pc:docMk/>
            <pc:sldMk cId="0" sldId="301"/>
            <ac:spMk id="462" creationId="{00000000-0000-0000-0000-000000000000}"/>
          </ac:spMkLst>
        </pc:spChg>
      </pc:sldChg>
      <pc:sldChg chg="modSp mod">
        <pc:chgData name="LAWSON, Catherine" userId="61639cc2-6d54-462a-b4b0-89c4cc7abcaa" providerId="ADAL" clId="{070804C4-9741-4426-B26C-10AA10AA5475}" dt="2020-11-10T17:55:42.150" v="471" actId="207"/>
        <pc:sldMkLst>
          <pc:docMk/>
          <pc:sldMk cId="0" sldId="302"/>
        </pc:sldMkLst>
        <pc:spChg chg="mod">
          <ac:chgData name="LAWSON, Catherine" userId="61639cc2-6d54-462a-b4b0-89c4cc7abcaa" providerId="ADAL" clId="{070804C4-9741-4426-B26C-10AA10AA5475}" dt="2020-11-10T17:55:42.150" v="471" actId="207"/>
          <ac:spMkLst>
            <pc:docMk/>
            <pc:sldMk cId="0" sldId="302"/>
            <ac:spMk id="470" creationId="{00000000-0000-0000-0000-000000000000}"/>
          </ac:spMkLst>
        </pc:spChg>
        <pc:spChg chg="mod">
          <ac:chgData name="LAWSON, Catherine" userId="61639cc2-6d54-462a-b4b0-89c4cc7abcaa" providerId="ADAL" clId="{070804C4-9741-4426-B26C-10AA10AA5475}" dt="2020-11-10T16:18:08.961" v="265" actId="12"/>
          <ac:spMkLst>
            <pc:docMk/>
            <pc:sldMk cId="0" sldId="302"/>
            <ac:spMk id="471" creationId="{00000000-0000-0000-0000-000000000000}"/>
          </ac:spMkLst>
        </pc:spChg>
      </pc:sldChg>
      <pc:sldChg chg="modSp mod">
        <pc:chgData name="LAWSON, Catherine" userId="61639cc2-6d54-462a-b4b0-89c4cc7abcaa" providerId="ADAL" clId="{070804C4-9741-4426-B26C-10AA10AA5475}" dt="2020-11-10T16:18:48.526" v="270" actId="207"/>
        <pc:sldMkLst>
          <pc:docMk/>
          <pc:sldMk cId="0" sldId="303"/>
        </pc:sldMkLst>
        <pc:spChg chg="mod">
          <ac:chgData name="LAWSON, Catherine" userId="61639cc2-6d54-462a-b4b0-89c4cc7abcaa" providerId="ADAL" clId="{070804C4-9741-4426-B26C-10AA10AA5475}" dt="2020-11-10T16:18:20.389" v="266" actId="207"/>
          <ac:spMkLst>
            <pc:docMk/>
            <pc:sldMk cId="0" sldId="303"/>
            <ac:spMk id="479" creationId="{00000000-0000-0000-0000-000000000000}"/>
          </ac:spMkLst>
        </pc:spChg>
        <pc:spChg chg="mod">
          <ac:chgData name="LAWSON, Catherine" userId="61639cc2-6d54-462a-b4b0-89c4cc7abcaa" providerId="ADAL" clId="{070804C4-9741-4426-B26C-10AA10AA5475}" dt="2020-11-10T16:18:48.526" v="270" actId="207"/>
          <ac:spMkLst>
            <pc:docMk/>
            <pc:sldMk cId="0" sldId="303"/>
            <ac:spMk id="480" creationId="{00000000-0000-0000-0000-000000000000}"/>
          </ac:spMkLst>
        </pc:spChg>
      </pc:sldChg>
      <pc:sldChg chg="modSp mod">
        <pc:chgData name="LAWSON, Catherine" userId="61639cc2-6d54-462a-b4b0-89c4cc7abcaa" providerId="ADAL" clId="{070804C4-9741-4426-B26C-10AA10AA5475}" dt="2020-11-10T16:19:18.463" v="272" actId="12"/>
        <pc:sldMkLst>
          <pc:docMk/>
          <pc:sldMk cId="0" sldId="304"/>
        </pc:sldMkLst>
        <pc:spChg chg="mod">
          <ac:chgData name="LAWSON, Catherine" userId="61639cc2-6d54-462a-b4b0-89c4cc7abcaa" providerId="ADAL" clId="{070804C4-9741-4426-B26C-10AA10AA5475}" dt="2020-11-10T16:19:01.884" v="271" actId="207"/>
          <ac:spMkLst>
            <pc:docMk/>
            <pc:sldMk cId="0" sldId="304"/>
            <ac:spMk id="488" creationId="{00000000-0000-0000-0000-000000000000}"/>
          </ac:spMkLst>
        </pc:spChg>
        <pc:spChg chg="mod">
          <ac:chgData name="LAWSON, Catherine" userId="61639cc2-6d54-462a-b4b0-89c4cc7abcaa" providerId="ADAL" clId="{070804C4-9741-4426-B26C-10AA10AA5475}" dt="2020-11-10T16:19:18.463" v="272" actId="12"/>
          <ac:spMkLst>
            <pc:docMk/>
            <pc:sldMk cId="0" sldId="304"/>
            <ac:spMk id="489" creationId="{00000000-0000-0000-0000-000000000000}"/>
          </ac:spMkLst>
        </pc:spChg>
      </pc:sldChg>
      <pc:sldChg chg="modSp mod">
        <pc:chgData name="LAWSON, Catherine" userId="61639cc2-6d54-462a-b4b0-89c4cc7abcaa" providerId="ADAL" clId="{070804C4-9741-4426-B26C-10AA10AA5475}" dt="2020-11-10T16:19:37.628" v="275" actId="208"/>
        <pc:sldMkLst>
          <pc:docMk/>
          <pc:sldMk cId="0" sldId="305"/>
        </pc:sldMkLst>
        <pc:spChg chg="mod">
          <ac:chgData name="LAWSON, Catherine" userId="61639cc2-6d54-462a-b4b0-89c4cc7abcaa" providerId="ADAL" clId="{070804C4-9741-4426-B26C-10AA10AA5475}" dt="2020-11-10T16:19:37.628" v="275" actId="208"/>
          <ac:spMkLst>
            <pc:docMk/>
            <pc:sldMk cId="0" sldId="305"/>
            <ac:spMk id="497" creationId="{00000000-0000-0000-0000-000000000000}"/>
          </ac:spMkLst>
        </pc:spChg>
        <pc:spChg chg="mod">
          <ac:chgData name="LAWSON, Catherine" userId="61639cc2-6d54-462a-b4b0-89c4cc7abcaa" providerId="ADAL" clId="{070804C4-9741-4426-B26C-10AA10AA5475}" dt="2020-11-10T16:19:27.553" v="273" actId="1076"/>
          <ac:spMkLst>
            <pc:docMk/>
            <pc:sldMk cId="0" sldId="305"/>
            <ac:spMk id="498" creationId="{00000000-0000-0000-0000-000000000000}"/>
          </ac:spMkLst>
        </pc:spChg>
      </pc:sldChg>
      <pc:sldChg chg="modSp mod">
        <pc:chgData name="LAWSON, Catherine" userId="61639cc2-6d54-462a-b4b0-89c4cc7abcaa" providerId="ADAL" clId="{070804C4-9741-4426-B26C-10AA10AA5475}" dt="2020-11-10T16:19:56.385" v="277" actId="12"/>
        <pc:sldMkLst>
          <pc:docMk/>
          <pc:sldMk cId="0" sldId="306"/>
        </pc:sldMkLst>
        <pc:spChg chg="mod">
          <ac:chgData name="LAWSON, Catherine" userId="61639cc2-6d54-462a-b4b0-89c4cc7abcaa" providerId="ADAL" clId="{070804C4-9741-4426-B26C-10AA10AA5475}" dt="2020-11-10T16:19:45.298" v="276" actId="207"/>
          <ac:spMkLst>
            <pc:docMk/>
            <pc:sldMk cId="0" sldId="306"/>
            <ac:spMk id="503" creationId="{00000000-0000-0000-0000-000000000000}"/>
          </ac:spMkLst>
        </pc:spChg>
        <pc:spChg chg="mod">
          <ac:chgData name="LAWSON, Catherine" userId="61639cc2-6d54-462a-b4b0-89c4cc7abcaa" providerId="ADAL" clId="{070804C4-9741-4426-B26C-10AA10AA5475}" dt="2020-11-10T16:19:56.385" v="277" actId="12"/>
          <ac:spMkLst>
            <pc:docMk/>
            <pc:sldMk cId="0" sldId="306"/>
            <ac:spMk id="504" creationId="{00000000-0000-0000-0000-000000000000}"/>
          </ac:spMkLst>
        </pc:spChg>
      </pc:sldChg>
      <pc:sldChg chg="modSp mod">
        <pc:chgData name="LAWSON, Catherine" userId="61639cc2-6d54-462a-b4b0-89c4cc7abcaa" providerId="ADAL" clId="{070804C4-9741-4426-B26C-10AA10AA5475}" dt="2020-11-10T17:57:11.679" v="473" actId="113"/>
        <pc:sldMkLst>
          <pc:docMk/>
          <pc:sldMk cId="0" sldId="307"/>
        </pc:sldMkLst>
        <pc:spChg chg="mod">
          <ac:chgData name="LAWSON, Catherine" userId="61639cc2-6d54-462a-b4b0-89c4cc7abcaa" providerId="ADAL" clId="{070804C4-9741-4426-B26C-10AA10AA5475}" dt="2020-11-10T16:20:21.524" v="278" actId="207"/>
          <ac:spMkLst>
            <pc:docMk/>
            <pc:sldMk cId="0" sldId="307"/>
            <ac:spMk id="512" creationId="{00000000-0000-0000-0000-000000000000}"/>
          </ac:spMkLst>
        </pc:spChg>
        <pc:spChg chg="mod">
          <ac:chgData name="LAWSON, Catherine" userId="61639cc2-6d54-462a-b4b0-89c4cc7abcaa" providerId="ADAL" clId="{070804C4-9741-4426-B26C-10AA10AA5475}" dt="2020-11-10T17:57:11.679" v="473" actId="113"/>
          <ac:spMkLst>
            <pc:docMk/>
            <pc:sldMk cId="0" sldId="307"/>
            <ac:spMk id="513" creationId="{00000000-0000-0000-0000-000000000000}"/>
          </ac:spMkLst>
        </pc:spChg>
      </pc:sldChg>
      <pc:sldChg chg="modSp mod">
        <pc:chgData name="LAWSON, Catherine" userId="61639cc2-6d54-462a-b4b0-89c4cc7abcaa" providerId="ADAL" clId="{070804C4-9741-4426-B26C-10AA10AA5475}" dt="2020-11-10T16:20:50.687" v="280" actId="12"/>
        <pc:sldMkLst>
          <pc:docMk/>
          <pc:sldMk cId="0" sldId="308"/>
        </pc:sldMkLst>
        <pc:spChg chg="mod">
          <ac:chgData name="LAWSON, Catherine" userId="61639cc2-6d54-462a-b4b0-89c4cc7abcaa" providerId="ADAL" clId="{070804C4-9741-4426-B26C-10AA10AA5475}" dt="2020-11-10T16:20:29.942" v="279" actId="207"/>
          <ac:spMkLst>
            <pc:docMk/>
            <pc:sldMk cId="0" sldId="308"/>
            <ac:spMk id="521" creationId="{00000000-0000-0000-0000-000000000000}"/>
          </ac:spMkLst>
        </pc:spChg>
        <pc:spChg chg="mod">
          <ac:chgData name="LAWSON, Catherine" userId="61639cc2-6d54-462a-b4b0-89c4cc7abcaa" providerId="ADAL" clId="{070804C4-9741-4426-B26C-10AA10AA5475}" dt="2020-11-10T16:20:50.687" v="280" actId="12"/>
          <ac:spMkLst>
            <pc:docMk/>
            <pc:sldMk cId="0" sldId="308"/>
            <ac:spMk id="522" creationId="{00000000-0000-0000-0000-000000000000}"/>
          </ac:spMkLst>
        </pc:spChg>
      </pc:sldChg>
      <pc:sldChg chg="modSp mod">
        <pc:chgData name="LAWSON, Catherine" userId="61639cc2-6d54-462a-b4b0-89c4cc7abcaa" providerId="ADAL" clId="{070804C4-9741-4426-B26C-10AA10AA5475}" dt="2020-11-10T16:21:28.261" v="284" actId="208"/>
        <pc:sldMkLst>
          <pc:docMk/>
          <pc:sldMk cId="0" sldId="309"/>
        </pc:sldMkLst>
        <pc:spChg chg="mod">
          <ac:chgData name="LAWSON, Catherine" userId="61639cc2-6d54-462a-b4b0-89c4cc7abcaa" providerId="ADAL" clId="{070804C4-9741-4426-B26C-10AA10AA5475}" dt="2020-11-10T16:21:28.261" v="284" actId="208"/>
          <ac:spMkLst>
            <pc:docMk/>
            <pc:sldMk cId="0" sldId="309"/>
            <ac:spMk id="530" creationId="{00000000-0000-0000-0000-000000000000}"/>
          </ac:spMkLst>
        </pc:spChg>
        <pc:spChg chg="mod">
          <ac:chgData name="LAWSON, Catherine" userId="61639cc2-6d54-462a-b4b0-89c4cc7abcaa" providerId="ADAL" clId="{070804C4-9741-4426-B26C-10AA10AA5475}" dt="2020-11-10T16:21:24.379" v="283" actId="1076"/>
          <ac:spMkLst>
            <pc:docMk/>
            <pc:sldMk cId="0" sldId="309"/>
            <ac:spMk id="531" creationId="{00000000-0000-0000-0000-000000000000}"/>
          </ac:spMkLst>
        </pc:spChg>
      </pc:sldChg>
      <pc:sldChg chg="modSp mod">
        <pc:chgData name="LAWSON, Catherine" userId="61639cc2-6d54-462a-b4b0-89c4cc7abcaa" providerId="ADAL" clId="{070804C4-9741-4426-B26C-10AA10AA5475}" dt="2020-11-10T16:22:10.288" v="290" actId="207"/>
        <pc:sldMkLst>
          <pc:docMk/>
          <pc:sldMk cId="0" sldId="310"/>
        </pc:sldMkLst>
        <pc:spChg chg="mod">
          <ac:chgData name="LAWSON, Catherine" userId="61639cc2-6d54-462a-b4b0-89c4cc7abcaa" providerId="ADAL" clId="{070804C4-9741-4426-B26C-10AA10AA5475}" dt="2020-11-10T16:21:39.511" v="285" actId="207"/>
          <ac:spMkLst>
            <pc:docMk/>
            <pc:sldMk cId="0" sldId="310"/>
            <ac:spMk id="536" creationId="{00000000-0000-0000-0000-000000000000}"/>
          </ac:spMkLst>
        </pc:spChg>
        <pc:spChg chg="mod">
          <ac:chgData name="LAWSON, Catherine" userId="61639cc2-6d54-462a-b4b0-89c4cc7abcaa" providerId="ADAL" clId="{070804C4-9741-4426-B26C-10AA10AA5475}" dt="2020-11-10T16:22:10.288" v="290" actId="207"/>
          <ac:spMkLst>
            <pc:docMk/>
            <pc:sldMk cId="0" sldId="310"/>
            <ac:spMk id="537" creationId="{00000000-0000-0000-0000-000000000000}"/>
          </ac:spMkLst>
        </pc:spChg>
      </pc:sldChg>
      <pc:sldChg chg="modSp mod">
        <pc:chgData name="LAWSON, Catherine" userId="61639cc2-6d54-462a-b4b0-89c4cc7abcaa" providerId="ADAL" clId="{070804C4-9741-4426-B26C-10AA10AA5475}" dt="2020-11-10T17:59:03.339" v="475" actId="20577"/>
        <pc:sldMkLst>
          <pc:docMk/>
          <pc:sldMk cId="0" sldId="311"/>
        </pc:sldMkLst>
        <pc:spChg chg="mod">
          <ac:chgData name="LAWSON, Catherine" userId="61639cc2-6d54-462a-b4b0-89c4cc7abcaa" providerId="ADAL" clId="{070804C4-9741-4426-B26C-10AA10AA5475}" dt="2020-11-10T16:22:22.977" v="291" actId="207"/>
          <ac:spMkLst>
            <pc:docMk/>
            <pc:sldMk cId="0" sldId="311"/>
            <ac:spMk id="545" creationId="{00000000-0000-0000-0000-000000000000}"/>
          </ac:spMkLst>
        </pc:spChg>
        <pc:spChg chg="mod">
          <ac:chgData name="LAWSON, Catherine" userId="61639cc2-6d54-462a-b4b0-89c4cc7abcaa" providerId="ADAL" clId="{070804C4-9741-4426-B26C-10AA10AA5475}" dt="2020-11-10T17:59:03.339" v="475" actId="20577"/>
          <ac:spMkLst>
            <pc:docMk/>
            <pc:sldMk cId="0" sldId="311"/>
            <ac:spMk id="546" creationId="{00000000-0000-0000-0000-000000000000}"/>
          </ac:spMkLst>
        </pc:spChg>
      </pc:sldChg>
      <pc:sldChg chg="modSp mod">
        <pc:chgData name="LAWSON, Catherine" userId="61639cc2-6d54-462a-b4b0-89c4cc7abcaa" providerId="ADAL" clId="{070804C4-9741-4426-B26C-10AA10AA5475}" dt="2020-11-10T16:40:42.172" v="405" actId="20577"/>
        <pc:sldMkLst>
          <pc:docMk/>
          <pc:sldMk cId="0" sldId="312"/>
        </pc:sldMkLst>
        <pc:spChg chg="mod">
          <ac:chgData name="LAWSON, Catherine" userId="61639cc2-6d54-462a-b4b0-89c4cc7abcaa" providerId="ADAL" clId="{070804C4-9741-4426-B26C-10AA10AA5475}" dt="2020-11-10T16:22:38.871" v="293" actId="207"/>
          <ac:spMkLst>
            <pc:docMk/>
            <pc:sldMk cId="0" sldId="312"/>
            <ac:spMk id="554" creationId="{00000000-0000-0000-0000-000000000000}"/>
          </ac:spMkLst>
        </pc:spChg>
        <pc:spChg chg="mod">
          <ac:chgData name="LAWSON, Catherine" userId="61639cc2-6d54-462a-b4b0-89c4cc7abcaa" providerId="ADAL" clId="{070804C4-9741-4426-B26C-10AA10AA5475}" dt="2020-11-10T16:40:42.172" v="405" actId="20577"/>
          <ac:spMkLst>
            <pc:docMk/>
            <pc:sldMk cId="0" sldId="312"/>
            <ac:spMk id="555" creationId="{00000000-0000-0000-0000-000000000000}"/>
          </ac:spMkLst>
        </pc:spChg>
      </pc:sldChg>
      <pc:sldChg chg="modSp mod">
        <pc:chgData name="LAWSON, Catherine" userId="61639cc2-6d54-462a-b4b0-89c4cc7abcaa" providerId="ADAL" clId="{070804C4-9741-4426-B26C-10AA10AA5475}" dt="2020-11-10T16:23:15.327" v="297" actId="12"/>
        <pc:sldMkLst>
          <pc:docMk/>
          <pc:sldMk cId="0" sldId="313"/>
        </pc:sldMkLst>
        <pc:spChg chg="mod">
          <ac:chgData name="LAWSON, Catherine" userId="61639cc2-6d54-462a-b4b0-89c4cc7abcaa" providerId="ADAL" clId="{070804C4-9741-4426-B26C-10AA10AA5475}" dt="2020-11-10T16:22:55.144" v="295" actId="207"/>
          <ac:spMkLst>
            <pc:docMk/>
            <pc:sldMk cId="0" sldId="313"/>
            <ac:spMk id="563" creationId="{00000000-0000-0000-0000-000000000000}"/>
          </ac:spMkLst>
        </pc:spChg>
        <pc:spChg chg="mod">
          <ac:chgData name="LAWSON, Catherine" userId="61639cc2-6d54-462a-b4b0-89c4cc7abcaa" providerId="ADAL" clId="{070804C4-9741-4426-B26C-10AA10AA5475}" dt="2020-11-10T16:23:15.327" v="297" actId="12"/>
          <ac:spMkLst>
            <pc:docMk/>
            <pc:sldMk cId="0" sldId="313"/>
            <ac:spMk id="564" creationId="{00000000-0000-0000-0000-000000000000}"/>
          </ac:spMkLst>
        </pc:spChg>
      </pc:sldChg>
      <pc:sldChg chg="modSp mod">
        <pc:chgData name="LAWSON, Catherine" userId="61639cc2-6d54-462a-b4b0-89c4cc7abcaa" providerId="ADAL" clId="{070804C4-9741-4426-B26C-10AA10AA5475}" dt="2020-11-10T16:23:37.953" v="299" actId="12"/>
        <pc:sldMkLst>
          <pc:docMk/>
          <pc:sldMk cId="0" sldId="314"/>
        </pc:sldMkLst>
        <pc:spChg chg="mod">
          <ac:chgData name="LAWSON, Catherine" userId="61639cc2-6d54-462a-b4b0-89c4cc7abcaa" providerId="ADAL" clId="{070804C4-9741-4426-B26C-10AA10AA5475}" dt="2020-11-10T16:23:24.922" v="298" actId="207"/>
          <ac:spMkLst>
            <pc:docMk/>
            <pc:sldMk cId="0" sldId="314"/>
            <ac:spMk id="572" creationId="{00000000-0000-0000-0000-000000000000}"/>
          </ac:spMkLst>
        </pc:spChg>
        <pc:spChg chg="mod">
          <ac:chgData name="LAWSON, Catherine" userId="61639cc2-6d54-462a-b4b0-89c4cc7abcaa" providerId="ADAL" clId="{070804C4-9741-4426-B26C-10AA10AA5475}" dt="2020-11-10T16:23:37.953" v="299" actId="12"/>
          <ac:spMkLst>
            <pc:docMk/>
            <pc:sldMk cId="0" sldId="314"/>
            <ac:spMk id="573" creationId="{00000000-0000-0000-0000-000000000000}"/>
          </ac:spMkLst>
        </pc:spChg>
      </pc:sldChg>
      <pc:sldChg chg="modSp mod">
        <pc:chgData name="LAWSON, Catherine" userId="61639cc2-6d54-462a-b4b0-89c4cc7abcaa" providerId="ADAL" clId="{070804C4-9741-4426-B26C-10AA10AA5475}" dt="2020-11-10T18:00:44.140" v="476" actId="1076"/>
        <pc:sldMkLst>
          <pc:docMk/>
          <pc:sldMk cId="0" sldId="315"/>
        </pc:sldMkLst>
        <pc:spChg chg="mod">
          <ac:chgData name="LAWSON, Catherine" userId="61639cc2-6d54-462a-b4b0-89c4cc7abcaa" providerId="ADAL" clId="{070804C4-9741-4426-B26C-10AA10AA5475}" dt="2020-11-10T16:23:45.996" v="300" actId="207"/>
          <ac:spMkLst>
            <pc:docMk/>
            <pc:sldMk cId="0" sldId="315"/>
            <ac:spMk id="581" creationId="{00000000-0000-0000-0000-000000000000}"/>
          </ac:spMkLst>
        </pc:spChg>
        <pc:spChg chg="mod">
          <ac:chgData name="LAWSON, Catherine" userId="61639cc2-6d54-462a-b4b0-89c4cc7abcaa" providerId="ADAL" clId="{070804C4-9741-4426-B26C-10AA10AA5475}" dt="2020-11-10T18:00:44.140" v="476" actId="1076"/>
          <ac:spMkLst>
            <pc:docMk/>
            <pc:sldMk cId="0" sldId="315"/>
            <ac:spMk id="582" creationId="{00000000-0000-0000-0000-000000000000}"/>
          </ac:spMkLst>
        </pc:spChg>
      </pc:sldChg>
      <pc:sldChg chg="modSp mod">
        <pc:chgData name="LAWSON, Catherine" userId="61639cc2-6d54-462a-b4b0-89c4cc7abcaa" providerId="ADAL" clId="{070804C4-9741-4426-B26C-10AA10AA5475}" dt="2020-11-10T18:02:19.261" v="483" actId="113"/>
        <pc:sldMkLst>
          <pc:docMk/>
          <pc:sldMk cId="0" sldId="316"/>
        </pc:sldMkLst>
        <pc:spChg chg="mod">
          <ac:chgData name="LAWSON, Catherine" userId="61639cc2-6d54-462a-b4b0-89c4cc7abcaa" providerId="ADAL" clId="{070804C4-9741-4426-B26C-10AA10AA5475}" dt="2020-11-10T16:23:59.510" v="301" actId="207"/>
          <ac:spMkLst>
            <pc:docMk/>
            <pc:sldMk cId="0" sldId="316"/>
            <ac:spMk id="590" creationId="{00000000-0000-0000-0000-000000000000}"/>
          </ac:spMkLst>
        </pc:spChg>
        <pc:spChg chg="mod">
          <ac:chgData name="LAWSON, Catherine" userId="61639cc2-6d54-462a-b4b0-89c4cc7abcaa" providerId="ADAL" clId="{070804C4-9741-4426-B26C-10AA10AA5475}" dt="2020-11-10T18:02:19.261" v="483" actId="113"/>
          <ac:spMkLst>
            <pc:docMk/>
            <pc:sldMk cId="0" sldId="316"/>
            <ac:spMk id="591" creationId="{00000000-0000-0000-0000-000000000000}"/>
          </ac:spMkLst>
        </pc:spChg>
      </pc:sldChg>
      <pc:sldChg chg="modSp mod">
        <pc:chgData name="LAWSON, Catherine" userId="61639cc2-6d54-462a-b4b0-89c4cc7abcaa" providerId="ADAL" clId="{070804C4-9741-4426-B26C-10AA10AA5475}" dt="2020-11-10T16:24:29.011" v="303" actId="12"/>
        <pc:sldMkLst>
          <pc:docMk/>
          <pc:sldMk cId="0" sldId="317"/>
        </pc:sldMkLst>
        <pc:spChg chg="mod">
          <ac:chgData name="LAWSON, Catherine" userId="61639cc2-6d54-462a-b4b0-89c4cc7abcaa" providerId="ADAL" clId="{070804C4-9741-4426-B26C-10AA10AA5475}" dt="2020-11-10T16:24:16.863" v="302" actId="207"/>
          <ac:spMkLst>
            <pc:docMk/>
            <pc:sldMk cId="0" sldId="317"/>
            <ac:spMk id="599" creationId="{00000000-0000-0000-0000-000000000000}"/>
          </ac:spMkLst>
        </pc:spChg>
        <pc:spChg chg="mod">
          <ac:chgData name="LAWSON, Catherine" userId="61639cc2-6d54-462a-b4b0-89c4cc7abcaa" providerId="ADAL" clId="{070804C4-9741-4426-B26C-10AA10AA5475}" dt="2020-11-10T16:24:29.011" v="303" actId="12"/>
          <ac:spMkLst>
            <pc:docMk/>
            <pc:sldMk cId="0" sldId="317"/>
            <ac:spMk id="600" creationId="{00000000-0000-0000-0000-000000000000}"/>
          </ac:spMkLst>
        </pc:spChg>
      </pc:sldChg>
      <pc:sldChg chg="modSp mod">
        <pc:chgData name="LAWSON, Catherine" userId="61639cc2-6d54-462a-b4b0-89c4cc7abcaa" providerId="ADAL" clId="{070804C4-9741-4426-B26C-10AA10AA5475}" dt="2020-11-10T16:24:42.960" v="304" actId="207"/>
        <pc:sldMkLst>
          <pc:docMk/>
          <pc:sldMk cId="0" sldId="318"/>
        </pc:sldMkLst>
        <pc:spChg chg="mod">
          <ac:chgData name="LAWSON, Catherine" userId="61639cc2-6d54-462a-b4b0-89c4cc7abcaa" providerId="ADAL" clId="{070804C4-9741-4426-B26C-10AA10AA5475}" dt="2020-11-10T16:24:42.960" v="304" actId="207"/>
          <ac:spMkLst>
            <pc:docMk/>
            <pc:sldMk cId="0" sldId="318"/>
            <ac:spMk id="608" creationId="{00000000-0000-0000-0000-000000000000}"/>
          </ac:spMkLst>
        </pc:spChg>
      </pc:sldChg>
      <pc:sldChg chg="modSp mod">
        <pc:chgData name="LAWSON, Catherine" userId="61639cc2-6d54-462a-b4b0-89c4cc7abcaa" providerId="ADAL" clId="{070804C4-9741-4426-B26C-10AA10AA5475}" dt="2020-11-10T16:24:52.286" v="305" actId="207"/>
        <pc:sldMkLst>
          <pc:docMk/>
          <pc:sldMk cId="0" sldId="319"/>
        </pc:sldMkLst>
        <pc:spChg chg="mod">
          <ac:chgData name="LAWSON, Catherine" userId="61639cc2-6d54-462a-b4b0-89c4cc7abcaa" providerId="ADAL" clId="{070804C4-9741-4426-B26C-10AA10AA5475}" dt="2020-11-10T16:24:52.286" v="305" actId="207"/>
          <ac:spMkLst>
            <pc:docMk/>
            <pc:sldMk cId="0" sldId="319"/>
            <ac:spMk id="617" creationId="{00000000-0000-0000-0000-000000000000}"/>
          </ac:spMkLst>
        </pc:spChg>
      </pc:sldChg>
      <pc:sldChg chg="modSp mod">
        <pc:chgData name="LAWSON, Catherine" userId="61639cc2-6d54-462a-b4b0-89c4cc7abcaa" providerId="ADAL" clId="{070804C4-9741-4426-B26C-10AA10AA5475}" dt="2020-11-10T16:25:18.466" v="306" actId="207"/>
        <pc:sldMkLst>
          <pc:docMk/>
          <pc:sldMk cId="0" sldId="320"/>
        </pc:sldMkLst>
        <pc:spChg chg="mod">
          <ac:chgData name="LAWSON, Catherine" userId="61639cc2-6d54-462a-b4b0-89c4cc7abcaa" providerId="ADAL" clId="{070804C4-9741-4426-B26C-10AA10AA5475}" dt="2020-11-10T16:25:18.466" v="306" actId="207"/>
          <ac:spMkLst>
            <pc:docMk/>
            <pc:sldMk cId="0" sldId="320"/>
            <ac:spMk id="626" creationId="{00000000-0000-0000-0000-000000000000}"/>
          </ac:spMkLst>
        </pc:spChg>
      </pc:sldChg>
      <pc:sldChg chg="modSp mod">
        <pc:chgData name="LAWSON, Catherine" userId="61639cc2-6d54-462a-b4b0-89c4cc7abcaa" providerId="ADAL" clId="{070804C4-9741-4426-B26C-10AA10AA5475}" dt="2020-11-10T16:25:50.962" v="309" actId="207"/>
        <pc:sldMkLst>
          <pc:docMk/>
          <pc:sldMk cId="0" sldId="321"/>
        </pc:sldMkLst>
        <pc:spChg chg="mod">
          <ac:chgData name="LAWSON, Catherine" userId="61639cc2-6d54-462a-b4b0-89c4cc7abcaa" providerId="ADAL" clId="{070804C4-9741-4426-B26C-10AA10AA5475}" dt="2020-11-10T16:25:50.962" v="309" actId="207"/>
          <ac:spMkLst>
            <pc:docMk/>
            <pc:sldMk cId="0" sldId="321"/>
            <ac:spMk id="635" creationId="{00000000-0000-0000-0000-000000000000}"/>
          </ac:spMkLst>
        </pc:spChg>
        <pc:spChg chg="mod">
          <ac:chgData name="LAWSON, Catherine" userId="61639cc2-6d54-462a-b4b0-89c4cc7abcaa" providerId="ADAL" clId="{070804C4-9741-4426-B26C-10AA10AA5475}" dt="2020-11-10T16:25:44.804" v="307" actId="1076"/>
          <ac:spMkLst>
            <pc:docMk/>
            <pc:sldMk cId="0" sldId="321"/>
            <ac:spMk id="636" creationId="{00000000-0000-0000-0000-000000000000}"/>
          </ac:spMkLst>
        </pc:spChg>
      </pc:sldChg>
      <pc:sldChg chg="modSp mod">
        <pc:chgData name="LAWSON, Catherine" userId="61639cc2-6d54-462a-b4b0-89c4cc7abcaa" providerId="ADAL" clId="{070804C4-9741-4426-B26C-10AA10AA5475}" dt="2020-11-10T16:26:12.019" v="312" actId="207"/>
        <pc:sldMkLst>
          <pc:docMk/>
          <pc:sldMk cId="0" sldId="322"/>
        </pc:sldMkLst>
        <pc:spChg chg="mod">
          <ac:chgData name="LAWSON, Catherine" userId="61639cc2-6d54-462a-b4b0-89c4cc7abcaa" providerId="ADAL" clId="{070804C4-9741-4426-B26C-10AA10AA5475}" dt="2020-11-10T16:26:05.248" v="310" actId="207"/>
          <ac:spMkLst>
            <pc:docMk/>
            <pc:sldMk cId="0" sldId="322"/>
            <ac:spMk id="641" creationId="{00000000-0000-0000-0000-000000000000}"/>
          </ac:spMkLst>
        </pc:spChg>
        <pc:spChg chg="mod">
          <ac:chgData name="LAWSON, Catherine" userId="61639cc2-6d54-462a-b4b0-89c4cc7abcaa" providerId="ADAL" clId="{070804C4-9741-4426-B26C-10AA10AA5475}" dt="2020-11-10T16:26:12.019" v="312" actId="207"/>
          <ac:spMkLst>
            <pc:docMk/>
            <pc:sldMk cId="0" sldId="322"/>
            <ac:spMk id="644" creationId="{00000000-0000-0000-0000-000000000000}"/>
          </ac:spMkLst>
        </pc:spChg>
      </pc:sldChg>
      <pc:sldChg chg="modSp mod">
        <pc:chgData name="LAWSON, Catherine" userId="61639cc2-6d54-462a-b4b0-89c4cc7abcaa" providerId="ADAL" clId="{070804C4-9741-4426-B26C-10AA10AA5475}" dt="2020-11-10T16:27:00.591" v="318" actId="1076"/>
        <pc:sldMkLst>
          <pc:docMk/>
          <pc:sldMk cId="0" sldId="323"/>
        </pc:sldMkLst>
        <pc:spChg chg="mod">
          <ac:chgData name="LAWSON, Catherine" userId="61639cc2-6d54-462a-b4b0-89c4cc7abcaa" providerId="ADAL" clId="{070804C4-9741-4426-B26C-10AA10AA5475}" dt="2020-11-10T16:26:28.527" v="313" actId="207"/>
          <ac:spMkLst>
            <pc:docMk/>
            <pc:sldMk cId="0" sldId="323"/>
            <ac:spMk id="649" creationId="{00000000-0000-0000-0000-000000000000}"/>
          </ac:spMkLst>
        </pc:spChg>
        <pc:spChg chg="mod">
          <ac:chgData name="LAWSON, Catherine" userId="61639cc2-6d54-462a-b4b0-89c4cc7abcaa" providerId="ADAL" clId="{070804C4-9741-4426-B26C-10AA10AA5475}" dt="2020-11-10T16:27:00.591" v="318" actId="1076"/>
          <ac:spMkLst>
            <pc:docMk/>
            <pc:sldMk cId="0" sldId="323"/>
            <ac:spMk id="650" creationId="{00000000-0000-0000-0000-000000000000}"/>
          </ac:spMkLst>
        </pc:spChg>
        <pc:spChg chg="mod">
          <ac:chgData name="LAWSON, Catherine" userId="61639cc2-6d54-462a-b4b0-89c4cc7abcaa" providerId="ADAL" clId="{070804C4-9741-4426-B26C-10AA10AA5475}" dt="2020-11-10T16:26:38.947" v="316" actId="208"/>
          <ac:spMkLst>
            <pc:docMk/>
            <pc:sldMk cId="0" sldId="323"/>
            <ac:spMk id="651" creationId="{00000000-0000-0000-0000-000000000000}"/>
          </ac:spMkLst>
        </pc:spChg>
        <pc:spChg chg="mod">
          <ac:chgData name="LAWSON, Catherine" userId="61639cc2-6d54-462a-b4b0-89c4cc7abcaa" providerId="ADAL" clId="{070804C4-9741-4426-B26C-10AA10AA5475}" dt="2020-11-10T16:26:34.467" v="314" actId="1076"/>
          <ac:spMkLst>
            <pc:docMk/>
            <pc:sldMk cId="0" sldId="323"/>
            <ac:spMk id="652" creationId="{00000000-0000-0000-0000-000000000000}"/>
          </ac:spMkLst>
        </pc:spChg>
      </pc:sldChg>
      <pc:sldChg chg="modSp mod">
        <pc:chgData name="LAWSON, Catherine" userId="61639cc2-6d54-462a-b4b0-89c4cc7abcaa" providerId="ADAL" clId="{070804C4-9741-4426-B26C-10AA10AA5475}" dt="2020-11-10T18:05:57.026" v="485" actId="20577"/>
        <pc:sldMkLst>
          <pc:docMk/>
          <pc:sldMk cId="0" sldId="324"/>
        </pc:sldMkLst>
        <pc:spChg chg="mod">
          <ac:chgData name="LAWSON, Catherine" userId="61639cc2-6d54-462a-b4b0-89c4cc7abcaa" providerId="ADAL" clId="{070804C4-9741-4426-B26C-10AA10AA5475}" dt="2020-11-10T16:27:17.538" v="322" actId="207"/>
          <ac:spMkLst>
            <pc:docMk/>
            <pc:sldMk cId="0" sldId="324"/>
            <ac:spMk id="657" creationId="{00000000-0000-0000-0000-000000000000}"/>
          </ac:spMkLst>
        </pc:spChg>
        <pc:spChg chg="mod">
          <ac:chgData name="LAWSON, Catherine" userId="61639cc2-6d54-462a-b4b0-89c4cc7abcaa" providerId="ADAL" clId="{070804C4-9741-4426-B26C-10AA10AA5475}" dt="2020-11-10T18:05:57.026" v="485" actId="20577"/>
          <ac:spMkLst>
            <pc:docMk/>
            <pc:sldMk cId="0" sldId="324"/>
            <ac:spMk id="658" creationId="{00000000-0000-0000-0000-000000000000}"/>
          </ac:spMkLst>
        </pc:spChg>
        <pc:spChg chg="mod ord">
          <ac:chgData name="LAWSON, Catherine" userId="61639cc2-6d54-462a-b4b0-89c4cc7abcaa" providerId="ADAL" clId="{070804C4-9741-4426-B26C-10AA10AA5475}" dt="2020-11-10T16:36:00.062" v="356" actId="13244"/>
          <ac:spMkLst>
            <pc:docMk/>
            <pc:sldMk cId="0" sldId="324"/>
            <ac:spMk id="659" creationId="{00000000-0000-0000-0000-000000000000}"/>
          </ac:spMkLst>
        </pc:spChg>
        <pc:spChg chg="mod">
          <ac:chgData name="LAWSON, Catherine" userId="61639cc2-6d54-462a-b4b0-89c4cc7abcaa" providerId="ADAL" clId="{070804C4-9741-4426-B26C-10AA10AA5475}" dt="2020-11-10T16:27:07.285" v="319" actId="1076"/>
          <ac:spMkLst>
            <pc:docMk/>
            <pc:sldMk cId="0" sldId="324"/>
            <ac:spMk id="660" creationId="{00000000-0000-0000-0000-000000000000}"/>
          </ac:spMkLst>
        </pc:spChg>
      </pc:sldChg>
      <pc:sldChg chg="modSp mod">
        <pc:chgData name="LAWSON, Catherine" userId="61639cc2-6d54-462a-b4b0-89c4cc7abcaa" providerId="ADAL" clId="{070804C4-9741-4426-B26C-10AA10AA5475}" dt="2020-11-10T18:07:26.370" v="494" actId="14100"/>
        <pc:sldMkLst>
          <pc:docMk/>
          <pc:sldMk cId="0" sldId="325"/>
        </pc:sldMkLst>
        <pc:spChg chg="mod">
          <ac:chgData name="LAWSON, Catherine" userId="61639cc2-6d54-462a-b4b0-89c4cc7abcaa" providerId="ADAL" clId="{070804C4-9741-4426-B26C-10AA10AA5475}" dt="2020-11-10T16:33:51.834" v="354" actId="20577"/>
          <ac:spMkLst>
            <pc:docMk/>
            <pc:sldMk cId="0" sldId="325"/>
            <ac:spMk id="665" creationId="{00000000-0000-0000-0000-000000000000}"/>
          </ac:spMkLst>
        </pc:spChg>
        <pc:spChg chg="mod">
          <ac:chgData name="LAWSON, Catherine" userId="61639cc2-6d54-462a-b4b0-89c4cc7abcaa" providerId="ADAL" clId="{070804C4-9741-4426-B26C-10AA10AA5475}" dt="2020-11-10T18:07:26.370" v="494" actId="14100"/>
          <ac:spMkLst>
            <pc:docMk/>
            <pc:sldMk cId="0" sldId="325"/>
            <ac:spMk id="666" creationId="{00000000-0000-0000-0000-000000000000}"/>
          </ac:spMkLst>
        </pc:spChg>
        <pc:spChg chg="mod">
          <ac:chgData name="LAWSON, Catherine" userId="61639cc2-6d54-462a-b4b0-89c4cc7abcaa" providerId="ADAL" clId="{070804C4-9741-4426-B26C-10AA10AA5475}" dt="2020-11-10T16:27:49.021" v="327" actId="207"/>
          <ac:spMkLst>
            <pc:docMk/>
            <pc:sldMk cId="0" sldId="325"/>
            <ac:spMk id="667" creationId="{00000000-0000-0000-0000-000000000000}"/>
          </ac:spMkLst>
        </pc:spChg>
        <pc:spChg chg="mod">
          <ac:chgData name="LAWSON, Catherine" userId="61639cc2-6d54-462a-b4b0-89c4cc7abcaa" providerId="ADAL" clId="{070804C4-9741-4426-B26C-10AA10AA5475}" dt="2020-11-10T16:27:44.841" v="325" actId="1076"/>
          <ac:spMkLst>
            <pc:docMk/>
            <pc:sldMk cId="0" sldId="325"/>
            <ac:spMk id="668" creationId="{00000000-0000-0000-0000-000000000000}"/>
          </ac:spMkLst>
        </pc:spChg>
      </pc:sldChg>
      <pc:sldChg chg="modSp mod">
        <pc:chgData name="LAWSON, Catherine" userId="61639cc2-6d54-462a-b4b0-89c4cc7abcaa" providerId="ADAL" clId="{070804C4-9741-4426-B26C-10AA10AA5475}" dt="2020-11-10T16:29:18.043" v="332" actId="207"/>
        <pc:sldMkLst>
          <pc:docMk/>
          <pc:sldMk cId="0" sldId="326"/>
        </pc:sldMkLst>
        <pc:spChg chg="mod">
          <ac:chgData name="LAWSON, Catherine" userId="61639cc2-6d54-462a-b4b0-89c4cc7abcaa" providerId="ADAL" clId="{070804C4-9741-4426-B26C-10AA10AA5475}" dt="2020-11-10T16:28:08.430" v="329" actId="207"/>
          <ac:spMkLst>
            <pc:docMk/>
            <pc:sldMk cId="0" sldId="326"/>
            <ac:spMk id="673" creationId="{00000000-0000-0000-0000-000000000000}"/>
          </ac:spMkLst>
        </pc:spChg>
        <pc:spChg chg="mod">
          <ac:chgData name="LAWSON, Catherine" userId="61639cc2-6d54-462a-b4b0-89c4cc7abcaa" providerId="ADAL" clId="{070804C4-9741-4426-B26C-10AA10AA5475}" dt="2020-11-10T16:29:18.043" v="332" actId="207"/>
          <ac:spMkLst>
            <pc:docMk/>
            <pc:sldMk cId="0" sldId="326"/>
            <ac:spMk id="675" creationId="{00000000-0000-0000-0000-000000000000}"/>
          </ac:spMkLst>
        </pc:spChg>
        <pc:spChg chg="mod">
          <ac:chgData name="LAWSON, Catherine" userId="61639cc2-6d54-462a-b4b0-89c4cc7abcaa" providerId="ADAL" clId="{070804C4-9741-4426-B26C-10AA10AA5475}" dt="2020-11-10T16:28:13.907" v="330" actId="1076"/>
          <ac:spMkLst>
            <pc:docMk/>
            <pc:sldMk cId="0" sldId="326"/>
            <ac:spMk id="676" creationId="{00000000-0000-0000-0000-000000000000}"/>
          </ac:spMkLst>
        </pc:spChg>
      </pc:sldChg>
      <pc:sldChg chg="modSp mod">
        <pc:chgData name="LAWSON, Catherine" userId="61639cc2-6d54-462a-b4b0-89c4cc7abcaa" providerId="ADAL" clId="{070804C4-9741-4426-B26C-10AA10AA5475}" dt="2020-11-10T18:08:41.221" v="495" actId="14100"/>
        <pc:sldMkLst>
          <pc:docMk/>
          <pc:sldMk cId="0" sldId="327"/>
        </pc:sldMkLst>
        <pc:spChg chg="mod">
          <ac:chgData name="LAWSON, Catherine" userId="61639cc2-6d54-462a-b4b0-89c4cc7abcaa" providerId="ADAL" clId="{070804C4-9741-4426-B26C-10AA10AA5475}" dt="2020-11-10T16:30:23.451" v="333" actId="207"/>
          <ac:spMkLst>
            <pc:docMk/>
            <pc:sldMk cId="0" sldId="327"/>
            <ac:spMk id="681" creationId="{00000000-0000-0000-0000-000000000000}"/>
          </ac:spMkLst>
        </pc:spChg>
        <pc:spChg chg="mod">
          <ac:chgData name="LAWSON, Catherine" userId="61639cc2-6d54-462a-b4b0-89c4cc7abcaa" providerId="ADAL" clId="{070804C4-9741-4426-B26C-10AA10AA5475}" dt="2020-11-10T18:08:41.221" v="495" actId="14100"/>
          <ac:spMkLst>
            <pc:docMk/>
            <pc:sldMk cId="0" sldId="327"/>
            <ac:spMk id="682" creationId="{00000000-0000-0000-0000-000000000000}"/>
          </ac:spMkLst>
        </pc:spChg>
        <pc:spChg chg="mod">
          <ac:chgData name="LAWSON, Catherine" userId="61639cc2-6d54-462a-b4b0-89c4cc7abcaa" providerId="ADAL" clId="{070804C4-9741-4426-B26C-10AA10AA5475}" dt="2020-11-10T16:30:34.013" v="336" actId="208"/>
          <ac:spMkLst>
            <pc:docMk/>
            <pc:sldMk cId="0" sldId="327"/>
            <ac:spMk id="683" creationId="{00000000-0000-0000-0000-000000000000}"/>
          </ac:spMkLst>
        </pc:spChg>
        <pc:spChg chg="mod">
          <ac:chgData name="LAWSON, Catherine" userId="61639cc2-6d54-462a-b4b0-89c4cc7abcaa" providerId="ADAL" clId="{070804C4-9741-4426-B26C-10AA10AA5475}" dt="2020-11-10T16:30:28.785" v="334" actId="1076"/>
          <ac:spMkLst>
            <pc:docMk/>
            <pc:sldMk cId="0" sldId="327"/>
            <ac:spMk id="684" creationId="{00000000-0000-0000-0000-000000000000}"/>
          </ac:spMkLst>
        </pc:spChg>
      </pc:sldChg>
      <pc:sldChg chg="modSp mod">
        <pc:chgData name="LAWSON, Catherine" userId="61639cc2-6d54-462a-b4b0-89c4cc7abcaa" providerId="ADAL" clId="{070804C4-9741-4426-B26C-10AA10AA5475}" dt="2020-11-10T16:31:02.019" v="341" actId="208"/>
        <pc:sldMkLst>
          <pc:docMk/>
          <pc:sldMk cId="0" sldId="328"/>
        </pc:sldMkLst>
        <pc:spChg chg="mod">
          <ac:chgData name="LAWSON, Catherine" userId="61639cc2-6d54-462a-b4b0-89c4cc7abcaa" providerId="ADAL" clId="{070804C4-9741-4426-B26C-10AA10AA5475}" dt="2020-11-10T16:30:52.273" v="338" actId="207"/>
          <ac:spMkLst>
            <pc:docMk/>
            <pc:sldMk cId="0" sldId="328"/>
            <ac:spMk id="689" creationId="{00000000-0000-0000-0000-000000000000}"/>
          </ac:spMkLst>
        </pc:spChg>
        <pc:spChg chg="mod">
          <ac:chgData name="LAWSON, Catherine" userId="61639cc2-6d54-462a-b4b0-89c4cc7abcaa" providerId="ADAL" clId="{070804C4-9741-4426-B26C-10AA10AA5475}" dt="2020-11-10T16:31:02.019" v="341" actId="208"/>
          <ac:spMkLst>
            <pc:docMk/>
            <pc:sldMk cId="0" sldId="328"/>
            <ac:spMk id="691" creationId="{00000000-0000-0000-0000-000000000000}"/>
          </ac:spMkLst>
        </pc:spChg>
        <pc:spChg chg="mod">
          <ac:chgData name="LAWSON, Catherine" userId="61639cc2-6d54-462a-b4b0-89c4cc7abcaa" providerId="ADAL" clId="{070804C4-9741-4426-B26C-10AA10AA5475}" dt="2020-11-10T16:30:57.276" v="339" actId="1076"/>
          <ac:spMkLst>
            <pc:docMk/>
            <pc:sldMk cId="0" sldId="328"/>
            <ac:spMk id="692" creationId="{00000000-0000-0000-0000-000000000000}"/>
          </ac:spMkLst>
        </pc:spChg>
      </pc:sldChg>
      <pc:sldChg chg="del">
        <pc:chgData name="LAWSON, Catherine" userId="61639cc2-6d54-462a-b4b0-89c4cc7abcaa" providerId="ADAL" clId="{070804C4-9741-4426-B26C-10AA10AA5475}" dt="2020-11-10T13:28:48.311" v="88" actId="47"/>
        <pc:sldMkLst>
          <pc:docMk/>
          <pc:sldMk cId="0" sldId="329"/>
        </pc:sldMkLst>
      </pc:sldChg>
      <pc:sldChg chg="del">
        <pc:chgData name="LAWSON, Catherine" userId="61639cc2-6d54-462a-b4b0-89c4cc7abcaa" providerId="ADAL" clId="{070804C4-9741-4426-B26C-10AA10AA5475}" dt="2020-11-10T13:28:48.311" v="88" actId="47"/>
        <pc:sldMkLst>
          <pc:docMk/>
          <pc:sldMk cId="0" sldId="330"/>
        </pc:sldMkLst>
      </pc:sldChg>
      <pc:sldChg chg="del">
        <pc:chgData name="LAWSON, Catherine" userId="61639cc2-6d54-462a-b4b0-89c4cc7abcaa" providerId="ADAL" clId="{070804C4-9741-4426-B26C-10AA10AA5475}" dt="2020-11-10T13:28:48.311" v="88" actId="47"/>
        <pc:sldMkLst>
          <pc:docMk/>
          <pc:sldMk cId="0" sldId="331"/>
        </pc:sldMkLst>
      </pc:sldChg>
      <pc:sldChg chg="del">
        <pc:chgData name="LAWSON, Catherine" userId="61639cc2-6d54-462a-b4b0-89c4cc7abcaa" providerId="ADAL" clId="{070804C4-9741-4426-B26C-10AA10AA5475}" dt="2020-11-10T13:28:48.311" v="88" actId="47"/>
        <pc:sldMkLst>
          <pc:docMk/>
          <pc:sldMk cId="0" sldId="332"/>
        </pc:sldMkLst>
      </pc:sldChg>
      <pc:sldChg chg="del">
        <pc:chgData name="LAWSON, Catherine" userId="61639cc2-6d54-462a-b4b0-89c4cc7abcaa" providerId="ADAL" clId="{070804C4-9741-4426-B26C-10AA10AA5475}" dt="2020-11-10T13:28:48.311" v="88" actId="47"/>
        <pc:sldMkLst>
          <pc:docMk/>
          <pc:sldMk cId="0" sldId="333"/>
        </pc:sldMkLst>
      </pc:sldChg>
      <pc:sldChg chg="del">
        <pc:chgData name="LAWSON, Catherine" userId="61639cc2-6d54-462a-b4b0-89c4cc7abcaa" providerId="ADAL" clId="{070804C4-9741-4426-B26C-10AA10AA5475}" dt="2020-11-10T13:28:48.311" v="88" actId="47"/>
        <pc:sldMkLst>
          <pc:docMk/>
          <pc:sldMk cId="0" sldId="334"/>
        </pc:sldMkLst>
      </pc:sldChg>
      <pc:sldChg chg="del">
        <pc:chgData name="LAWSON, Catherine" userId="61639cc2-6d54-462a-b4b0-89c4cc7abcaa" providerId="ADAL" clId="{070804C4-9741-4426-B26C-10AA10AA5475}" dt="2020-11-10T13:28:48.311" v="88" actId="47"/>
        <pc:sldMkLst>
          <pc:docMk/>
          <pc:sldMk cId="0" sldId="335"/>
        </pc:sldMkLst>
      </pc:sldChg>
      <pc:sldChg chg="del">
        <pc:chgData name="LAWSON, Catherine" userId="61639cc2-6d54-462a-b4b0-89c4cc7abcaa" providerId="ADAL" clId="{070804C4-9741-4426-B26C-10AA10AA5475}" dt="2020-11-10T13:28:48.311" v="88" actId="47"/>
        <pc:sldMkLst>
          <pc:docMk/>
          <pc:sldMk cId="0" sldId="336"/>
        </pc:sldMkLst>
      </pc:sldChg>
      <pc:sldChg chg="del">
        <pc:chgData name="LAWSON, Catherine" userId="61639cc2-6d54-462a-b4b0-89c4cc7abcaa" providerId="ADAL" clId="{070804C4-9741-4426-B26C-10AA10AA5475}" dt="2020-11-10T13:28:48.311" v="88" actId="47"/>
        <pc:sldMkLst>
          <pc:docMk/>
          <pc:sldMk cId="0" sldId="337"/>
        </pc:sldMkLst>
      </pc:sldChg>
      <pc:sldChg chg="del">
        <pc:chgData name="LAWSON, Catherine" userId="61639cc2-6d54-462a-b4b0-89c4cc7abcaa" providerId="ADAL" clId="{070804C4-9741-4426-B26C-10AA10AA5475}" dt="2020-11-10T13:28:48.311" v="88" actId="47"/>
        <pc:sldMkLst>
          <pc:docMk/>
          <pc:sldMk cId="0" sldId="338"/>
        </pc:sldMkLst>
      </pc:sldChg>
      <pc:sldChg chg="del modNotes">
        <pc:chgData name="LAWSON, Catherine" userId="61639cc2-6d54-462a-b4b0-89c4cc7abcaa" providerId="ADAL" clId="{070804C4-9741-4426-B26C-10AA10AA5475}" dt="2020-11-10T13:28:48.311" v="88" actId="47"/>
        <pc:sldMkLst>
          <pc:docMk/>
          <pc:sldMk cId="0" sldId="339"/>
        </pc:sldMkLst>
      </pc:sldChg>
      <pc:sldChg chg="del modNotes">
        <pc:chgData name="LAWSON, Catherine" userId="61639cc2-6d54-462a-b4b0-89c4cc7abcaa" providerId="ADAL" clId="{070804C4-9741-4426-B26C-10AA10AA5475}" dt="2020-11-10T13:28:48.311" v="88" actId="47"/>
        <pc:sldMkLst>
          <pc:docMk/>
          <pc:sldMk cId="0" sldId="340"/>
        </pc:sldMkLst>
      </pc:sldChg>
      <pc:sldChg chg="del modNotes">
        <pc:chgData name="LAWSON, Catherine" userId="61639cc2-6d54-462a-b4b0-89c4cc7abcaa" providerId="ADAL" clId="{070804C4-9741-4426-B26C-10AA10AA5475}" dt="2020-11-10T13:28:48.311" v="88" actId="47"/>
        <pc:sldMkLst>
          <pc:docMk/>
          <pc:sldMk cId="0" sldId="341"/>
        </pc:sldMkLst>
      </pc:sldChg>
      <pc:sldChg chg="del">
        <pc:chgData name="LAWSON, Catherine" userId="61639cc2-6d54-462a-b4b0-89c4cc7abcaa" providerId="ADAL" clId="{070804C4-9741-4426-B26C-10AA10AA5475}" dt="2020-11-10T13:28:48.311" v="88" actId="47"/>
        <pc:sldMkLst>
          <pc:docMk/>
          <pc:sldMk cId="0" sldId="342"/>
        </pc:sldMkLst>
      </pc:sldChg>
      <pc:sldChg chg="del">
        <pc:chgData name="LAWSON, Catherine" userId="61639cc2-6d54-462a-b4b0-89c4cc7abcaa" providerId="ADAL" clId="{070804C4-9741-4426-B26C-10AA10AA5475}" dt="2020-11-10T13:28:48.311" v="88" actId="47"/>
        <pc:sldMkLst>
          <pc:docMk/>
          <pc:sldMk cId="0" sldId="343"/>
        </pc:sldMkLst>
      </pc:sldChg>
      <pc:sldChg chg="del">
        <pc:chgData name="LAWSON, Catherine" userId="61639cc2-6d54-462a-b4b0-89c4cc7abcaa" providerId="ADAL" clId="{070804C4-9741-4426-B26C-10AA10AA5475}" dt="2020-11-10T13:28:48.311" v="88" actId="47"/>
        <pc:sldMkLst>
          <pc:docMk/>
          <pc:sldMk cId="0" sldId="344"/>
        </pc:sldMkLst>
      </pc:sldChg>
      <pc:sldChg chg="add">
        <pc:chgData name="LAWSON, Catherine" userId="61639cc2-6d54-462a-b4b0-89c4cc7abcaa" providerId="ADAL" clId="{070804C4-9741-4426-B26C-10AA10AA5475}" dt="2020-11-10T13:27:50.377" v="87"/>
        <pc:sldMkLst>
          <pc:docMk/>
          <pc:sldMk cId="0" sldId="360"/>
        </pc:sldMkLst>
      </pc:sldChg>
      <pc:sldChg chg="add">
        <pc:chgData name="LAWSON, Catherine" userId="61639cc2-6d54-462a-b4b0-89c4cc7abcaa" providerId="ADAL" clId="{070804C4-9741-4426-B26C-10AA10AA5475}" dt="2020-11-10T13:27:50.377" v="87"/>
        <pc:sldMkLst>
          <pc:docMk/>
          <pc:sldMk cId="0" sldId="361"/>
        </pc:sldMkLst>
      </pc:sldChg>
      <pc:sldChg chg="add">
        <pc:chgData name="LAWSON, Catherine" userId="61639cc2-6d54-462a-b4b0-89c4cc7abcaa" providerId="ADAL" clId="{070804C4-9741-4426-B26C-10AA10AA5475}" dt="2020-11-10T13:27:50.377" v="87"/>
        <pc:sldMkLst>
          <pc:docMk/>
          <pc:sldMk cId="0" sldId="362"/>
        </pc:sldMkLst>
      </pc:sldChg>
      <pc:sldChg chg="add">
        <pc:chgData name="LAWSON, Catherine" userId="61639cc2-6d54-462a-b4b0-89c4cc7abcaa" providerId="ADAL" clId="{070804C4-9741-4426-B26C-10AA10AA5475}" dt="2020-11-10T13:27:50.377" v="87"/>
        <pc:sldMkLst>
          <pc:docMk/>
          <pc:sldMk cId="0" sldId="363"/>
        </pc:sldMkLst>
      </pc:sldChg>
      <pc:sldChg chg="add">
        <pc:chgData name="LAWSON, Catherine" userId="61639cc2-6d54-462a-b4b0-89c4cc7abcaa" providerId="ADAL" clId="{070804C4-9741-4426-B26C-10AA10AA5475}" dt="2020-11-10T13:27:50.377" v="87"/>
        <pc:sldMkLst>
          <pc:docMk/>
          <pc:sldMk cId="0" sldId="364"/>
        </pc:sldMkLst>
      </pc:sldChg>
      <pc:sldChg chg="add">
        <pc:chgData name="LAWSON, Catherine" userId="61639cc2-6d54-462a-b4b0-89c4cc7abcaa" providerId="ADAL" clId="{070804C4-9741-4426-B26C-10AA10AA5475}" dt="2020-11-10T13:27:50.377" v="87"/>
        <pc:sldMkLst>
          <pc:docMk/>
          <pc:sldMk cId="0" sldId="365"/>
        </pc:sldMkLst>
      </pc:sldChg>
      <pc:sldChg chg="add">
        <pc:chgData name="LAWSON, Catherine" userId="61639cc2-6d54-462a-b4b0-89c4cc7abcaa" providerId="ADAL" clId="{070804C4-9741-4426-B26C-10AA10AA5475}" dt="2020-11-10T13:27:50.377" v="87"/>
        <pc:sldMkLst>
          <pc:docMk/>
          <pc:sldMk cId="0" sldId="366"/>
        </pc:sldMkLst>
      </pc:sldChg>
      <pc:sldChg chg="add">
        <pc:chgData name="LAWSON, Catherine" userId="61639cc2-6d54-462a-b4b0-89c4cc7abcaa" providerId="ADAL" clId="{070804C4-9741-4426-B26C-10AA10AA5475}" dt="2020-11-10T13:27:50.377" v="87"/>
        <pc:sldMkLst>
          <pc:docMk/>
          <pc:sldMk cId="0" sldId="367"/>
        </pc:sldMkLst>
      </pc:sldChg>
      <pc:sldChg chg="add">
        <pc:chgData name="LAWSON, Catherine" userId="61639cc2-6d54-462a-b4b0-89c4cc7abcaa" providerId="ADAL" clId="{070804C4-9741-4426-B26C-10AA10AA5475}" dt="2020-11-10T13:27:50.377" v="87"/>
        <pc:sldMkLst>
          <pc:docMk/>
          <pc:sldMk cId="0" sldId="368"/>
        </pc:sldMkLst>
      </pc:sldChg>
      <pc:sldChg chg="add">
        <pc:chgData name="LAWSON, Catherine" userId="61639cc2-6d54-462a-b4b0-89c4cc7abcaa" providerId="ADAL" clId="{070804C4-9741-4426-B26C-10AA10AA5475}" dt="2020-11-10T13:27:50.377" v="87"/>
        <pc:sldMkLst>
          <pc:docMk/>
          <pc:sldMk cId="0" sldId="369"/>
        </pc:sldMkLst>
      </pc:sldChg>
      <pc:sldChg chg="add">
        <pc:chgData name="LAWSON, Catherine" userId="61639cc2-6d54-462a-b4b0-89c4cc7abcaa" providerId="ADAL" clId="{070804C4-9741-4426-B26C-10AA10AA5475}" dt="2020-11-10T13:27:50.377" v="87"/>
        <pc:sldMkLst>
          <pc:docMk/>
          <pc:sldMk cId="0" sldId="370"/>
        </pc:sldMkLst>
      </pc:sldChg>
      <pc:sldChg chg="add">
        <pc:chgData name="LAWSON, Catherine" userId="61639cc2-6d54-462a-b4b0-89c4cc7abcaa" providerId="ADAL" clId="{070804C4-9741-4426-B26C-10AA10AA5475}" dt="2020-11-10T13:27:50.377" v="87"/>
        <pc:sldMkLst>
          <pc:docMk/>
          <pc:sldMk cId="0" sldId="371"/>
        </pc:sldMkLst>
      </pc:sldChg>
      <pc:sldChg chg="add">
        <pc:chgData name="LAWSON, Catherine" userId="61639cc2-6d54-462a-b4b0-89c4cc7abcaa" providerId="ADAL" clId="{070804C4-9741-4426-B26C-10AA10AA5475}" dt="2020-11-10T13:27:50.377" v="87"/>
        <pc:sldMkLst>
          <pc:docMk/>
          <pc:sldMk cId="0" sldId="372"/>
        </pc:sldMkLst>
      </pc:sldChg>
      <pc:sldChg chg="add">
        <pc:chgData name="LAWSON, Catherine" userId="61639cc2-6d54-462a-b4b0-89c4cc7abcaa" providerId="ADAL" clId="{070804C4-9741-4426-B26C-10AA10AA5475}" dt="2020-11-10T13:27:50.377" v="87"/>
        <pc:sldMkLst>
          <pc:docMk/>
          <pc:sldMk cId="0" sldId="373"/>
        </pc:sldMkLst>
      </pc:sldChg>
      <pc:sldChg chg="add">
        <pc:chgData name="LAWSON, Catherine" userId="61639cc2-6d54-462a-b4b0-89c4cc7abcaa" providerId="ADAL" clId="{070804C4-9741-4426-B26C-10AA10AA5475}" dt="2020-11-10T13:27:50.377" v="87"/>
        <pc:sldMkLst>
          <pc:docMk/>
          <pc:sldMk cId="0" sldId="374"/>
        </pc:sldMkLst>
      </pc:sldChg>
      <pc:sldChg chg="add">
        <pc:chgData name="LAWSON, Catherine" userId="61639cc2-6d54-462a-b4b0-89c4cc7abcaa" providerId="ADAL" clId="{070804C4-9741-4426-B26C-10AA10AA5475}" dt="2020-11-10T13:27:50.377" v="87"/>
        <pc:sldMkLst>
          <pc:docMk/>
          <pc:sldMk cId="0" sldId="375"/>
        </pc:sldMkLst>
      </pc:sldChg>
      <pc:sldMasterChg chg="modSldLayout">
        <pc:chgData name="LAWSON, Catherine" userId="61639cc2-6d54-462a-b4b0-89c4cc7abcaa" providerId="ADAL" clId="{070804C4-9741-4426-B26C-10AA10AA5475}" dt="2020-11-10T11:09:43.884" v="46" actId="207"/>
        <pc:sldMasterMkLst>
          <pc:docMk/>
          <pc:sldMasterMk cId="0" sldId="2147483670"/>
        </pc:sldMasterMkLst>
        <pc:sldLayoutChg chg="modSp mod">
          <pc:chgData name="LAWSON, Catherine" userId="61639cc2-6d54-462a-b4b0-89c4cc7abcaa" providerId="ADAL" clId="{070804C4-9741-4426-B26C-10AA10AA5475}" dt="2020-11-10T11:06:44.804" v="11" actId="207"/>
          <pc:sldLayoutMkLst>
            <pc:docMk/>
            <pc:sldMasterMk cId="0" sldId="2147483670"/>
            <pc:sldLayoutMk cId="0" sldId="2147483648"/>
          </pc:sldLayoutMkLst>
          <pc:spChg chg="mod">
            <ac:chgData name="LAWSON, Catherine" userId="61639cc2-6d54-462a-b4b0-89c4cc7abcaa" providerId="ADAL" clId="{070804C4-9741-4426-B26C-10AA10AA5475}" dt="2020-11-10T11:05:59.002" v="7" actId="207"/>
            <ac:spMkLst>
              <pc:docMk/>
              <pc:sldMasterMk cId="0" sldId="2147483670"/>
              <pc:sldLayoutMk cId="0" sldId="2147483648"/>
              <ac:spMk id="10" creationId="{00000000-0000-0000-0000-000000000000}"/>
            </ac:spMkLst>
          </pc:spChg>
          <pc:spChg chg="mod">
            <ac:chgData name="LAWSON, Catherine" userId="61639cc2-6d54-462a-b4b0-89c4cc7abcaa" providerId="ADAL" clId="{070804C4-9741-4426-B26C-10AA10AA5475}" dt="2020-11-10T11:06:44.804" v="11" actId="207"/>
            <ac:spMkLst>
              <pc:docMk/>
              <pc:sldMasterMk cId="0" sldId="2147483670"/>
              <pc:sldLayoutMk cId="0" sldId="2147483648"/>
              <ac:spMk id="12" creationId="{00000000-0000-0000-0000-000000000000}"/>
            </ac:spMkLst>
          </pc:spChg>
        </pc:sldLayoutChg>
        <pc:sldLayoutChg chg="modSp mod">
          <pc:chgData name="LAWSON, Catherine" userId="61639cc2-6d54-462a-b4b0-89c4cc7abcaa" providerId="ADAL" clId="{070804C4-9741-4426-B26C-10AA10AA5475}" dt="2020-11-10T11:07:15.532" v="16" actId="207"/>
          <pc:sldLayoutMkLst>
            <pc:docMk/>
            <pc:sldMasterMk cId="0" sldId="2147483670"/>
            <pc:sldLayoutMk cId="0" sldId="2147483649"/>
          </pc:sldLayoutMkLst>
          <pc:spChg chg="mod">
            <ac:chgData name="LAWSON, Catherine" userId="61639cc2-6d54-462a-b4b0-89c4cc7abcaa" providerId="ADAL" clId="{070804C4-9741-4426-B26C-10AA10AA5475}" dt="2020-11-10T11:07:10.657" v="15" actId="207"/>
            <ac:spMkLst>
              <pc:docMk/>
              <pc:sldMasterMk cId="0" sldId="2147483670"/>
              <pc:sldLayoutMk cId="0" sldId="2147483649"/>
              <ac:spMk id="14" creationId="{00000000-0000-0000-0000-000000000000}"/>
            </ac:spMkLst>
          </pc:spChg>
          <pc:spChg chg="mod">
            <ac:chgData name="LAWSON, Catherine" userId="61639cc2-6d54-462a-b4b0-89c4cc7abcaa" providerId="ADAL" clId="{070804C4-9741-4426-B26C-10AA10AA5475}" dt="2020-11-10T11:07:06.255" v="14" actId="207"/>
            <ac:spMkLst>
              <pc:docMk/>
              <pc:sldMasterMk cId="0" sldId="2147483670"/>
              <pc:sldLayoutMk cId="0" sldId="2147483649"/>
              <ac:spMk id="15" creationId="{00000000-0000-0000-0000-000000000000}"/>
            </ac:spMkLst>
          </pc:spChg>
          <pc:spChg chg="mod">
            <ac:chgData name="LAWSON, Catherine" userId="61639cc2-6d54-462a-b4b0-89c4cc7abcaa" providerId="ADAL" clId="{070804C4-9741-4426-B26C-10AA10AA5475}" dt="2020-11-10T11:07:15.532" v="16" actId="207"/>
            <ac:spMkLst>
              <pc:docMk/>
              <pc:sldMasterMk cId="0" sldId="2147483670"/>
              <pc:sldLayoutMk cId="0" sldId="2147483649"/>
              <ac:spMk id="16" creationId="{00000000-0000-0000-0000-000000000000}"/>
            </ac:spMkLst>
          </pc:spChg>
          <pc:spChg chg="mod">
            <ac:chgData name="LAWSON, Catherine" userId="61639cc2-6d54-462a-b4b0-89c4cc7abcaa" providerId="ADAL" clId="{070804C4-9741-4426-B26C-10AA10AA5475}" dt="2020-11-10T11:06:55.185" v="12" actId="207"/>
            <ac:spMkLst>
              <pc:docMk/>
              <pc:sldMasterMk cId="0" sldId="2147483670"/>
              <pc:sldLayoutMk cId="0" sldId="2147483649"/>
              <ac:spMk id="17" creationId="{00000000-0000-0000-0000-000000000000}"/>
            </ac:spMkLst>
          </pc:spChg>
        </pc:sldLayoutChg>
        <pc:sldLayoutChg chg="modSp mod">
          <pc:chgData name="LAWSON, Catherine" userId="61639cc2-6d54-462a-b4b0-89c4cc7abcaa" providerId="ADAL" clId="{070804C4-9741-4426-B26C-10AA10AA5475}" dt="2020-11-10T11:07:25.675" v="18" actId="207"/>
          <pc:sldLayoutMkLst>
            <pc:docMk/>
            <pc:sldMasterMk cId="0" sldId="2147483670"/>
            <pc:sldLayoutMk cId="0" sldId="2147483650"/>
          </pc:sldLayoutMkLst>
          <pc:spChg chg="mod">
            <ac:chgData name="LAWSON, Catherine" userId="61639cc2-6d54-462a-b4b0-89c4cc7abcaa" providerId="ADAL" clId="{070804C4-9741-4426-B26C-10AA10AA5475}" dt="2020-11-10T11:07:25.675" v="18" actId="207"/>
            <ac:spMkLst>
              <pc:docMk/>
              <pc:sldMasterMk cId="0" sldId="2147483670"/>
              <pc:sldLayoutMk cId="0" sldId="2147483650"/>
              <ac:spMk id="20" creationId="{00000000-0000-0000-0000-000000000000}"/>
            </ac:spMkLst>
          </pc:spChg>
        </pc:sldLayoutChg>
        <pc:sldLayoutChg chg="modSp mod">
          <pc:chgData name="LAWSON, Catherine" userId="61639cc2-6d54-462a-b4b0-89c4cc7abcaa" providerId="ADAL" clId="{070804C4-9741-4426-B26C-10AA10AA5475}" dt="2020-11-10T11:07:44.511" v="22" actId="207"/>
          <pc:sldLayoutMkLst>
            <pc:docMk/>
            <pc:sldMasterMk cId="0" sldId="2147483670"/>
            <pc:sldLayoutMk cId="0" sldId="2147483651"/>
          </pc:sldLayoutMkLst>
          <pc:spChg chg="mod">
            <ac:chgData name="LAWSON, Catherine" userId="61639cc2-6d54-462a-b4b0-89c4cc7abcaa" providerId="ADAL" clId="{070804C4-9741-4426-B26C-10AA10AA5475}" dt="2020-11-10T11:07:40.019" v="21" actId="207"/>
            <ac:spMkLst>
              <pc:docMk/>
              <pc:sldMasterMk cId="0" sldId="2147483670"/>
              <pc:sldLayoutMk cId="0" sldId="2147483651"/>
              <ac:spMk id="22" creationId="{00000000-0000-0000-0000-000000000000}"/>
            </ac:spMkLst>
          </pc:spChg>
          <pc:spChg chg="mod">
            <ac:chgData name="LAWSON, Catherine" userId="61639cc2-6d54-462a-b4b0-89c4cc7abcaa" providerId="ADAL" clId="{070804C4-9741-4426-B26C-10AA10AA5475}" dt="2020-11-10T11:07:44.511" v="22" actId="207"/>
            <ac:spMkLst>
              <pc:docMk/>
              <pc:sldMasterMk cId="0" sldId="2147483670"/>
              <pc:sldLayoutMk cId="0" sldId="2147483651"/>
              <ac:spMk id="23" creationId="{00000000-0000-0000-0000-000000000000}"/>
            </ac:spMkLst>
          </pc:spChg>
          <pc:spChg chg="mod">
            <ac:chgData name="LAWSON, Catherine" userId="61639cc2-6d54-462a-b4b0-89c4cc7abcaa" providerId="ADAL" clId="{070804C4-9741-4426-B26C-10AA10AA5475}" dt="2020-11-10T11:07:35.563" v="20" actId="207"/>
            <ac:spMkLst>
              <pc:docMk/>
              <pc:sldMasterMk cId="0" sldId="2147483670"/>
              <pc:sldLayoutMk cId="0" sldId="2147483651"/>
              <ac:spMk id="24" creationId="{00000000-0000-0000-0000-000000000000}"/>
            </ac:spMkLst>
          </pc:spChg>
        </pc:sldLayoutChg>
        <pc:sldLayoutChg chg="modSp mod">
          <pc:chgData name="LAWSON, Catherine" userId="61639cc2-6d54-462a-b4b0-89c4cc7abcaa" providerId="ADAL" clId="{070804C4-9741-4426-B26C-10AA10AA5475}" dt="2020-11-10T11:08:06.706" v="26" actId="207"/>
          <pc:sldLayoutMkLst>
            <pc:docMk/>
            <pc:sldMasterMk cId="0" sldId="2147483670"/>
            <pc:sldLayoutMk cId="0" sldId="2147483652"/>
          </pc:sldLayoutMkLst>
          <pc:spChg chg="mod">
            <ac:chgData name="LAWSON, Catherine" userId="61639cc2-6d54-462a-b4b0-89c4cc7abcaa" providerId="ADAL" clId="{070804C4-9741-4426-B26C-10AA10AA5475}" dt="2020-11-10T11:07:49.953" v="23" actId="207"/>
            <ac:spMkLst>
              <pc:docMk/>
              <pc:sldMasterMk cId="0" sldId="2147483670"/>
              <pc:sldLayoutMk cId="0" sldId="2147483652"/>
              <ac:spMk id="26" creationId="{00000000-0000-0000-0000-000000000000}"/>
            </ac:spMkLst>
          </pc:spChg>
          <pc:spChg chg="mod">
            <ac:chgData name="LAWSON, Catherine" userId="61639cc2-6d54-462a-b4b0-89c4cc7abcaa" providerId="ADAL" clId="{070804C4-9741-4426-B26C-10AA10AA5475}" dt="2020-11-10T11:07:56.437" v="24" actId="207"/>
            <ac:spMkLst>
              <pc:docMk/>
              <pc:sldMasterMk cId="0" sldId="2147483670"/>
              <pc:sldLayoutMk cId="0" sldId="2147483652"/>
              <ac:spMk id="27" creationId="{00000000-0000-0000-0000-000000000000}"/>
            </ac:spMkLst>
          </pc:spChg>
          <pc:spChg chg="mod">
            <ac:chgData name="LAWSON, Catherine" userId="61639cc2-6d54-462a-b4b0-89c4cc7abcaa" providerId="ADAL" clId="{070804C4-9741-4426-B26C-10AA10AA5475}" dt="2020-11-10T11:08:06.706" v="26" actId="207"/>
            <ac:spMkLst>
              <pc:docMk/>
              <pc:sldMasterMk cId="0" sldId="2147483670"/>
              <pc:sldLayoutMk cId="0" sldId="2147483652"/>
              <ac:spMk id="28" creationId="{00000000-0000-0000-0000-000000000000}"/>
            </ac:spMkLst>
          </pc:spChg>
        </pc:sldLayoutChg>
        <pc:sldLayoutChg chg="modSp mod">
          <pc:chgData name="LAWSON, Catherine" userId="61639cc2-6d54-462a-b4b0-89c4cc7abcaa" providerId="ADAL" clId="{070804C4-9741-4426-B26C-10AA10AA5475}" dt="2020-11-10T11:08:20.358" v="29" actId="207"/>
          <pc:sldLayoutMkLst>
            <pc:docMk/>
            <pc:sldMasterMk cId="0" sldId="2147483670"/>
            <pc:sldLayoutMk cId="0" sldId="2147483653"/>
          </pc:sldLayoutMkLst>
          <pc:spChg chg="mod">
            <ac:chgData name="LAWSON, Catherine" userId="61639cc2-6d54-462a-b4b0-89c4cc7abcaa" providerId="ADAL" clId="{070804C4-9741-4426-B26C-10AA10AA5475}" dt="2020-11-10T11:08:20.358" v="29" actId="207"/>
            <ac:spMkLst>
              <pc:docMk/>
              <pc:sldMasterMk cId="0" sldId="2147483670"/>
              <pc:sldLayoutMk cId="0" sldId="2147483653"/>
              <ac:spMk id="30" creationId="{00000000-0000-0000-0000-000000000000}"/>
            </ac:spMkLst>
          </pc:spChg>
          <pc:spChg chg="mod">
            <ac:chgData name="LAWSON, Catherine" userId="61639cc2-6d54-462a-b4b0-89c4cc7abcaa" providerId="ADAL" clId="{070804C4-9741-4426-B26C-10AA10AA5475}" dt="2020-11-10T11:08:15.708" v="28" actId="207"/>
            <ac:spMkLst>
              <pc:docMk/>
              <pc:sldMasterMk cId="0" sldId="2147483670"/>
              <pc:sldLayoutMk cId="0" sldId="2147483653"/>
              <ac:spMk id="31" creationId="{00000000-0000-0000-0000-000000000000}"/>
            </ac:spMkLst>
          </pc:spChg>
        </pc:sldLayoutChg>
        <pc:sldLayoutChg chg="modSp mod">
          <pc:chgData name="LAWSON, Catherine" userId="61639cc2-6d54-462a-b4b0-89c4cc7abcaa" providerId="ADAL" clId="{070804C4-9741-4426-B26C-10AA10AA5475}" dt="2020-11-10T11:08:41.501" v="33" actId="207"/>
          <pc:sldLayoutMkLst>
            <pc:docMk/>
            <pc:sldMasterMk cId="0" sldId="2147483670"/>
            <pc:sldLayoutMk cId="0" sldId="2147483654"/>
          </pc:sldLayoutMkLst>
          <pc:spChg chg="mod">
            <ac:chgData name="LAWSON, Catherine" userId="61639cc2-6d54-462a-b4b0-89c4cc7abcaa" providerId="ADAL" clId="{070804C4-9741-4426-B26C-10AA10AA5475}" dt="2020-11-10T11:08:37.517" v="32" actId="207"/>
            <ac:spMkLst>
              <pc:docMk/>
              <pc:sldMasterMk cId="0" sldId="2147483670"/>
              <pc:sldLayoutMk cId="0" sldId="2147483654"/>
              <ac:spMk id="33" creationId="{00000000-0000-0000-0000-000000000000}"/>
            </ac:spMkLst>
          </pc:spChg>
          <pc:spChg chg="mod">
            <ac:chgData name="LAWSON, Catherine" userId="61639cc2-6d54-462a-b4b0-89c4cc7abcaa" providerId="ADAL" clId="{070804C4-9741-4426-B26C-10AA10AA5475}" dt="2020-11-10T11:08:41.501" v="33" actId="207"/>
            <ac:spMkLst>
              <pc:docMk/>
              <pc:sldMasterMk cId="0" sldId="2147483670"/>
              <pc:sldLayoutMk cId="0" sldId="2147483654"/>
              <ac:spMk id="34" creationId="{00000000-0000-0000-0000-000000000000}"/>
            </ac:spMkLst>
          </pc:spChg>
          <pc:spChg chg="mod">
            <ac:chgData name="LAWSON, Catherine" userId="61639cc2-6d54-462a-b4b0-89c4cc7abcaa" providerId="ADAL" clId="{070804C4-9741-4426-B26C-10AA10AA5475}" dt="2020-11-10T11:08:32.895" v="31" actId="207"/>
            <ac:spMkLst>
              <pc:docMk/>
              <pc:sldMasterMk cId="0" sldId="2147483670"/>
              <pc:sldLayoutMk cId="0" sldId="2147483654"/>
              <ac:spMk id="35" creationId="{00000000-0000-0000-0000-000000000000}"/>
            </ac:spMkLst>
          </pc:spChg>
        </pc:sldLayoutChg>
        <pc:sldLayoutChg chg="modSp mod">
          <pc:chgData name="LAWSON, Catherine" userId="61639cc2-6d54-462a-b4b0-89c4cc7abcaa" providerId="ADAL" clId="{070804C4-9741-4426-B26C-10AA10AA5475}" dt="2020-11-10T11:08:59.230" v="36" actId="207"/>
          <pc:sldLayoutMkLst>
            <pc:docMk/>
            <pc:sldMasterMk cId="0" sldId="2147483670"/>
            <pc:sldLayoutMk cId="0" sldId="2147483655"/>
          </pc:sldLayoutMkLst>
          <pc:spChg chg="mod">
            <ac:chgData name="LAWSON, Catherine" userId="61639cc2-6d54-462a-b4b0-89c4cc7abcaa" providerId="ADAL" clId="{070804C4-9741-4426-B26C-10AA10AA5475}" dt="2020-11-10T11:08:59.230" v="36" actId="207"/>
            <ac:spMkLst>
              <pc:docMk/>
              <pc:sldMasterMk cId="0" sldId="2147483670"/>
              <pc:sldLayoutMk cId="0" sldId="2147483655"/>
              <ac:spMk id="37" creationId="{00000000-0000-0000-0000-000000000000}"/>
            </ac:spMkLst>
          </pc:spChg>
          <pc:spChg chg="mod">
            <ac:chgData name="LAWSON, Catherine" userId="61639cc2-6d54-462a-b4b0-89c4cc7abcaa" providerId="ADAL" clId="{070804C4-9741-4426-B26C-10AA10AA5475}" dt="2020-11-10T11:08:54.241" v="35" actId="207"/>
            <ac:spMkLst>
              <pc:docMk/>
              <pc:sldMasterMk cId="0" sldId="2147483670"/>
              <pc:sldLayoutMk cId="0" sldId="2147483655"/>
              <ac:spMk id="38" creationId="{00000000-0000-0000-0000-000000000000}"/>
            </ac:spMkLst>
          </pc:spChg>
        </pc:sldLayoutChg>
        <pc:sldLayoutChg chg="modSp mod">
          <pc:chgData name="LAWSON, Catherine" userId="61639cc2-6d54-462a-b4b0-89c4cc7abcaa" providerId="ADAL" clId="{070804C4-9741-4426-B26C-10AA10AA5475}" dt="2020-11-10T11:09:25.642" v="42" actId="207"/>
          <pc:sldLayoutMkLst>
            <pc:docMk/>
            <pc:sldMasterMk cId="0" sldId="2147483670"/>
            <pc:sldLayoutMk cId="0" sldId="2147483656"/>
          </pc:sldLayoutMkLst>
          <pc:spChg chg="mod">
            <ac:chgData name="LAWSON, Catherine" userId="61639cc2-6d54-462a-b4b0-89c4cc7abcaa" providerId="ADAL" clId="{070804C4-9741-4426-B26C-10AA10AA5475}" dt="2020-11-10T11:09:18.554" v="40" actId="207"/>
            <ac:spMkLst>
              <pc:docMk/>
              <pc:sldMasterMk cId="0" sldId="2147483670"/>
              <pc:sldLayoutMk cId="0" sldId="2147483656"/>
              <ac:spMk id="41" creationId="{00000000-0000-0000-0000-000000000000}"/>
            </ac:spMkLst>
          </pc:spChg>
          <pc:spChg chg="mod">
            <ac:chgData name="LAWSON, Catherine" userId="61639cc2-6d54-462a-b4b0-89c4cc7abcaa" providerId="ADAL" clId="{070804C4-9741-4426-B26C-10AA10AA5475}" dt="2020-11-10T11:09:22.613" v="41" actId="207"/>
            <ac:spMkLst>
              <pc:docMk/>
              <pc:sldMasterMk cId="0" sldId="2147483670"/>
              <pc:sldLayoutMk cId="0" sldId="2147483656"/>
              <ac:spMk id="42" creationId="{00000000-0000-0000-0000-000000000000}"/>
            </ac:spMkLst>
          </pc:spChg>
          <pc:spChg chg="mod">
            <ac:chgData name="LAWSON, Catherine" userId="61639cc2-6d54-462a-b4b0-89c4cc7abcaa" providerId="ADAL" clId="{070804C4-9741-4426-B26C-10AA10AA5475}" dt="2020-11-10T11:09:25.642" v="42" actId="207"/>
            <ac:spMkLst>
              <pc:docMk/>
              <pc:sldMasterMk cId="0" sldId="2147483670"/>
              <pc:sldLayoutMk cId="0" sldId="2147483656"/>
              <ac:spMk id="43" creationId="{00000000-0000-0000-0000-000000000000}"/>
            </ac:spMkLst>
          </pc:spChg>
          <pc:spChg chg="mod">
            <ac:chgData name="LAWSON, Catherine" userId="61639cc2-6d54-462a-b4b0-89c4cc7abcaa" providerId="ADAL" clId="{070804C4-9741-4426-B26C-10AA10AA5475}" dt="2020-11-10T11:09:13.622" v="39" actId="207"/>
            <ac:spMkLst>
              <pc:docMk/>
              <pc:sldMasterMk cId="0" sldId="2147483670"/>
              <pc:sldLayoutMk cId="0" sldId="2147483656"/>
              <ac:spMk id="44" creationId="{00000000-0000-0000-0000-000000000000}"/>
            </ac:spMkLst>
          </pc:spChg>
        </pc:sldLayoutChg>
        <pc:sldLayoutChg chg="modSp mod">
          <pc:chgData name="LAWSON, Catherine" userId="61639cc2-6d54-462a-b4b0-89c4cc7abcaa" providerId="ADAL" clId="{070804C4-9741-4426-B26C-10AA10AA5475}" dt="2020-11-10T11:09:36.104" v="44" actId="207"/>
          <pc:sldLayoutMkLst>
            <pc:docMk/>
            <pc:sldMasterMk cId="0" sldId="2147483670"/>
            <pc:sldLayoutMk cId="0" sldId="2147483657"/>
          </pc:sldLayoutMkLst>
          <pc:spChg chg="mod">
            <ac:chgData name="LAWSON, Catherine" userId="61639cc2-6d54-462a-b4b0-89c4cc7abcaa" providerId="ADAL" clId="{070804C4-9741-4426-B26C-10AA10AA5475}" dt="2020-11-10T11:09:36.104" v="44" actId="207"/>
            <ac:spMkLst>
              <pc:docMk/>
              <pc:sldMasterMk cId="0" sldId="2147483670"/>
              <pc:sldLayoutMk cId="0" sldId="2147483657"/>
              <ac:spMk id="47" creationId="{00000000-0000-0000-0000-000000000000}"/>
            </ac:spMkLst>
          </pc:spChg>
        </pc:sldLayoutChg>
        <pc:sldLayoutChg chg="modSp mod">
          <pc:chgData name="LAWSON, Catherine" userId="61639cc2-6d54-462a-b4b0-89c4cc7abcaa" providerId="ADAL" clId="{070804C4-9741-4426-B26C-10AA10AA5475}" dt="2020-11-10T11:09:43.884" v="46" actId="207"/>
          <pc:sldLayoutMkLst>
            <pc:docMk/>
            <pc:sldMasterMk cId="0" sldId="2147483670"/>
            <pc:sldLayoutMk cId="0" sldId="2147483658"/>
          </pc:sldLayoutMkLst>
          <pc:spChg chg="mod">
            <ac:chgData name="LAWSON, Catherine" userId="61639cc2-6d54-462a-b4b0-89c4cc7abcaa" providerId="ADAL" clId="{070804C4-9741-4426-B26C-10AA10AA5475}" dt="2020-11-10T11:09:43.884" v="46" actId="207"/>
            <ac:spMkLst>
              <pc:docMk/>
              <pc:sldMasterMk cId="0" sldId="2147483670"/>
              <pc:sldLayoutMk cId="0" sldId="2147483658"/>
              <ac:spMk id="49" creationId="{00000000-0000-0000-0000-000000000000}"/>
            </ac:spMkLst>
          </pc:spChg>
        </pc:sldLayoutChg>
      </pc:sldMasterChg>
      <pc:sldMasterChg chg="modSp mod delSldLayout modSldLayout">
        <pc:chgData name="LAWSON, Catherine" userId="61639cc2-6d54-462a-b4b0-89c4cc7abcaa" providerId="ADAL" clId="{070804C4-9741-4426-B26C-10AA10AA5475}" dt="2020-11-10T13:53:58.591" v="190" actId="207"/>
        <pc:sldMasterMkLst>
          <pc:docMk/>
          <pc:sldMasterMk cId="0" sldId="2147483671"/>
        </pc:sldMasterMkLst>
        <pc:spChg chg="mod">
          <ac:chgData name="LAWSON, Catherine" userId="61639cc2-6d54-462a-b4b0-89c4cc7abcaa" providerId="ADAL" clId="{070804C4-9741-4426-B26C-10AA10AA5475}" dt="2020-11-10T11:12:12.443" v="50" actId="207"/>
          <ac:spMkLst>
            <pc:docMk/>
            <pc:sldMasterMk cId="0" sldId="2147483671"/>
            <ac:spMk id="51" creationId="{00000000-0000-0000-0000-000000000000}"/>
          </ac:spMkLst>
        </pc:spChg>
        <pc:spChg chg="mod">
          <ac:chgData name="LAWSON, Catherine" userId="61639cc2-6d54-462a-b4b0-89c4cc7abcaa" providerId="ADAL" clId="{070804C4-9741-4426-B26C-10AA10AA5475}" dt="2020-11-10T11:12:18.038" v="51" actId="207"/>
          <ac:spMkLst>
            <pc:docMk/>
            <pc:sldMasterMk cId="0" sldId="2147483671"/>
            <ac:spMk id="52" creationId="{00000000-0000-0000-0000-000000000000}"/>
          </ac:spMkLst>
        </pc:spChg>
        <pc:spChg chg="mod">
          <ac:chgData name="LAWSON, Catherine" userId="61639cc2-6d54-462a-b4b0-89c4cc7abcaa" providerId="ADAL" clId="{070804C4-9741-4426-B26C-10AA10AA5475}" dt="2020-11-10T11:12:07.925" v="49" actId="207"/>
          <ac:spMkLst>
            <pc:docMk/>
            <pc:sldMasterMk cId="0" sldId="2147483671"/>
            <ac:spMk id="53" creationId="{00000000-0000-0000-0000-000000000000}"/>
          </ac:spMkLst>
        </pc:spChg>
        <pc:sldLayoutChg chg="modSp mod">
          <pc:chgData name="LAWSON, Catherine" userId="61639cc2-6d54-462a-b4b0-89c4cc7abcaa" providerId="ADAL" clId="{070804C4-9741-4426-B26C-10AA10AA5475}" dt="2020-11-10T11:12:45.178" v="55" actId="207"/>
          <pc:sldLayoutMkLst>
            <pc:docMk/>
            <pc:sldMasterMk cId="0" sldId="2147483671"/>
            <pc:sldLayoutMk cId="0" sldId="2147483659"/>
          </pc:sldLayoutMkLst>
          <pc:spChg chg="mod">
            <ac:chgData name="LAWSON, Catherine" userId="61639cc2-6d54-462a-b4b0-89c4cc7abcaa" providerId="ADAL" clId="{070804C4-9741-4426-B26C-10AA10AA5475}" dt="2020-11-10T11:12:40.179" v="54" actId="207"/>
            <ac:spMkLst>
              <pc:docMk/>
              <pc:sldMasterMk cId="0" sldId="2147483671"/>
              <pc:sldLayoutMk cId="0" sldId="2147483659"/>
              <ac:spMk id="55" creationId="{00000000-0000-0000-0000-000000000000}"/>
            </ac:spMkLst>
          </pc:spChg>
          <pc:spChg chg="mod">
            <ac:chgData name="LAWSON, Catherine" userId="61639cc2-6d54-462a-b4b0-89c4cc7abcaa" providerId="ADAL" clId="{070804C4-9741-4426-B26C-10AA10AA5475}" dt="2020-11-10T11:12:45.178" v="55" actId="207"/>
            <ac:spMkLst>
              <pc:docMk/>
              <pc:sldMasterMk cId="0" sldId="2147483671"/>
              <pc:sldLayoutMk cId="0" sldId="2147483659"/>
              <ac:spMk id="56" creationId="{00000000-0000-0000-0000-000000000000}"/>
            </ac:spMkLst>
          </pc:spChg>
          <pc:spChg chg="mod">
            <ac:chgData name="LAWSON, Catherine" userId="61639cc2-6d54-462a-b4b0-89c4cc7abcaa" providerId="ADAL" clId="{070804C4-9741-4426-B26C-10AA10AA5475}" dt="2020-11-10T11:12:26.722" v="53" actId="207"/>
            <ac:spMkLst>
              <pc:docMk/>
              <pc:sldMasterMk cId="0" sldId="2147483671"/>
              <pc:sldLayoutMk cId="0" sldId="2147483659"/>
              <ac:spMk id="57" creationId="{00000000-0000-0000-0000-000000000000}"/>
            </ac:spMkLst>
          </pc:spChg>
        </pc:sldLayoutChg>
        <pc:sldLayoutChg chg="modSp del mod">
          <pc:chgData name="LAWSON, Catherine" userId="61639cc2-6d54-462a-b4b0-89c4cc7abcaa" providerId="ADAL" clId="{070804C4-9741-4426-B26C-10AA10AA5475}" dt="2020-11-10T13:28:48.311" v="88" actId="47"/>
          <pc:sldLayoutMkLst>
            <pc:docMk/>
            <pc:sldMasterMk cId="0" sldId="2147483671"/>
            <pc:sldLayoutMk cId="0" sldId="2147483660"/>
          </pc:sldLayoutMkLst>
          <pc:spChg chg="mod">
            <ac:chgData name="LAWSON, Catherine" userId="61639cc2-6d54-462a-b4b0-89c4cc7abcaa" providerId="ADAL" clId="{070804C4-9741-4426-B26C-10AA10AA5475}" dt="2020-11-10T11:15:22.340" v="56" actId="207"/>
            <ac:spMkLst>
              <pc:docMk/>
              <pc:sldMasterMk cId="0" sldId="2147483671"/>
              <pc:sldLayoutMk cId="0" sldId="2147483660"/>
              <ac:spMk id="59" creationId="{00000000-0000-0000-0000-000000000000}"/>
            </ac:spMkLst>
          </pc:spChg>
          <pc:spChg chg="mod">
            <ac:chgData name="LAWSON, Catherine" userId="61639cc2-6d54-462a-b4b0-89c4cc7abcaa" providerId="ADAL" clId="{070804C4-9741-4426-B26C-10AA10AA5475}" dt="2020-11-10T11:15:31.525" v="58" actId="207"/>
            <ac:spMkLst>
              <pc:docMk/>
              <pc:sldMasterMk cId="0" sldId="2147483671"/>
              <pc:sldLayoutMk cId="0" sldId="2147483660"/>
              <ac:spMk id="60" creationId="{00000000-0000-0000-0000-000000000000}"/>
            </ac:spMkLst>
          </pc:spChg>
        </pc:sldLayoutChg>
        <pc:sldLayoutChg chg="modSp mod">
          <pc:chgData name="LAWSON, Catherine" userId="61639cc2-6d54-462a-b4b0-89c4cc7abcaa" providerId="ADAL" clId="{070804C4-9741-4426-B26C-10AA10AA5475}" dt="2020-11-10T11:15:51.884" v="62" actId="207"/>
          <pc:sldLayoutMkLst>
            <pc:docMk/>
            <pc:sldMasterMk cId="0" sldId="2147483671"/>
            <pc:sldLayoutMk cId="0" sldId="2147483661"/>
          </pc:sldLayoutMkLst>
          <pc:spChg chg="mod">
            <ac:chgData name="LAWSON, Catherine" userId="61639cc2-6d54-462a-b4b0-89c4cc7abcaa" providerId="ADAL" clId="{070804C4-9741-4426-B26C-10AA10AA5475}" dt="2020-11-10T11:15:47.575" v="61" actId="207"/>
            <ac:spMkLst>
              <pc:docMk/>
              <pc:sldMasterMk cId="0" sldId="2147483671"/>
              <pc:sldLayoutMk cId="0" sldId="2147483661"/>
              <ac:spMk id="62" creationId="{00000000-0000-0000-0000-000000000000}"/>
            </ac:spMkLst>
          </pc:spChg>
          <pc:spChg chg="mod">
            <ac:chgData name="LAWSON, Catherine" userId="61639cc2-6d54-462a-b4b0-89c4cc7abcaa" providerId="ADAL" clId="{070804C4-9741-4426-B26C-10AA10AA5475}" dt="2020-11-10T11:15:51.884" v="62" actId="207"/>
            <ac:spMkLst>
              <pc:docMk/>
              <pc:sldMasterMk cId="0" sldId="2147483671"/>
              <pc:sldLayoutMk cId="0" sldId="2147483661"/>
              <ac:spMk id="63" creationId="{00000000-0000-0000-0000-000000000000}"/>
            </ac:spMkLst>
          </pc:spChg>
          <pc:spChg chg="mod">
            <ac:chgData name="LAWSON, Catherine" userId="61639cc2-6d54-462a-b4b0-89c4cc7abcaa" providerId="ADAL" clId="{070804C4-9741-4426-B26C-10AA10AA5475}" dt="2020-11-10T11:15:42.707" v="60" actId="207"/>
            <ac:spMkLst>
              <pc:docMk/>
              <pc:sldMasterMk cId="0" sldId="2147483671"/>
              <pc:sldLayoutMk cId="0" sldId="2147483661"/>
              <ac:spMk id="64" creationId="{00000000-0000-0000-0000-000000000000}"/>
            </ac:spMkLst>
          </pc:spChg>
        </pc:sldLayoutChg>
        <pc:sldLayoutChg chg="modSp mod">
          <pc:chgData name="LAWSON, Catherine" userId="61639cc2-6d54-462a-b4b0-89c4cc7abcaa" providerId="ADAL" clId="{070804C4-9741-4426-B26C-10AA10AA5475}" dt="2020-11-10T11:16:13.132" v="67" actId="207"/>
          <pc:sldLayoutMkLst>
            <pc:docMk/>
            <pc:sldMasterMk cId="0" sldId="2147483671"/>
            <pc:sldLayoutMk cId="0" sldId="2147483662"/>
          </pc:sldLayoutMkLst>
          <pc:spChg chg="mod">
            <ac:chgData name="LAWSON, Catherine" userId="61639cc2-6d54-462a-b4b0-89c4cc7abcaa" providerId="ADAL" clId="{070804C4-9741-4426-B26C-10AA10AA5475}" dt="2020-11-10T11:16:05.962" v="65" actId="207"/>
            <ac:spMkLst>
              <pc:docMk/>
              <pc:sldMasterMk cId="0" sldId="2147483671"/>
              <pc:sldLayoutMk cId="0" sldId="2147483662"/>
              <ac:spMk id="66" creationId="{00000000-0000-0000-0000-000000000000}"/>
            </ac:spMkLst>
          </pc:spChg>
          <pc:spChg chg="mod">
            <ac:chgData name="LAWSON, Catherine" userId="61639cc2-6d54-462a-b4b0-89c4cc7abcaa" providerId="ADAL" clId="{070804C4-9741-4426-B26C-10AA10AA5475}" dt="2020-11-10T11:16:10.167" v="66" actId="207"/>
            <ac:spMkLst>
              <pc:docMk/>
              <pc:sldMasterMk cId="0" sldId="2147483671"/>
              <pc:sldLayoutMk cId="0" sldId="2147483662"/>
              <ac:spMk id="67" creationId="{00000000-0000-0000-0000-000000000000}"/>
            </ac:spMkLst>
          </pc:spChg>
          <pc:spChg chg="mod">
            <ac:chgData name="LAWSON, Catherine" userId="61639cc2-6d54-462a-b4b0-89c4cc7abcaa" providerId="ADAL" clId="{070804C4-9741-4426-B26C-10AA10AA5475}" dt="2020-11-10T11:16:13.132" v="67" actId="207"/>
            <ac:spMkLst>
              <pc:docMk/>
              <pc:sldMasterMk cId="0" sldId="2147483671"/>
              <pc:sldLayoutMk cId="0" sldId="2147483662"/>
              <ac:spMk id="68" creationId="{00000000-0000-0000-0000-000000000000}"/>
            </ac:spMkLst>
          </pc:spChg>
          <pc:spChg chg="mod">
            <ac:chgData name="LAWSON, Catherine" userId="61639cc2-6d54-462a-b4b0-89c4cc7abcaa" providerId="ADAL" clId="{070804C4-9741-4426-B26C-10AA10AA5475}" dt="2020-11-10T11:16:00.486" v="64" actId="207"/>
            <ac:spMkLst>
              <pc:docMk/>
              <pc:sldMasterMk cId="0" sldId="2147483671"/>
              <pc:sldLayoutMk cId="0" sldId="2147483662"/>
              <ac:spMk id="69" creationId="{00000000-0000-0000-0000-000000000000}"/>
            </ac:spMkLst>
          </pc:spChg>
        </pc:sldLayoutChg>
        <pc:sldLayoutChg chg="modSp mod">
          <pc:chgData name="LAWSON, Catherine" userId="61639cc2-6d54-462a-b4b0-89c4cc7abcaa" providerId="ADAL" clId="{070804C4-9741-4426-B26C-10AA10AA5475}" dt="2020-11-10T11:16:26.977" v="70" actId="207"/>
          <pc:sldLayoutMkLst>
            <pc:docMk/>
            <pc:sldMasterMk cId="0" sldId="2147483671"/>
            <pc:sldLayoutMk cId="0" sldId="2147483663"/>
          </pc:sldLayoutMkLst>
          <pc:spChg chg="mod">
            <ac:chgData name="LAWSON, Catherine" userId="61639cc2-6d54-462a-b4b0-89c4cc7abcaa" providerId="ADAL" clId="{070804C4-9741-4426-B26C-10AA10AA5475}" dt="2020-11-10T11:16:26.977" v="70" actId="207"/>
            <ac:spMkLst>
              <pc:docMk/>
              <pc:sldMasterMk cId="0" sldId="2147483671"/>
              <pc:sldLayoutMk cId="0" sldId="2147483663"/>
              <ac:spMk id="71" creationId="{00000000-0000-0000-0000-000000000000}"/>
            </ac:spMkLst>
          </pc:spChg>
          <pc:spChg chg="mod">
            <ac:chgData name="LAWSON, Catherine" userId="61639cc2-6d54-462a-b4b0-89c4cc7abcaa" providerId="ADAL" clId="{070804C4-9741-4426-B26C-10AA10AA5475}" dt="2020-11-10T11:16:22.327" v="69" actId="207"/>
            <ac:spMkLst>
              <pc:docMk/>
              <pc:sldMasterMk cId="0" sldId="2147483671"/>
              <pc:sldLayoutMk cId="0" sldId="2147483663"/>
              <ac:spMk id="72" creationId="{00000000-0000-0000-0000-000000000000}"/>
            </ac:spMkLst>
          </pc:spChg>
        </pc:sldLayoutChg>
        <pc:sldLayoutChg chg="modSp mod">
          <pc:chgData name="LAWSON, Catherine" userId="61639cc2-6d54-462a-b4b0-89c4cc7abcaa" providerId="ADAL" clId="{070804C4-9741-4426-B26C-10AA10AA5475}" dt="2020-11-10T11:16:44.156" v="74" actId="207"/>
          <pc:sldLayoutMkLst>
            <pc:docMk/>
            <pc:sldMasterMk cId="0" sldId="2147483671"/>
            <pc:sldLayoutMk cId="0" sldId="2147483664"/>
          </pc:sldLayoutMkLst>
          <pc:spChg chg="mod">
            <ac:chgData name="LAWSON, Catherine" userId="61639cc2-6d54-462a-b4b0-89c4cc7abcaa" providerId="ADAL" clId="{070804C4-9741-4426-B26C-10AA10AA5475}" dt="2020-11-10T11:16:40.454" v="73" actId="207"/>
            <ac:spMkLst>
              <pc:docMk/>
              <pc:sldMasterMk cId="0" sldId="2147483671"/>
              <pc:sldLayoutMk cId="0" sldId="2147483664"/>
              <ac:spMk id="74" creationId="{00000000-0000-0000-0000-000000000000}"/>
            </ac:spMkLst>
          </pc:spChg>
          <pc:spChg chg="mod">
            <ac:chgData name="LAWSON, Catherine" userId="61639cc2-6d54-462a-b4b0-89c4cc7abcaa" providerId="ADAL" clId="{070804C4-9741-4426-B26C-10AA10AA5475}" dt="2020-11-10T11:16:44.156" v="74" actId="207"/>
            <ac:spMkLst>
              <pc:docMk/>
              <pc:sldMasterMk cId="0" sldId="2147483671"/>
              <pc:sldLayoutMk cId="0" sldId="2147483664"/>
              <ac:spMk id="75" creationId="{00000000-0000-0000-0000-000000000000}"/>
            </ac:spMkLst>
          </pc:spChg>
          <pc:spChg chg="mod">
            <ac:chgData name="LAWSON, Catherine" userId="61639cc2-6d54-462a-b4b0-89c4cc7abcaa" providerId="ADAL" clId="{070804C4-9741-4426-B26C-10AA10AA5475}" dt="2020-11-10T11:16:36.060" v="72" actId="207"/>
            <ac:spMkLst>
              <pc:docMk/>
              <pc:sldMasterMk cId="0" sldId="2147483671"/>
              <pc:sldLayoutMk cId="0" sldId="2147483664"/>
              <ac:spMk id="76" creationId="{00000000-0000-0000-0000-000000000000}"/>
            </ac:spMkLst>
          </pc:spChg>
        </pc:sldLayoutChg>
        <pc:sldLayoutChg chg="modSp mod">
          <pc:chgData name="LAWSON, Catherine" userId="61639cc2-6d54-462a-b4b0-89c4cc7abcaa" providerId="ADAL" clId="{070804C4-9741-4426-B26C-10AA10AA5475}" dt="2020-11-10T13:26:26.990" v="76" actId="207"/>
          <pc:sldLayoutMkLst>
            <pc:docMk/>
            <pc:sldMasterMk cId="0" sldId="2147483671"/>
            <pc:sldLayoutMk cId="0" sldId="2147483665"/>
          </pc:sldLayoutMkLst>
          <pc:spChg chg="mod">
            <ac:chgData name="LAWSON, Catherine" userId="61639cc2-6d54-462a-b4b0-89c4cc7abcaa" providerId="ADAL" clId="{070804C4-9741-4426-B26C-10AA10AA5475}" dt="2020-11-10T13:26:26.990" v="76" actId="207"/>
            <ac:spMkLst>
              <pc:docMk/>
              <pc:sldMasterMk cId="0" sldId="2147483671"/>
              <pc:sldLayoutMk cId="0" sldId="2147483665"/>
              <ac:spMk id="79" creationId="{00000000-0000-0000-0000-000000000000}"/>
            </ac:spMkLst>
          </pc:spChg>
        </pc:sldLayoutChg>
        <pc:sldLayoutChg chg="modSp mod">
          <pc:chgData name="LAWSON, Catherine" userId="61639cc2-6d54-462a-b4b0-89c4cc7abcaa" providerId="ADAL" clId="{070804C4-9741-4426-B26C-10AA10AA5475}" dt="2020-11-10T13:53:58.591" v="190" actId="207"/>
          <pc:sldLayoutMkLst>
            <pc:docMk/>
            <pc:sldMasterMk cId="0" sldId="2147483671"/>
            <pc:sldLayoutMk cId="0" sldId="2147483666"/>
          </pc:sldLayoutMkLst>
          <pc:spChg chg="mod">
            <ac:chgData name="LAWSON, Catherine" userId="61639cc2-6d54-462a-b4b0-89c4cc7abcaa" providerId="ADAL" clId="{070804C4-9741-4426-B26C-10AA10AA5475}" dt="2020-11-10T13:53:58.591" v="190" actId="207"/>
            <ac:spMkLst>
              <pc:docMk/>
              <pc:sldMasterMk cId="0" sldId="2147483671"/>
              <pc:sldLayoutMk cId="0" sldId="2147483666"/>
              <ac:spMk id="84" creationId="{00000000-0000-0000-0000-000000000000}"/>
            </ac:spMkLst>
          </pc:spChg>
          <pc:spChg chg="mod">
            <ac:chgData name="LAWSON, Catherine" userId="61639cc2-6d54-462a-b4b0-89c4cc7abcaa" providerId="ADAL" clId="{070804C4-9741-4426-B26C-10AA10AA5475}" dt="2020-11-10T13:26:36.218" v="78" actId="207"/>
            <ac:spMkLst>
              <pc:docMk/>
              <pc:sldMasterMk cId="0" sldId="2147483671"/>
              <pc:sldLayoutMk cId="0" sldId="2147483666"/>
              <ac:spMk id="85" creationId="{00000000-0000-0000-0000-000000000000}"/>
            </ac:spMkLst>
          </pc:spChg>
        </pc:sldLayoutChg>
        <pc:sldLayoutChg chg="modSp mod">
          <pc:chgData name="LAWSON, Catherine" userId="61639cc2-6d54-462a-b4b0-89c4cc7abcaa" providerId="ADAL" clId="{070804C4-9741-4426-B26C-10AA10AA5475}" dt="2020-11-10T13:26:46.839" v="80" actId="207"/>
          <pc:sldLayoutMkLst>
            <pc:docMk/>
            <pc:sldMasterMk cId="0" sldId="2147483671"/>
            <pc:sldLayoutMk cId="0" sldId="2147483667"/>
          </pc:sldLayoutMkLst>
          <pc:spChg chg="mod">
            <ac:chgData name="LAWSON, Catherine" userId="61639cc2-6d54-462a-b4b0-89c4cc7abcaa" providerId="ADAL" clId="{070804C4-9741-4426-B26C-10AA10AA5475}" dt="2020-11-10T13:26:46.839" v="80" actId="207"/>
            <ac:spMkLst>
              <pc:docMk/>
              <pc:sldMasterMk cId="0" sldId="2147483671"/>
              <pc:sldLayoutMk cId="0" sldId="2147483667"/>
              <ac:spMk id="88" creationId="{00000000-0000-0000-0000-000000000000}"/>
            </ac:spMkLst>
          </pc:spChg>
        </pc:sldLayoutChg>
        <pc:sldLayoutChg chg="modSp mod">
          <pc:chgData name="LAWSON, Catherine" userId="61639cc2-6d54-462a-b4b0-89c4cc7abcaa" providerId="ADAL" clId="{070804C4-9741-4426-B26C-10AA10AA5475}" dt="2020-11-10T13:27:01.994" v="84" actId="207"/>
          <pc:sldLayoutMkLst>
            <pc:docMk/>
            <pc:sldMasterMk cId="0" sldId="2147483671"/>
            <pc:sldLayoutMk cId="0" sldId="2147483668"/>
          </pc:sldLayoutMkLst>
          <pc:spChg chg="mod">
            <ac:chgData name="LAWSON, Catherine" userId="61639cc2-6d54-462a-b4b0-89c4cc7abcaa" providerId="ADAL" clId="{070804C4-9741-4426-B26C-10AA10AA5475}" dt="2020-11-10T13:26:57.906" v="83" actId="207"/>
            <ac:spMkLst>
              <pc:docMk/>
              <pc:sldMasterMk cId="0" sldId="2147483671"/>
              <pc:sldLayoutMk cId="0" sldId="2147483668"/>
              <ac:spMk id="90" creationId="{00000000-0000-0000-0000-000000000000}"/>
            </ac:spMkLst>
          </pc:spChg>
          <pc:spChg chg="mod">
            <ac:chgData name="LAWSON, Catherine" userId="61639cc2-6d54-462a-b4b0-89c4cc7abcaa" providerId="ADAL" clId="{070804C4-9741-4426-B26C-10AA10AA5475}" dt="2020-11-10T13:27:01.994" v="84" actId="207"/>
            <ac:spMkLst>
              <pc:docMk/>
              <pc:sldMasterMk cId="0" sldId="2147483671"/>
              <pc:sldLayoutMk cId="0" sldId="2147483668"/>
              <ac:spMk id="91" creationId="{00000000-0000-0000-0000-000000000000}"/>
            </ac:spMkLst>
          </pc:spChg>
          <pc:spChg chg="mod">
            <ac:chgData name="LAWSON, Catherine" userId="61639cc2-6d54-462a-b4b0-89c4cc7abcaa" providerId="ADAL" clId="{070804C4-9741-4426-B26C-10AA10AA5475}" dt="2020-11-10T13:26:53.674" v="82" actId="207"/>
            <ac:spMkLst>
              <pc:docMk/>
              <pc:sldMasterMk cId="0" sldId="2147483671"/>
              <pc:sldLayoutMk cId="0" sldId="2147483668"/>
              <ac:spMk id="92" creationId="{00000000-0000-0000-0000-000000000000}"/>
            </ac:spMkLst>
          </pc:spChg>
        </pc:sldLayoutChg>
        <pc:sldLayoutChg chg="modSp mod">
          <pc:chgData name="LAWSON, Catherine" userId="61639cc2-6d54-462a-b4b0-89c4cc7abcaa" providerId="ADAL" clId="{070804C4-9741-4426-B26C-10AA10AA5475}" dt="2020-11-10T13:27:09.966" v="86" actId="207"/>
          <pc:sldLayoutMkLst>
            <pc:docMk/>
            <pc:sldMasterMk cId="0" sldId="2147483671"/>
            <pc:sldLayoutMk cId="0" sldId="2147483669"/>
          </pc:sldLayoutMkLst>
          <pc:spChg chg="mod">
            <ac:chgData name="LAWSON, Catherine" userId="61639cc2-6d54-462a-b4b0-89c4cc7abcaa" providerId="ADAL" clId="{070804C4-9741-4426-B26C-10AA10AA5475}" dt="2020-11-10T13:27:09.966" v="86" actId="207"/>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82370509b2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g82370509b2_1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2370509b2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2370509b2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82370509b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82370509b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strike="sngStrike"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3" name="Google Shape;26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0" name="Google Shape;290;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9" name="Google Shape;29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8" name="Google Shape;30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9ce3c3d0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g9ce3c3d01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9ce3c3d01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6" name="Google Shape;326;g9ce3c3d01a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5" name="Google Shape;33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1" name="Google Shape;34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0" name="Google Shape;350;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9" name="Google Shape;359;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1" name="Google Shape;381;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81fac40e28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g81fac40e28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9" name="Google Shape;399;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6722d9a69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g86722d9a69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99b78fde23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99b78fde23_1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9" name="Google Shape;459;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8" name="Google Shape;46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7" name="Google Shape;47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99b78fde23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6" name="Google Shape;486;g99b78fde23_1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1" name="Google Shape;501;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0" name="Google Shape;510;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9" name="Google Shape;519;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8" name="Google Shape;528;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4" name="Google Shape;534;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3" name="Google Shape;543;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a6315248a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2" name="Google Shape;552;ga6315248a7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a6315248a7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1" name="Google Shape;561;ga6315248a7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a6315248a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0" name="Google Shape;570;ga6315248a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9" name="Google Shape;579;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8" name="Google Shape;588;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99b78fde2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7" name="Google Shape;597;g99b78fde2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a6315248a7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6" name="Google Shape;606;ga6315248a7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5" name="Google Shape;615;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4" name="Google Shape;624;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3" name="Google Shape;633;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9" name="Google Shape;63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7" name="Google Shape;647;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5" name="Google Shape;655;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3" name="Google Shape;663;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1" name="Google Shape;671;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9" name="Google Shape;679;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7" name="Google Shape;687;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solidFill>
                  <a:schemeClr val="accent1"/>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58644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tx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8595300" y="4762106"/>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595300" y="474669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solidFill>
                  <a:schemeClr val="accent1"/>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dirty="0"/>
          </a:p>
        </p:txBody>
      </p:sp>
      <p:sp>
        <p:nvSpPr>
          <p:cNvPr id="38" name="Google Shape;38;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solidFill>
                  <a:schemeClr val="accent1"/>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dirty="0"/>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solidFill>
                  <a:schemeClr val="tx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078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595300" y="474155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v.uk/guidance/teaching-about-mental-wellbe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uk/government/publications/active-mile-briefing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nhs.uk/conditions/obesit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nhs.uk/conditions/type-2-diabete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nhs.uk/live-well/healthy-weight/bmi-calculator/"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nhs.uk/conditions/cardiovascular-disease/#:~:text=Cardiovascular%20disease,increased%20risk%20of%20blood%20clots."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www.nhs.uk/conditions/cancer/"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hs.uk/conditions/chronic-obstructive-pulmonary-disease-copd/"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www.nhs.uk/conditions/stress-anxiety-depression/" TargetMode="External"/><Relationship Id="rId4" Type="http://schemas.openxmlformats.org/officeDocument/2006/relationships/hyperlink" Target="https://www.nhs.uk/conditions/asthma/"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www.nhs.uk/conditions/sickle-cell-disease/"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hyperlink" Target="https://www.nhs.uk/conditions/stem-cell-transplant/" TargetMode="External"/><Relationship Id="rId5" Type="http://schemas.openxmlformats.org/officeDocument/2006/relationships/hyperlink" Target="https://www.nhs.uk/conditions/chemotherapy/" TargetMode="External"/><Relationship Id="rId4" Type="http://schemas.openxmlformats.org/officeDocument/2006/relationships/hyperlink" Target="https://www.nhs.uk/conditions/thalassaemia/"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conditions/blood-groups/"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blood.co.uk/why-give-blood/demand-for-different-blood-types/the-rh-system/"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blood.co.uk/why-give-blood/blood-types/"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physical-education-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gov.uk/government/publications/active-mile-briefings"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t>Teaching about </a:t>
            </a:r>
            <a:br>
              <a:rPr lang="en-GB" sz="3600" dirty="0"/>
            </a:br>
            <a:r>
              <a:rPr lang="en-GB" sz="3600" b="1" dirty="0"/>
              <a:t>physical health and fitness</a:t>
            </a:r>
            <a:endParaRPr sz="3600" b="1" dirty="0"/>
          </a:p>
        </p:txBody>
      </p:sp>
      <p:sp>
        <p:nvSpPr>
          <p:cNvPr id="100" name="Google Shape;100;p25"/>
          <p:cNvSpPr txBox="1">
            <a:spLocks noGrp="1"/>
          </p:cNvSpPr>
          <p:nvPr>
            <p:ph type="subTitle" idx="1"/>
          </p:nvPr>
        </p:nvSpPr>
        <p:spPr>
          <a:xfrm>
            <a:off x="1337100" y="2985600"/>
            <a:ext cx="65454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GB" sz="2400" dirty="0">
                <a:solidFill>
                  <a:schemeClr val="accent1"/>
                </a:solidFill>
              </a:rPr>
              <a:t>Part of: Physical health and mental wellbeing</a:t>
            </a:r>
            <a:endParaRPr sz="2400" dirty="0">
              <a:solidFill>
                <a:schemeClr val="accent1"/>
              </a:solidFill>
            </a:endParaRPr>
          </a:p>
          <a:p>
            <a:pPr marL="0" lvl="0" indent="0" algn="ctr" rtl="0">
              <a:lnSpc>
                <a:spcPct val="100000"/>
              </a:lnSpc>
              <a:spcBef>
                <a:spcPts val="0"/>
              </a:spcBef>
              <a:spcAft>
                <a:spcPts val="0"/>
              </a:spcAft>
              <a:buSzPts val="2800"/>
              <a:buNone/>
            </a:pPr>
            <a:endParaRPr sz="2400" dirty="0">
              <a:solidFill>
                <a:srgbClr val="073763"/>
              </a:solidFill>
            </a:endParaRPr>
          </a:p>
          <a:p>
            <a:pPr marL="0" lvl="0" indent="0" algn="ctr" rtl="0">
              <a:lnSpc>
                <a:spcPct val="100000"/>
              </a:lnSpc>
              <a:spcBef>
                <a:spcPts val="0"/>
              </a:spcBef>
              <a:spcAft>
                <a:spcPts val="0"/>
              </a:spcAft>
              <a:buSzPts val="2800"/>
              <a:buNone/>
            </a:pPr>
            <a:endParaRPr sz="2400" dirty="0">
              <a:solidFill>
                <a:srgbClr val="073763"/>
              </a:solidFill>
            </a:endParaRPr>
          </a:p>
        </p:txBody>
      </p:sp>
      <p:sp>
        <p:nvSpPr>
          <p:cNvPr id="103" name="Google Shape;103;p25"/>
          <p:cNvSpPr txBox="1">
            <a:spLocks noGrp="1"/>
          </p:cNvSpPr>
          <p:nvPr>
            <p:ph type="subTitle" idx="1"/>
          </p:nvPr>
        </p:nvSpPr>
        <p:spPr>
          <a:xfrm>
            <a:off x="117900" y="90925"/>
            <a:ext cx="7056300" cy="569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5"/>
          <p:cNvSpPr txBox="1">
            <a:spLocks noGrp="1"/>
          </p:cNvSpPr>
          <p:nvPr>
            <p:ph type="ctrTitle"/>
          </p:nvPr>
        </p:nvSpPr>
        <p:spPr>
          <a:xfrm>
            <a:off x="311700" y="6280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t>Training module</a:t>
            </a:r>
            <a:endParaRPr sz="3000" dirty="0"/>
          </a:p>
        </p:txBody>
      </p:sp>
      <p:sp>
        <p:nvSpPr>
          <p:cNvPr id="104" name="Google Shape;104;p25"/>
          <p:cNvSpPr txBox="1">
            <a:spLocks noGrp="1"/>
          </p:cNvSpPr>
          <p:nvPr>
            <p:ph type="subTitle" id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chemeClr val="accent2"/>
                </a:solidFill>
              </a:rPr>
              <a:t>[YOUR NAME, YOUR SCHOOL]</a:t>
            </a:r>
            <a:endParaRPr sz="1800" dirty="0">
              <a:solidFill>
                <a:schemeClr val="accent2"/>
              </a:solidFill>
            </a:endParaRPr>
          </a:p>
        </p:txBody>
      </p:sp>
      <p:sp>
        <p:nvSpPr>
          <p:cNvPr id="106" name="Google Shape;106;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260859"/>
                </a:solidFill>
                <a:latin typeface="Arial"/>
                <a:ea typeface="Arial"/>
                <a:cs typeface="Arial"/>
                <a:sym typeface="Arial"/>
              </a:rPr>
              <a:t>Primary</a:t>
            </a:r>
            <a:endParaRPr sz="2000" b="0" i="0" u="none" strike="noStrike" cap="none" dirty="0">
              <a:solidFill>
                <a:srgbClr val="260859"/>
              </a:solidFill>
              <a:latin typeface="Arial"/>
              <a:ea typeface="Arial"/>
              <a:cs typeface="Arial"/>
              <a:sym typeface="Arial"/>
            </a:endParaRPr>
          </a:p>
        </p:txBody>
      </p:sp>
      <p:sp>
        <p:nvSpPr>
          <p:cNvPr id="105" name="Google Shape;105;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004712"/>
                </a:solidFill>
                <a:latin typeface="Arial"/>
                <a:ea typeface="Arial"/>
                <a:cs typeface="Arial"/>
                <a:sym typeface="Arial"/>
              </a:rPr>
              <a:t>Secondary</a:t>
            </a:r>
            <a:endParaRPr sz="2000" b="0" i="0" u="none" strike="noStrike" cap="none" dirty="0">
              <a:solidFill>
                <a:srgbClr val="004712"/>
              </a:solidFill>
              <a:latin typeface="Arial"/>
              <a:ea typeface="Arial"/>
              <a:cs typeface="Arial"/>
              <a:sym typeface="Arial"/>
            </a:endParaRPr>
          </a:p>
        </p:txBody>
      </p:sp>
      <p:sp>
        <p:nvSpPr>
          <p:cNvPr id="101" name="Google Shape;101;p25"/>
          <p:cNvSpPr txBox="1">
            <a:spLocks noGrp="1"/>
          </p:cNvSpPr>
          <p:nvPr>
            <p:ph type="subTitle" idx="1"/>
          </p:nvPr>
        </p:nvSpPr>
        <p:spPr>
          <a:xfrm>
            <a:off x="6888145" y="4497250"/>
            <a:ext cx="1995305"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November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a:t>
            </a:r>
            <a:endParaRPr dirty="0"/>
          </a:p>
        </p:txBody>
      </p:sp>
      <p:sp>
        <p:nvSpPr>
          <p:cNvPr id="169" name="Google Shape;169;p34"/>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You will need to </a:t>
            </a:r>
            <a:r>
              <a:rPr lang="en-GB" sz="1800" b="1" dirty="0">
                <a:solidFill>
                  <a:schemeClr val="dk1"/>
                </a:solidFill>
              </a:rPr>
              <a:t>plan lessons to allow all pupils to access and practise the core knowledge</a:t>
            </a:r>
            <a:r>
              <a:rPr lang="en-GB" sz="1800" dirty="0">
                <a:solidFill>
                  <a:schemeClr val="dk1"/>
                </a:solidFill>
              </a:rPr>
              <a:t>, using your expertise as you normally would.</a:t>
            </a:r>
            <a:endParaRPr sz="1800" dirty="0">
              <a:solidFill>
                <a:schemeClr val="dk1"/>
              </a:solidFill>
            </a:endParaRPr>
          </a:p>
          <a:p>
            <a:pPr marL="0" lvl="0" indent="0" algn="l" rtl="0">
              <a:lnSpc>
                <a:spcPct val="115000"/>
              </a:lnSpc>
              <a:spcBef>
                <a:spcPts val="1600"/>
              </a:spcBef>
              <a:spcAft>
                <a:spcPts val="1600"/>
              </a:spcAft>
              <a:buSzPts val="1400"/>
              <a:buNone/>
            </a:pPr>
            <a:r>
              <a:rPr lang="en-GB" sz="1800" dirty="0">
                <a:solidFill>
                  <a:schemeClr val="dk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dk1"/>
                </a:solidFill>
              </a:rPr>
              <a:t>, section 8.)</a:t>
            </a:r>
            <a:endParaRPr sz="1800" b="1" dirty="0">
              <a:solidFill>
                <a:schemeClr val="dk1"/>
              </a:solidFill>
            </a:endParaRPr>
          </a:p>
        </p:txBody>
      </p:sp>
      <p:sp>
        <p:nvSpPr>
          <p:cNvPr id="170" name="Google Shape;170;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10</a:t>
            </a:fld>
            <a:endParaRPr dirty="0"/>
          </a:p>
        </p:txBody>
      </p:sp>
      <p:sp>
        <p:nvSpPr>
          <p:cNvPr id="171" name="Google Shape;171;p34"/>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dk1"/>
                </a:solidFill>
              </a:rPr>
              <a:t>STATUTORY GUIDANCE</a:t>
            </a:r>
            <a:endParaRPr sz="1600" b="1" dirty="0">
              <a:solidFill>
                <a:schemeClr val="dk1"/>
              </a:solidFill>
            </a:endParaRPr>
          </a:p>
          <a:p>
            <a:pPr marL="0" lvl="0" indent="0" algn="l" rtl="0">
              <a:spcBef>
                <a:spcPts val="0"/>
              </a:spcBef>
              <a:spcAft>
                <a:spcPts val="0"/>
              </a:spcAft>
              <a:buClr>
                <a:srgbClr val="000000"/>
              </a:buClr>
              <a:buSzPts val="1100"/>
              <a:buFont typeface="Arial"/>
              <a:buNone/>
            </a:pPr>
            <a:r>
              <a:rPr lang="en-GB" sz="1800" dirty="0">
                <a:solidFill>
                  <a:schemeClr val="dk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dk1"/>
              </a:solidFill>
            </a:endParaRPr>
          </a:p>
          <a:p>
            <a:pPr marL="0" lvl="0" indent="0" algn="l" rtl="0">
              <a:spcBef>
                <a:spcPts val="0"/>
              </a:spcBef>
              <a:spcAft>
                <a:spcPts val="0"/>
              </a:spcAft>
              <a:buNone/>
            </a:pPr>
            <a:endParaRPr sz="1800" strike="sngStrike" dirty="0">
              <a:solidFill>
                <a:srgbClr val="59595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2739450" y="2150850"/>
            <a:ext cx="36651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77" name="Google Shape;177;p3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1"/>
        <p:cNvGrpSpPr/>
        <p:nvPr/>
      </p:nvGrpSpPr>
      <p:grpSpPr>
        <a:xfrm>
          <a:off x="0" y="0"/>
          <a:ext cx="0" cy="0"/>
          <a:chOff x="0" y="0"/>
          <a:chExt cx="0" cy="0"/>
        </a:xfrm>
      </p:grpSpPr>
      <p:sp>
        <p:nvSpPr>
          <p:cNvPr id="182" name="Google Shape;182;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183" name="Google Shape;183;p36"/>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Pupils may be affected by issues discussed in lessons. </a:t>
            </a:r>
            <a:endParaRPr dirty="0">
              <a:solidFill>
                <a:schemeClr val="dk1"/>
              </a:solidFill>
            </a:endParaRPr>
          </a:p>
          <a:p>
            <a:pPr marL="0" lvl="0" indent="0" algn="l" rtl="0">
              <a:spcBef>
                <a:spcPts val="1000"/>
              </a:spcBef>
              <a:spcAft>
                <a:spcPts val="0"/>
              </a:spcAft>
              <a:buNone/>
            </a:pPr>
            <a:r>
              <a:rPr lang="en-GB" dirty="0">
                <a:solidFill>
                  <a:schemeClr val="dk1"/>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dirty="0">
              <a:solidFill>
                <a:schemeClr val="dk1"/>
              </a:solidFill>
            </a:endParaRPr>
          </a:p>
          <a:p>
            <a:pPr marL="0" lvl="0" indent="0" algn="l" rtl="0">
              <a:spcBef>
                <a:spcPts val="1000"/>
              </a:spcBef>
              <a:spcAft>
                <a:spcPts val="0"/>
              </a:spcAft>
              <a:buNone/>
            </a:pPr>
            <a:r>
              <a:rPr lang="en-GB" dirty="0">
                <a:solidFill>
                  <a:schemeClr val="dk1"/>
                </a:solidFill>
              </a:rPr>
              <a:t>Teachers may need to deal with disclosures or concerns (e.g. of abuse or offending behaviour) in a way that safeguards pupils in line with school policies, especially the child protection policy.</a:t>
            </a:r>
            <a:endParaRPr dirty="0">
              <a:solidFill>
                <a:schemeClr val="dk1"/>
              </a:solidFill>
            </a:endParaRPr>
          </a:p>
          <a:p>
            <a:pPr marL="0" lvl="0" indent="0" algn="l" rtl="0">
              <a:lnSpc>
                <a:spcPct val="115000"/>
              </a:lnSpc>
              <a:spcBef>
                <a:spcPts val="1600"/>
              </a:spcBef>
              <a:spcAft>
                <a:spcPts val="0"/>
              </a:spcAft>
              <a:buSzPts val="1400"/>
              <a:buNone/>
            </a:pPr>
            <a:endParaRPr sz="1800" dirty="0">
              <a:solidFill>
                <a:schemeClr val="dk1"/>
              </a:solidFill>
            </a:endParaRPr>
          </a:p>
          <a:p>
            <a:pPr marL="0" lvl="0" indent="0" algn="l" rtl="0">
              <a:lnSpc>
                <a:spcPct val="115000"/>
              </a:lnSpc>
              <a:spcBef>
                <a:spcPts val="0"/>
              </a:spcBef>
              <a:spcAft>
                <a:spcPts val="0"/>
              </a:spcAft>
              <a:buSzPts val="1400"/>
              <a:buNone/>
            </a:pPr>
            <a:endParaRPr sz="1800" dirty="0"/>
          </a:p>
        </p:txBody>
      </p:sp>
      <p:sp>
        <p:nvSpPr>
          <p:cNvPr id="184" name="Google Shape;184;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8"/>
        <p:cNvGrpSpPr/>
        <p:nvPr/>
      </p:nvGrpSpPr>
      <p:grpSpPr>
        <a:xfrm>
          <a:off x="0" y="0"/>
          <a:ext cx="0" cy="0"/>
          <a:chOff x="0" y="0"/>
          <a:chExt cx="0" cy="0"/>
        </a:xfrm>
      </p:grpSpPr>
      <p:sp>
        <p:nvSpPr>
          <p:cNvPr id="189" name="Google Shape;189;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190" name="Google Shape;190;p37"/>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dk1"/>
                </a:solidFill>
              </a:rPr>
              <a:t>Within this module we have used the term </a:t>
            </a:r>
            <a:r>
              <a:rPr lang="en-GB" sz="1800" b="1" dirty="0">
                <a:solidFill>
                  <a:schemeClr val="dk1"/>
                </a:solidFill>
              </a:rPr>
              <a:t>trusted adult</a:t>
            </a:r>
            <a:r>
              <a:rPr lang="en-GB" sz="1800" dirty="0">
                <a:solidFill>
                  <a:schemeClr val="dk1"/>
                </a:solidFill>
              </a:rPr>
              <a:t>.</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dirty="0">
                <a:solidFill>
                  <a:schemeClr val="dk1"/>
                </a:solidFill>
              </a:rPr>
              <a:t>A trusted adult will generally be someone who children feel comfortable to turn to for help. Obvious examples include family members, teachers and doctors.</a:t>
            </a:r>
            <a:endParaRPr sz="1800" dirty="0">
              <a:solidFill>
                <a:schemeClr val="dk1"/>
              </a:solidFill>
            </a:endParaRPr>
          </a:p>
          <a:p>
            <a:pPr marL="0" lvl="0" indent="0" algn="l" rtl="0">
              <a:spcBef>
                <a:spcPts val="1000"/>
              </a:spcBef>
              <a:spcAft>
                <a:spcPts val="0"/>
              </a:spcAft>
              <a:buNone/>
            </a:pPr>
            <a:r>
              <a:rPr lang="en-GB" sz="1800" dirty="0">
                <a:solidFill>
                  <a:schemeClr val="dk1"/>
                </a:solidFill>
              </a:rPr>
              <a:t>It will be important when teaching this topic, and any other relevant topics, that teachers explore this concept. Pupils should be comfortable and capable of identifying who their trusted adults could be, both within their families and wider circles.</a:t>
            </a:r>
            <a:endParaRPr sz="1800" dirty="0">
              <a:solidFill>
                <a:schemeClr val="dk1"/>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91" name="Google Shape;191;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5"/>
        <p:cNvGrpSpPr/>
        <p:nvPr/>
      </p:nvGrpSpPr>
      <p:grpSpPr>
        <a:xfrm>
          <a:off x="0" y="0"/>
          <a:ext cx="0" cy="0"/>
          <a:chOff x="0" y="0"/>
          <a:chExt cx="0" cy="0"/>
        </a:xfrm>
      </p:grpSpPr>
      <p:sp>
        <p:nvSpPr>
          <p:cNvPr id="196" name="Google Shape;196;p38"/>
          <p:cNvSpPr txBox="1">
            <a:spLocks noGrp="1"/>
          </p:cNvSpPr>
          <p:nvPr>
            <p:ph type="title"/>
          </p:nvPr>
        </p:nvSpPr>
        <p:spPr>
          <a:xfrm>
            <a:off x="2744550" y="2150850"/>
            <a:ext cx="3654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197" name="Google Shape;197;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1"/>
        <p:cNvGrpSpPr/>
        <p:nvPr/>
      </p:nvGrpSpPr>
      <p:grpSpPr>
        <a:xfrm>
          <a:off x="0" y="0"/>
          <a:ext cx="0" cy="0"/>
          <a:chOff x="0" y="0"/>
          <a:chExt cx="0" cy="0"/>
        </a:xfrm>
      </p:grpSpPr>
      <p:sp>
        <p:nvSpPr>
          <p:cNvPr id="202" name="Google Shape;202;p3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03" name="Google Shape;203;p39"/>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Clear class ground rules can help when teaching about sensitive topics. They also support confidentiality and safeguarding of pupils. </a:t>
            </a:r>
            <a:endParaRPr sz="1800" dirty="0">
              <a:solidFill>
                <a:schemeClr val="dk1"/>
              </a:solidFill>
            </a:endParaRPr>
          </a:p>
          <a:p>
            <a:pPr marL="0" lvl="0" indent="0" algn="l" rtl="0">
              <a:lnSpc>
                <a:spcPct val="115000"/>
              </a:lnSpc>
              <a:spcBef>
                <a:spcPts val="1600"/>
              </a:spcBef>
              <a:spcAft>
                <a:spcPts val="0"/>
              </a:spcAft>
              <a:buSzPts val="1400"/>
              <a:buNone/>
            </a:pPr>
            <a:r>
              <a:rPr lang="en-GB" sz="1800" dirty="0">
                <a:solidFill>
                  <a:schemeClr val="dk1"/>
                </a:solidFill>
              </a:rPr>
              <a:t>Good practice is for ground rules to be: </a:t>
            </a:r>
            <a:endParaRPr sz="1800" dirty="0">
              <a:solidFill>
                <a:schemeClr val="dk1"/>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chemeClr val="dk1"/>
                </a:solidFill>
              </a:rPr>
              <a:t>discussed</a:t>
            </a:r>
            <a:r>
              <a:rPr lang="en-GB" sz="1800" dirty="0">
                <a:solidFill>
                  <a:schemeClr val="dk1"/>
                </a:solidFill>
              </a:rPr>
              <a:t> and understood by all</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clear</a:t>
            </a:r>
            <a:r>
              <a:rPr lang="en-GB" sz="1800" dirty="0">
                <a:solidFill>
                  <a:schemeClr val="dk1"/>
                </a:solidFill>
              </a:rPr>
              <a:t> and practical</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modelled</a:t>
            </a:r>
            <a:r>
              <a:rPr lang="en-GB" sz="1800" dirty="0">
                <a:solidFill>
                  <a:schemeClr val="dk1"/>
                </a:solidFill>
              </a:rPr>
              <a:t> by the teacher</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followed</a:t>
            </a:r>
            <a:r>
              <a:rPr lang="en-GB" sz="1800" dirty="0">
                <a:solidFill>
                  <a:schemeClr val="dk1"/>
                </a:solidFill>
              </a:rPr>
              <a:t> consistently and enforced </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updated</a:t>
            </a:r>
            <a:r>
              <a:rPr lang="en-GB" sz="1800" dirty="0">
                <a:solidFill>
                  <a:schemeClr val="dk1"/>
                </a:solidFill>
              </a:rPr>
              <a:t> when needed</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visible</a:t>
            </a:r>
            <a:r>
              <a:rPr lang="en-GB" sz="1800" dirty="0">
                <a:solidFill>
                  <a:schemeClr val="dk1"/>
                </a:solidFill>
              </a:rPr>
              <a:t> in lessons (for example, posters)</a:t>
            </a:r>
            <a:endParaRPr sz="1800" dirty="0">
              <a:solidFill>
                <a:schemeClr val="dk1"/>
              </a:solidFill>
            </a:endParaRPr>
          </a:p>
          <a:p>
            <a:pPr marL="0" lvl="0" indent="0" algn="l" rtl="0">
              <a:lnSpc>
                <a:spcPct val="115000"/>
              </a:lnSpc>
              <a:spcBef>
                <a:spcPts val="1600"/>
              </a:spcBef>
              <a:spcAft>
                <a:spcPts val="1600"/>
              </a:spcAft>
              <a:buSzPts val="1400"/>
              <a:buNone/>
            </a:pPr>
            <a:endParaRPr sz="1800" dirty="0"/>
          </a:p>
        </p:txBody>
      </p:sp>
      <p:sp>
        <p:nvSpPr>
          <p:cNvPr id="204" name="Google Shape;204;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8"/>
        <p:cNvGrpSpPr/>
        <p:nvPr/>
      </p:nvGrpSpPr>
      <p:grpSpPr>
        <a:xfrm>
          <a:off x="0" y="0"/>
          <a:ext cx="0" cy="0"/>
          <a:chOff x="0" y="0"/>
          <a:chExt cx="0" cy="0"/>
        </a:xfrm>
      </p:grpSpPr>
      <p:sp>
        <p:nvSpPr>
          <p:cNvPr id="209" name="Google Shape;209;p4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0" name="Google Shape;210;p40"/>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dk1"/>
                </a:solidFill>
              </a:rPr>
              <a:t>Respect privacy</a:t>
            </a:r>
            <a:r>
              <a:rPr lang="en-GB" sz="1800" dirty="0">
                <a:solidFill>
                  <a:schemeClr val="dk1"/>
                </a:solidFill>
              </a:rPr>
              <a:t>. We can discuss examples but do not use names or descriptions that identify anyone, including ourselves. </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Listen to others</a:t>
            </a:r>
            <a:r>
              <a:rPr lang="en-GB" sz="1800" dirty="0">
                <a:solidFill>
                  <a:schemeClr val="dk1"/>
                </a:solidFill>
              </a:rPr>
              <a:t>. It is okay to disagree with each other, but we should listen properly before making assumptions or deciding how to respond. When disagreeing, challenge the statement not the person.</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No judgement</a:t>
            </a:r>
            <a:r>
              <a:rPr lang="en-GB" sz="1800" dirty="0">
                <a:solidFill>
                  <a:schemeClr val="dk1"/>
                </a:solidFill>
              </a:rPr>
              <a:t>. We can explore beliefs and misunderstandings about a topic without fear of being judged. </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Choose level of participation. </a:t>
            </a:r>
            <a:r>
              <a:rPr lang="en-GB" sz="1800" dirty="0">
                <a:solidFill>
                  <a:schemeClr val="dk1"/>
                </a:solidFill>
              </a:rPr>
              <a:t>Everyone has the right to choose not to answer a question or join discussion. We never put anyone ‘on the spot’ (no personal questions or pressure to answer).</a:t>
            </a:r>
            <a:endParaRPr sz="1800" dirty="0">
              <a:solidFill>
                <a:schemeClr val="dk1"/>
              </a:solidFill>
            </a:endParaRPr>
          </a:p>
          <a:p>
            <a:pPr marL="0" lvl="0" indent="0" algn="l" rtl="0">
              <a:spcBef>
                <a:spcPts val="0"/>
              </a:spcBef>
              <a:spcAft>
                <a:spcPts val="0"/>
              </a:spcAft>
              <a:buClr>
                <a:schemeClr val="dk1"/>
              </a:buClr>
              <a:buSzPts val="1100"/>
              <a:buFont typeface="Arial"/>
              <a:buNone/>
            </a:pPr>
            <a:endParaRPr sz="1800" b="1" dirty="0"/>
          </a:p>
          <a:p>
            <a:pPr marL="0" lvl="0" indent="0" algn="l" rtl="0">
              <a:spcBef>
                <a:spcPts val="0"/>
              </a:spcBef>
              <a:spcAft>
                <a:spcPts val="0"/>
              </a:spcAft>
              <a:buClr>
                <a:schemeClr val="dk1"/>
              </a:buClr>
              <a:buSzPts val="1100"/>
              <a:buFont typeface="Arial"/>
              <a:buNone/>
            </a:pPr>
            <a:endParaRPr sz="1800" b="1" dirty="0"/>
          </a:p>
        </p:txBody>
      </p:sp>
      <p:sp>
        <p:nvSpPr>
          <p:cNvPr id="211" name="Google Shape;211;p40"/>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5"/>
        <p:cNvGrpSpPr/>
        <p:nvPr/>
      </p:nvGrpSpPr>
      <p:grpSpPr>
        <a:xfrm>
          <a:off x="0" y="0"/>
          <a:ext cx="0" cy="0"/>
          <a:chOff x="0" y="0"/>
          <a:chExt cx="0" cy="0"/>
        </a:xfrm>
      </p:grpSpPr>
      <p:sp>
        <p:nvSpPr>
          <p:cNvPr id="216" name="Google Shape;216;p41"/>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17" name="Google Shape;217;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1"/>
        <p:cNvGrpSpPr/>
        <p:nvPr/>
      </p:nvGrpSpPr>
      <p:grpSpPr>
        <a:xfrm>
          <a:off x="0" y="0"/>
          <a:ext cx="0" cy="0"/>
          <a:chOff x="0" y="0"/>
          <a:chExt cx="0" cy="0"/>
        </a:xfrm>
      </p:grpSpPr>
      <p:sp>
        <p:nvSpPr>
          <p:cNvPr id="222" name="Google Shape;222;p42"/>
          <p:cNvSpPr txBox="1">
            <a:spLocks noGrp="1"/>
          </p:cNvSpPr>
          <p:nvPr>
            <p:ph type="title"/>
          </p:nvPr>
        </p:nvSpPr>
        <p:spPr>
          <a:xfrm>
            <a:off x="2905350" y="2156250"/>
            <a:ext cx="33333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2800"/>
              <a:buFont typeface="Arial"/>
              <a:buNone/>
            </a:pPr>
            <a:r>
              <a:rPr lang="en-GB" dirty="0">
                <a:solidFill>
                  <a:schemeClr val="accent1"/>
                </a:solidFill>
              </a:rPr>
              <a:t>Active lifestyles </a:t>
            </a:r>
            <a:endParaRPr dirty="0">
              <a:solidFill>
                <a:schemeClr val="accent1"/>
              </a:solidFill>
            </a:endParaRPr>
          </a:p>
        </p:txBody>
      </p:sp>
      <p:sp>
        <p:nvSpPr>
          <p:cNvPr id="223" name="Google Shape;223;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7"/>
        <p:cNvGrpSpPr/>
        <p:nvPr/>
      </p:nvGrpSpPr>
      <p:grpSpPr>
        <a:xfrm>
          <a:off x="0" y="0"/>
          <a:ext cx="0" cy="0"/>
          <a:chOff x="0" y="0"/>
          <a:chExt cx="0" cy="0"/>
        </a:xfrm>
      </p:grpSpPr>
      <p:sp>
        <p:nvSpPr>
          <p:cNvPr id="228" name="Google Shape;228;p4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lifestyles in childhood (1)</a:t>
            </a:r>
            <a:endParaRPr dirty="0"/>
          </a:p>
        </p:txBody>
      </p:sp>
      <p:sp>
        <p:nvSpPr>
          <p:cNvPr id="232" name="Google Shape;232;p4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29" name="Google Shape;229;p4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an active lifestyle requires regular </a:t>
            </a:r>
            <a:r>
              <a:rPr lang="en-GB" b="1" dirty="0">
                <a:solidFill>
                  <a:srgbClr val="000000"/>
                </a:solidFill>
              </a:rPr>
              <a:t>moderate to vigorous physical activity</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b="1" dirty="0">
                <a:solidFill>
                  <a:srgbClr val="000000"/>
                </a:solidFill>
              </a:rPr>
              <a:t>Moderate intensity</a:t>
            </a:r>
            <a:r>
              <a:rPr lang="en-GB" dirty="0">
                <a:solidFill>
                  <a:srgbClr val="000000"/>
                </a:solidFill>
              </a:rPr>
              <a:t> activities (e.g. brisk walking, cycling, riding a scooter) make us breathe faster, our heart rate increases and we begin to feel warm. </a:t>
            </a:r>
            <a:r>
              <a:rPr lang="en-GB" b="1" dirty="0">
                <a:solidFill>
                  <a:srgbClr val="000000"/>
                </a:solidFill>
              </a:rPr>
              <a:t>We are usually able to talk but not sing while doing them.</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b="1" dirty="0">
                <a:solidFill>
                  <a:srgbClr val="000000"/>
                </a:solidFill>
              </a:rPr>
              <a:t>Vigorous intensity</a:t>
            </a:r>
            <a:r>
              <a:rPr lang="en-GB" dirty="0">
                <a:solidFill>
                  <a:srgbClr val="000000"/>
                </a:solidFill>
              </a:rPr>
              <a:t> activities (e.g. running, swimming fast, competitive sport) require a large amount of effort, resulting in a much faster heart rate and rapid breathing. </a:t>
            </a:r>
            <a:r>
              <a:rPr lang="en-GB" b="1" dirty="0">
                <a:solidFill>
                  <a:srgbClr val="000000"/>
                </a:solidFill>
              </a:rPr>
              <a:t>They usually make it difficult for us to talk without pausing</a:t>
            </a:r>
            <a:r>
              <a:rPr lang="en-GB" dirty="0">
                <a:solidFill>
                  <a:srgbClr val="000000"/>
                </a:solidFill>
              </a:rPr>
              <a:t>.</a:t>
            </a:r>
            <a:endParaRPr b="1"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endParaRPr b="1" dirty="0"/>
          </a:p>
          <a:p>
            <a:pPr marL="0" lvl="0" indent="0" algn="l" rtl="0">
              <a:lnSpc>
                <a:spcPct val="115000"/>
              </a:lnSpc>
              <a:spcBef>
                <a:spcPts val="1000"/>
              </a:spcBef>
              <a:spcAft>
                <a:spcPts val="0"/>
              </a:spcAft>
              <a:buClr>
                <a:schemeClr val="dk1"/>
              </a:buClr>
              <a:buSzPts val="1400"/>
              <a:buFont typeface="Arial"/>
              <a:buNone/>
            </a:pPr>
            <a:endParaRPr dirty="0"/>
          </a:p>
          <a:p>
            <a:pPr marL="0" lvl="0" indent="0" algn="l" rtl="0">
              <a:lnSpc>
                <a:spcPct val="115000"/>
              </a:lnSpc>
              <a:spcBef>
                <a:spcPts val="1000"/>
              </a:spcBef>
              <a:spcAft>
                <a:spcPts val="0"/>
              </a:spcAft>
              <a:buClr>
                <a:schemeClr val="dk1"/>
              </a:buClr>
              <a:buSzPts val="1400"/>
              <a:buFont typeface="Arial"/>
              <a:buNone/>
            </a:pPr>
            <a:endParaRPr b="1" dirty="0"/>
          </a:p>
          <a:p>
            <a:pPr marL="0" lvl="0" indent="0" algn="l" rtl="0">
              <a:lnSpc>
                <a:spcPct val="115000"/>
              </a:lnSpc>
              <a:spcBef>
                <a:spcPts val="1000"/>
              </a:spcBef>
              <a:spcAft>
                <a:spcPts val="0"/>
              </a:spcAft>
              <a:buClr>
                <a:schemeClr val="dk1"/>
              </a:buClr>
              <a:buSzPts val="1400"/>
              <a:buFont typeface="Arial"/>
              <a:buNone/>
            </a:pPr>
            <a:endParaRPr dirty="0"/>
          </a:p>
        </p:txBody>
      </p:sp>
      <p:sp>
        <p:nvSpPr>
          <p:cNvPr id="231" name="Google Shape;231;p43"/>
          <p:cNvSpPr txBox="1">
            <a:spLocks noGrp="1"/>
          </p:cNvSpPr>
          <p:nvPr>
            <p:ph type="body" idx="2"/>
          </p:nvPr>
        </p:nvSpPr>
        <p:spPr>
          <a:xfrm>
            <a:off x="6178800" y="216425"/>
            <a:ext cx="2695200" cy="156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B0C0C"/>
                </a:solidFill>
              </a:rPr>
              <a:t>STATUTORY GUIDANCE</a:t>
            </a:r>
            <a:br>
              <a:rPr lang="en-GB" sz="1600" dirty="0">
                <a:solidFill>
                  <a:srgbClr val="0B0C0C"/>
                </a:solidFill>
              </a:rPr>
            </a:br>
            <a:r>
              <a:rPr lang="en-GB" sz="1600" dirty="0">
                <a:solidFill>
                  <a:srgbClr val="0B0C0C"/>
                </a:solidFill>
              </a:rPr>
              <a:t>Know the characteristics and mental and physical benefits of an active lifestyle.</a:t>
            </a:r>
            <a:endParaRPr sz="1800" dirty="0">
              <a:solidFill>
                <a:srgbClr val="0B0C0C"/>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30" name="Google Shape;230;p4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A0BC39D9-2F63-4821-9841-30804F72A8B8}"/>
              </a:ext>
            </a:extLst>
          </p:cNvPr>
          <p:cNvSpPr txBox="1"/>
          <p:nvPr/>
        </p:nvSpPr>
        <p:spPr>
          <a:xfrm>
            <a:off x="379027" y="857433"/>
            <a:ext cx="8546123" cy="4154984"/>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11</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14</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35</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66</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74</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lifestyles in childhood (2)</a:t>
            </a:r>
            <a:endParaRPr sz="1050" dirty="0">
              <a:highlight>
                <a:srgbClr val="FFFFFF"/>
              </a:highlight>
              <a:latin typeface="Roboto"/>
              <a:ea typeface="Roboto"/>
              <a:cs typeface="Roboto"/>
              <a:sym typeface="Roboto"/>
            </a:endParaRPr>
          </a:p>
          <a:p>
            <a:pPr marL="114300" marR="114300" lvl="0" indent="0" algn="l" rtl="0">
              <a:lnSpc>
                <a:spcPct val="115000"/>
              </a:lnSpc>
              <a:spcBef>
                <a:spcPts val="0"/>
              </a:spcBef>
              <a:spcAft>
                <a:spcPts val="0"/>
              </a:spcAft>
              <a:buClr>
                <a:schemeClr val="dk1"/>
              </a:buClr>
              <a:buSzPts val="1100"/>
              <a:buFont typeface="Arial"/>
              <a:buNone/>
            </a:pPr>
            <a:endParaRPr sz="1050" dirty="0">
              <a:highlight>
                <a:srgbClr val="FFFFFF"/>
              </a:highlight>
              <a:latin typeface="Roboto"/>
              <a:ea typeface="Roboto"/>
              <a:cs typeface="Roboto"/>
              <a:sym typeface="Roboto"/>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1" name="Google Shape;241;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8" name="Google Shape;238;p4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physical activities can strengthen: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our muscles</a:t>
            </a:r>
            <a:r>
              <a:rPr lang="en-GB" dirty="0">
                <a:solidFill>
                  <a:srgbClr val="000000"/>
                </a:solidFill>
              </a:rPr>
              <a:t> by using all of our major muscle groups during the activity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our bones</a:t>
            </a:r>
            <a:r>
              <a:rPr lang="en-GB" dirty="0">
                <a:solidFill>
                  <a:srgbClr val="000000"/>
                </a:solidFill>
              </a:rPr>
              <a:t>, by stimulating bone growth and repair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examples of activities that strengthen muscle and bone, including jumping, hopping, skipping, running and cycling. </a:t>
            </a:r>
            <a:endParaRPr dirty="0"/>
          </a:p>
          <a:p>
            <a:pPr marL="0" lvl="0" indent="0" algn="l" rtl="0">
              <a:lnSpc>
                <a:spcPct val="115000"/>
              </a:lnSpc>
              <a:spcBef>
                <a:spcPts val="1000"/>
              </a:spcBef>
              <a:spcAft>
                <a:spcPts val="0"/>
              </a:spcAft>
              <a:buSzPts val="1400"/>
              <a:buNone/>
            </a:pPr>
            <a:r>
              <a:rPr lang="en-GB" dirty="0">
                <a:solidFill>
                  <a:srgbClr val="000000"/>
                </a:solidFill>
              </a:rPr>
              <a:t>Explain that when we are very active our muscles can ache and need periods of rest to recover but that this is normal and healthy.  </a:t>
            </a:r>
            <a:endParaRPr dirty="0"/>
          </a:p>
          <a:p>
            <a:pPr marL="0" lvl="0" indent="0" algn="l" rtl="0">
              <a:lnSpc>
                <a:spcPct val="115000"/>
              </a:lnSpc>
              <a:spcBef>
                <a:spcPts val="1000"/>
              </a:spcBef>
              <a:spcAft>
                <a:spcPts val="0"/>
              </a:spcAft>
              <a:buSzPts val="1400"/>
              <a:buNone/>
            </a:pPr>
            <a:endParaRPr dirty="0"/>
          </a:p>
        </p:txBody>
      </p:sp>
      <p:sp>
        <p:nvSpPr>
          <p:cNvPr id="240" name="Google Shape;240;p44"/>
          <p:cNvSpPr txBox="1">
            <a:spLocks noGrp="1"/>
          </p:cNvSpPr>
          <p:nvPr>
            <p:ph type="body" idx="2"/>
          </p:nvPr>
        </p:nvSpPr>
        <p:spPr>
          <a:xfrm>
            <a:off x="6178800" y="216425"/>
            <a:ext cx="2695200" cy="1587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B0C0C"/>
                </a:solidFill>
              </a:rPr>
              <a:t>STATUTORY GUIDANCE</a:t>
            </a:r>
            <a:br>
              <a:rPr lang="en-GB" sz="1600" dirty="0">
                <a:solidFill>
                  <a:srgbClr val="0B0C0C"/>
                </a:solidFill>
              </a:rPr>
            </a:br>
            <a:r>
              <a:rPr lang="en-GB" sz="1600" dirty="0">
                <a:solidFill>
                  <a:srgbClr val="0B0C0C"/>
                </a:solidFill>
              </a:rPr>
              <a:t>Know the characteristics and mental and physical benefits of an active lifestyle.</a:t>
            </a:r>
            <a:endParaRPr sz="1800" dirty="0">
              <a:solidFill>
                <a:srgbClr val="0B0C0C"/>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39" name="Google Shape;239;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Measuring fitness</a:t>
            </a:r>
            <a:endParaRPr dirty="0"/>
          </a:p>
        </p:txBody>
      </p:sp>
      <p:sp>
        <p:nvSpPr>
          <p:cNvPr id="250" name="Google Shape;250;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7" name="Google Shape;247;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to pupils that </a:t>
            </a:r>
            <a:r>
              <a:rPr lang="en-GB" b="1" dirty="0">
                <a:solidFill>
                  <a:srgbClr val="000000"/>
                </a:solidFill>
              </a:rPr>
              <a:t>heart rate </a:t>
            </a:r>
            <a:r>
              <a:rPr lang="en-GB" dirty="0">
                <a:solidFill>
                  <a:srgbClr val="000000"/>
                </a:solidFill>
              </a:rPr>
              <a:t>is measured by the number of times the heart</a:t>
            </a:r>
            <a:r>
              <a:rPr lang="en-GB" b="1" dirty="0">
                <a:solidFill>
                  <a:srgbClr val="000000"/>
                </a:solidFill>
              </a:rPr>
              <a:t> beats per minute (bpm)</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We can measure heart rate using a heart rate monitor or counting the pulse at our neck or wrist for 1 minute.</a:t>
            </a:r>
            <a:endParaRPr dirty="0">
              <a:solidFill>
                <a:srgbClr val="000000"/>
              </a:solidFill>
            </a:endParaRPr>
          </a:p>
          <a:p>
            <a:pPr marL="0" marR="0" lvl="0" indent="0" algn="l" rtl="0">
              <a:lnSpc>
                <a:spcPct val="115000"/>
              </a:lnSpc>
              <a:spcBef>
                <a:spcPts val="1000"/>
              </a:spcBef>
              <a:spcAft>
                <a:spcPts val="0"/>
              </a:spcAft>
              <a:buSzPts val="1400"/>
              <a:buNone/>
            </a:pPr>
            <a:r>
              <a:rPr lang="en-GB" dirty="0">
                <a:solidFill>
                  <a:srgbClr val="000000"/>
                </a:solidFill>
              </a:rPr>
              <a:t>The </a:t>
            </a:r>
            <a:r>
              <a:rPr lang="en-GB" b="1" dirty="0">
                <a:solidFill>
                  <a:srgbClr val="000000"/>
                </a:solidFill>
              </a:rPr>
              <a:t>average heart rate</a:t>
            </a:r>
            <a:r>
              <a:rPr lang="en-GB" dirty="0">
                <a:solidFill>
                  <a:srgbClr val="000000"/>
                </a:solidFill>
              </a:rPr>
              <a:t> for children between the ages of </a:t>
            </a:r>
            <a:r>
              <a:rPr lang="en-GB" b="1" dirty="0">
                <a:solidFill>
                  <a:srgbClr val="000000"/>
                </a:solidFill>
              </a:rPr>
              <a:t>4 to 10 years</a:t>
            </a:r>
            <a:r>
              <a:rPr lang="en-GB" dirty="0">
                <a:solidFill>
                  <a:srgbClr val="000000"/>
                </a:solidFill>
              </a:rPr>
              <a:t> varies: </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rgbClr val="000000"/>
                </a:solidFill>
              </a:rPr>
              <a:t>70 bpm to 107 bpm when fully resting from physical activity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105 bpm to 150 bpm during moderate/vigorous physical activity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147 bpm to 182 bpm during vigorous activity</a:t>
            </a:r>
            <a:r>
              <a:rPr lang="en-GB" dirty="0"/>
              <a:t>  </a:t>
            </a:r>
            <a:endParaRPr dirty="0"/>
          </a:p>
        </p:txBody>
      </p:sp>
      <p:sp>
        <p:nvSpPr>
          <p:cNvPr id="249" name="Google Shape;249;p45"/>
          <p:cNvSpPr txBox="1">
            <a:spLocks noGrp="1"/>
          </p:cNvSpPr>
          <p:nvPr>
            <p:ph type="body" idx="2"/>
          </p:nvPr>
        </p:nvSpPr>
        <p:spPr>
          <a:xfrm>
            <a:off x="6178800" y="216425"/>
            <a:ext cx="2695200" cy="1573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48" name="Google Shape;248;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5"/>
        <p:cNvGrpSpPr/>
        <p:nvPr/>
      </p:nvGrpSpPr>
      <p:grpSpPr>
        <a:xfrm>
          <a:off x="0" y="0"/>
          <a:ext cx="0" cy="0"/>
          <a:chOff x="0" y="0"/>
          <a:chExt cx="0" cy="0"/>
        </a:xfrm>
      </p:grpSpPr>
      <p:sp>
        <p:nvSpPr>
          <p:cNvPr id="256" name="Google Shape;256;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physical activity (1)</a:t>
            </a:r>
            <a:endParaRPr dirty="0"/>
          </a:p>
        </p:txBody>
      </p:sp>
      <p:sp>
        <p:nvSpPr>
          <p:cNvPr id="260" name="Google Shape;260;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7" name="Google Shape;257;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 regular, moderate to vigorous</a:t>
            </a:r>
            <a:r>
              <a:rPr lang="en-GB" b="1" dirty="0">
                <a:solidFill>
                  <a:schemeClr val="dk1"/>
                </a:solidFill>
              </a:rPr>
              <a:t> </a:t>
            </a:r>
            <a:r>
              <a:rPr lang="en-GB" dirty="0">
                <a:solidFill>
                  <a:schemeClr val="dk1"/>
                </a:solidFill>
              </a:rPr>
              <a:t>intensity physical activity </a:t>
            </a:r>
            <a:r>
              <a:rPr lang="en-GB" b="1" dirty="0">
                <a:solidFill>
                  <a:schemeClr val="dk1"/>
                </a:solidFill>
              </a:rPr>
              <a:t>strengthens the</a:t>
            </a:r>
            <a:r>
              <a:rPr lang="en-GB" dirty="0">
                <a:solidFill>
                  <a:schemeClr val="dk1"/>
                </a:solidFill>
              </a:rPr>
              <a:t> </a:t>
            </a:r>
            <a:r>
              <a:rPr lang="en-GB" b="1" dirty="0">
                <a:solidFill>
                  <a:schemeClr val="dk1"/>
                </a:solidFill>
              </a:rPr>
              <a:t>heart muscle</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This improves the heart's ability to pump blood to the lungs and around the body. This results in more </a:t>
            </a:r>
            <a:r>
              <a:rPr lang="en-GB" b="1" dirty="0">
                <a:solidFill>
                  <a:schemeClr val="dk1"/>
                </a:solidFill>
              </a:rPr>
              <a:t>blood</a:t>
            </a:r>
            <a:r>
              <a:rPr lang="en-GB" dirty="0">
                <a:solidFill>
                  <a:schemeClr val="dk1"/>
                </a:solidFill>
              </a:rPr>
              <a:t> flowing to the muscles and organs, providing them with </a:t>
            </a:r>
            <a:r>
              <a:rPr lang="en-GB" b="1" dirty="0">
                <a:solidFill>
                  <a:schemeClr val="dk1"/>
                </a:solidFill>
              </a:rPr>
              <a:t>oxygen and energy</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As the heart and lungs grow stronger and more efficient, the body can be </a:t>
            </a:r>
            <a:r>
              <a:rPr lang="en-GB" b="1" dirty="0">
                <a:solidFill>
                  <a:schemeClr val="dk1"/>
                </a:solidFill>
              </a:rPr>
              <a:t>more active for longer</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endParaRPr dirty="0">
              <a:solidFill>
                <a:schemeClr val="dk1"/>
              </a:solidFill>
              <a:highlight>
                <a:srgbClr val="FFFF00"/>
              </a:highlight>
            </a:endParaRPr>
          </a:p>
        </p:txBody>
      </p:sp>
      <p:sp>
        <p:nvSpPr>
          <p:cNvPr id="259" name="Google Shape;259;p46"/>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58" name="Google Shape;258;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4"/>
        <p:cNvGrpSpPr/>
        <p:nvPr/>
      </p:nvGrpSpPr>
      <p:grpSpPr>
        <a:xfrm>
          <a:off x="0" y="0"/>
          <a:ext cx="0" cy="0"/>
          <a:chOff x="0" y="0"/>
          <a:chExt cx="0" cy="0"/>
        </a:xfrm>
      </p:grpSpPr>
      <p:sp>
        <p:nvSpPr>
          <p:cNvPr id="265" name="Google Shape;265;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Benefits of physical activity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9" name="Google Shape;269;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6" name="Google Shape;266;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Teach that an active lifestyle can help:</a:t>
            </a:r>
            <a:endParaRPr dirty="0">
              <a:solidFill>
                <a:schemeClr val="dk1"/>
              </a:solidFill>
            </a:endParaRPr>
          </a:p>
          <a:p>
            <a:pPr marL="457200" lvl="0" indent="-317500" algn="l" rtl="0">
              <a:lnSpc>
                <a:spcPct val="115000"/>
              </a:lnSpc>
              <a:spcBef>
                <a:spcPts val="1000"/>
              </a:spcBef>
              <a:spcAft>
                <a:spcPts val="0"/>
              </a:spcAft>
              <a:buClr>
                <a:schemeClr val="dk1"/>
              </a:buClr>
              <a:buSzPts val="1400"/>
              <a:buChar char="●"/>
            </a:pPr>
            <a:r>
              <a:rPr lang="en-GB" b="1" dirty="0">
                <a:solidFill>
                  <a:schemeClr val="dk1"/>
                </a:solidFill>
              </a:rPr>
              <a:t>build muscles </a:t>
            </a:r>
            <a:r>
              <a:rPr lang="en-GB" dirty="0">
                <a:solidFill>
                  <a:schemeClr val="dk1"/>
                </a:solidFill>
              </a:rPr>
              <a:t>to make people stronger and faster</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improve balance</a:t>
            </a:r>
            <a:r>
              <a:rPr lang="en-GB" dirty="0">
                <a:solidFill>
                  <a:schemeClr val="dk1"/>
                </a:solidFill>
              </a:rPr>
              <a:t> and </a:t>
            </a:r>
            <a:r>
              <a:rPr lang="en-GB" b="1" dirty="0">
                <a:solidFill>
                  <a:schemeClr val="dk1"/>
                </a:solidFill>
              </a:rPr>
              <a:t>coordination</a:t>
            </a:r>
            <a:r>
              <a:rPr lang="en-GB" dirty="0">
                <a:solidFill>
                  <a:schemeClr val="dk1"/>
                </a:solidFill>
              </a:rPr>
              <a:t> to perform tasks, such as balancing, catching and throwing</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strengthen bones</a:t>
            </a:r>
            <a:r>
              <a:rPr lang="en-GB" dirty="0">
                <a:solidFill>
                  <a:schemeClr val="dk1"/>
                </a:solidFill>
              </a:rPr>
              <a:t>, as bones are living tissue and respond to physical activity by becoming stronger</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maintain a healthy weight</a:t>
            </a:r>
            <a:r>
              <a:rPr lang="en-GB" dirty="0">
                <a:solidFill>
                  <a:schemeClr val="dk1"/>
                </a:solidFill>
              </a:rPr>
              <a:t> when combined with a healthy diet</a:t>
            </a:r>
            <a:endParaRPr dirty="0">
              <a:solidFill>
                <a:schemeClr val="dk1"/>
              </a:solidFill>
            </a:endParaRPr>
          </a:p>
          <a:p>
            <a:pPr marL="0" marR="0" lvl="0" indent="0" algn="l" rtl="0">
              <a:lnSpc>
                <a:spcPct val="115000"/>
              </a:lnSpc>
              <a:spcBef>
                <a:spcPts val="1000"/>
              </a:spcBef>
              <a:spcAft>
                <a:spcPts val="0"/>
              </a:spcAft>
              <a:buSzPts val="1400"/>
              <a:buNone/>
            </a:pPr>
            <a:r>
              <a:rPr lang="en-GB" b="1" dirty="0">
                <a:solidFill>
                  <a:schemeClr val="dk1"/>
                </a:solidFill>
              </a:rPr>
              <a:t>Related module:</a:t>
            </a:r>
            <a:r>
              <a:rPr lang="en-GB" dirty="0">
                <a:solidFill>
                  <a:schemeClr val="dk1"/>
                </a:solidFill>
              </a:rPr>
              <a:t> healthy eating</a:t>
            </a:r>
            <a:endParaRPr dirty="0">
              <a:solidFill>
                <a:schemeClr val="dk1"/>
              </a:solidFill>
            </a:endParaRPr>
          </a:p>
        </p:txBody>
      </p:sp>
      <p:sp>
        <p:nvSpPr>
          <p:cNvPr id="268" name="Google Shape;268;p47"/>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characteristics and mental and physical benefits of an active lifestyle.</a:t>
            </a:r>
            <a:endParaRPr sz="1800" dirty="0">
              <a:solidFill>
                <a:schemeClr val="dk1"/>
              </a:solidFill>
            </a:endParaRPr>
          </a:p>
        </p:txBody>
      </p:sp>
      <p:sp>
        <p:nvSpPr>
          <p:cNvPr id="267" name="Google Shape;267;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3"/>
        <p:cNvGrpSpPr/>
        <p:nvPr/>
      </p:nvGrpSpPr>
      <p:grpSpPr>
        <a:xfrm>
          <a:off x="0" y="0"/>
          <a:ext cx="0" cy="0"/>
          <a:chOff x="0" y="0"/>
          <a:chExt cx="0" cy="0"/>
        </a:xfrm>
      </p:grpSpPr>
      <p:sp>
        <p:nvSpPr>
          <p:cNvPr id="274" name="Google Shape;274;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physical activity on mental health (1)</a:t>
            </a:r>
            <a:endParaRPr dirty="0"/>
          </a:p>
        </p:txBody>
      </p:sp>
      <p:sp>
        <p:nvSpPr>
          <p:cNvPr id="278" name="Google Shape;278;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5" name="Google Shape;275;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r>
              <a:rPr lang="en-GB" dirty="0">
                <a:solidFill>
                  <a:srgbClr val="000000"/>
                </a:solidFill>
              </a:rPr>
              <a:t>Explain that physical activity can: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improve </a:t>
            </a:r>
            <a:r>
              <a:rPr lang="en-GB" b="1" dirty="0">
                <a:solidFill>
                  <a:srgbClr val="000000"/>
                </a:solidFill>
              </a:rPr>
              <a:t>mood</a:t>
            </a:r>
            <a:r>
              <a:rPr lang="en-GB" dirty="0">
                <a:solidFill>
                  <a:srgbClr val="000000"/>
                </a:solidFill>
              </a:rPr>
              <a:t>, through the release of hormones  (</a:t>
            </a:r>
            <a:r>
              <a:rPr lang="en-GB" b="1" dirty="0">
                <a:solidFill>
                  <a:srgbClr val="000000"/>
                </a:solidFill>
              </a:rPr>
              <a:t>endorphins</a:t>
            </a:r>
            <a:r>
              <a:rPr lang="en-GB" dirty="0">
                <a:solidFill>
                  <a:srgbClr val="000000"/>
                </a:solidFill>
              </a:rPr>
              <a:t>) in the brain which can produce a sense of wellbeing and reduce negative moods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aid </a:t>
            </a:r>
            <a:r>
              <a:rPr lang="en-GB" b="1" dirty="0">
                <a:solidFill>
                  <a:srgbClr val="000000"/>
                </a:solidFill>
              </a:rPr>
              <a:t>concentration</a:t>
            </a:r>
            <a:r>
              <a:rPr lang="en-GB" dirty="0">
                <a:solidFill>
                  <a:srgbClr val="000000"/>
                </a:solidFill>
              </a:rPr>
              <a:t>, </a:t>
            </a:r>
            <a:r>
              <a:rPr lang="en-GB" b="1" dirty="0">
                <a:solidFill>
                  <a:srgbClr val="000000"/>
                </a:solidFill>
              </a:rPr>
              <a:t>attention span </a:t>
            </a:r>
            <a:r>
              <a:rPr lang="en-GB" dirty="0">
                <a:solidFill>
                  <a:srgbClr val="000000"/>
                </a:solidFill>
              </a:rPr>
              <a:t>and</a:t>
            </a:r>
            <a:r>
              <a:rPr lang="en-GB" b="1" dirty="0">
                <a:solidFill>
                  <a:srgbClr val="000000"/>
                </a:solidFill>
              </a:rPr>
              <a:t> cognitive function</a:t>
            </a:r>
            <a:r>
              <a:rPr lang="en-GB" dirty="0">
                <a:solidFill>
                  <a:srgbClr val="000000"/>
                </a:solidFill>
              </a:rPr>
              <a:t> (our mental abilities)</a:t>
            </a:r>
            <a:r>
              <a:rPr lang="en-GB" b="1" dirty="0">
                <a:solidFill>
                  <a:srgbClr val="000000"/>
                </a:solidFill>
              </a:rPr>
              <a:t> </a:t>
            </a:r>
            <a:r>
              <a:rPr lang="en-GB" dirty="0">
                <a:solidFill>
                  <a:srgbClr val="000000"/>
                </a:solidFill>
              </a:rPr>
              <a:t>through increased blood flow and oxygen to the brain, and by causing new brain cell growth</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improve </a:t>
            </a:r>
            <a:r>
              <a:rPr lang="en-GB" b="1" dirty="0">
                <a:solidFill>
                  <a:srgbClr val="000000"/>
                </a:solidFill>
              </a:rPr>
              <a:t>academic achievement </a:t>
            </a:r>
            <a:r>
              <a:rPr lang="en-GB" dirty="0">
                <a:solidFill>
                  <a:srgbClr val="000000"/>
                </a:solidFill>
              </a:rPr>
              <a:t>through better brain performance </a:t>
            </a:r>
            <a:endParaRPr dirty="0">
              <a:solidFill>
                <a:srgbClr val="000000"/>
              </a:solidFill>
            </a:endParaRPr>
          </a:p>
          <a:p>
            <a:pPr marL="0" lvl="0" indent="0" algn="l" rtl="0">
              <a:lnSpc>
                <a:spcPct val="115000"/>
              </a:lnSpc>
              <a:spcBef>
                <a:spcPts val="1000"/>
              </a:spcBef>
              <a:spcAft>
                <a:spcPts val="0"/>
              </a:spcAft>
              <a:buSzPts val="1400"/>
              <a:buNone/>
            </a:pPr>
            <a:endParaRPr dirty="0"/>
          </a:p>
        </p:txBody>
      </p:sp>
      <p:sp>
        <p:nvSpPr>
          <p:cNvPr id="277" name="Google Shape;277;p48"/>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76" name="Google Shape;276;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2"/>
        <p:cNvGrpSpPr/>
        <p:nvPr/>
      </p:nvGrpSpPr>
      <p:grpSpPr>
        <a:xfrm>
          <a:off x="0" y="0"/>
          <a:ext cx="0" cy="0"/>
          <a:chOff x="0" y="0"/>
          <a:chExt cx="0" cy="0"/>
        </a:xfrm>
      </p:grpSpPr>
      <p:sp>
        <p:nvSpPr>
          <p:cNvPr id="283" name="Google Shape;283;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Benefits of physical activity on mental health (2)</a:t>
            </a:r>
            <a:endParaRPr dirty="0"/>
          </a:p>
          <a:p>
            <a:pPr marL="0" lvl="0" indent="0" algn="l" rtl="0">
              <a:lnSpc>
                <a:spcPct val="100000"/>
              </a:lnSpc>
              <a:spcBef>
                <a:spcPts val="0"/>
              </a:spcBef>
              <a:spcAft>
                <a:spcPts val="0"/>
              </a:spcAft>
              <a:buClr>
                <a:schemeClr val="dk1"/>
              </a:buClr>
              <a:buSzPts val="2800"/>
              <a:buFont typeface="Arial"/>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87" name="Google Shape;287;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4" name="Google Shape;284;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r>
              <a:rPr lang="en-GB" dirty="0">
                <a:solidFill>
                  <a:schemeClr val="dk1"/>
                </a:solidFill>
              </a:rPr>
              <a:t>Explain that physical activity can help:</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increase</a:t>
            </a:r>
            <a:r>
              <a:rPr lang="en-GB" b="1" dirty="0">
                <a:solidFill>
                  <a:schemeClr val="dk1"/>
                </a:solidFill>
              </a:rPr>
              <a:t> self-esteem </a:t>
            </a:r>
            <a:r>
              <a:rPr lang="en-GB" dirty="0">
                <a:solidFill>
                  <a:schemeClr val="dk1"/>
                </a:solidFill>
              </a:rPr>
              <a:t>and enable people to feel more </a:t>
            </a:r>
            <a:r>
              <a:rPr lang="en-GB" b="1" dirty="0">
                <a:solidFill>
                  <a:schemeClr val="dk1"/>
                </a:solidFill>
              </a:rPr>
              <a:t>confident </a:t>
            </a:r>
            <a:r>
              <a:rPr lang="en-GB" dirty="0">
                <a:solidFill>
                  <a:schemeClr val="dk1"/>
                </a:solidFill>
              </a:rPr>
              <a:t>in their abilities and appearance</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improve</a:t>
            </a:r>
            <a:r>
              <a:rPr lang="en-GB" b="1" dirty="0">
                <a:solidFill>
                  <a:schemeClr val="dk1"/>
                </a:solidFill>
              </a:rPr>
              <a:t> sleep </a:t>
            </a:r>
            <a:r>
              <a:rPr lang="en-GB" dirty="0">
                <a:solidFill>
                  <a:schemeClr val="dk1"/>
                </a:solidFill>
              </a:rPr>
              <a:t>due</a:t>
            </a:r>
            <a:r>
              <a:rPr lang="en-GB" b="1" dirty="0">
                <a:solidFill>
                  <a:schemeClr val="dk1"/>
                </a:solidFill>
              </a:rPr>
              <a:t> </a:t>
            </a:r>
            <a:r>
              <a:rPr lang="en-GB" dirty="0">
                <a:solidFill>
                  <a:schemeClr val="dk1"/>
                </a:solidFill>
              </a:rPr>
              <a:t>to physical tiredness and the release of chemicals in the brain that aid sleep</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build </a:t>
            </a:r>
            <a:r>
              <a:rPr lang="en-GB" b="1" dirty="0">
                <a:solidFill>
                  <a:schemeClr val="dk1"/>
                </a:solidFill>
              </a:rPr>
              <a:t>resilience</a:t>
            </a:r>
            <a:r>
              <a:rPr lang="en-GB" dirty="0">
                <a:solidFill>
                  <a:schemeClr val="dk1"/>
                </a:solidFill>
              </a:rPr>
              <a:t> within ourselves, e.g. learning how to persevere to complete a task</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support and reinforce friendships</a:t>
            </a:r>
            <a:r>
              <a:rPr lang="en-GB" dirty="0">
                <a:solidFill>
                  <a:schemeClr val="dk1"/>
                </a:solidFill>
              </a:rPr>
              <a:t> (e.g. walking with friends, being on a team)</a:t>
            </a:r>
            <a:endParaRPr dirty="0">
              <a:solidFill>
                <a:schemeClr val="dk1"/>
              </a:solidFill>
            </a:endParaRPr>
          </a:p>
          <a:p>
            <a:pPr marL="0" lvl="0" indent="0" algn="l" rtl="0">
              <a:lnSpc>
                <a:spcPct val="115000"/>
              </a:lnSpc>
              <a:spcBef>
                <a:spcPts val="1000"/>
              </a:spcBef>
              <a:spcAft>
                <a:spcPts val="0"/>
              </a:spcAft>
              <a:buSzPts val="1400"/>
              <a:buNone/>
            </a:pPr>
            <a:r>
              <a:rPr lang="en-GB" b="1" dirty="0">
                <a:solidFill>
                  <a:schemeClr val="dk1"/>
                </a:solidFill>
              </a:rPr>
              <a:t>Related module: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mental wellbeing</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SzPts val="1400"/>
              <a:buNone/>
            </a:pPr>
            <a:endParaRPr dirty="0"/>
          </a:p>
        </p:txBody>
      </p:sp>
      <p:sp>
        <p:nvSpPr>
          <p:cNvPr id="286" name="Google Shape;286;p49"/>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85" name="Google Shape;285;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Physical activity in the daily routine</a:t>
            </a:r>
            <a:endParaRPr dirty="0"/>
          </a:p>
        </p:txBody>
      </p:sp>
      <p:sp>
        <p:nvSpPr>
          <p:cNvPr id="296" name="Google Shape;296;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3" name="Google Shape;293;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r>
              <a:rPr lang="en-GB" dirty="0">
                <a:solidFill>
                  <a:srgbClr val="000000"/>
                </a:solidFill>
              </a:rPr>
              <a:t>Teach examples of physical activity that pupils can get involved with, including at school.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cycling</a:t>
            </a:r>
            <a:r>
              <a:rPr lang="en-GB" dirty="0">
                <a:solidFill>
                  <a:srgbClr val="000000"/>
                </a:solidFill>
              </a:rPr>
              <a:t>, or a brisk walk to and from school</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games</a:t>
            </a:r>
            <a:r>
              <a:rPr lang="en-GB" dirty="0">
                <a:solidFill>
                  <a:srgbClr val="000000"/>
                </a:solidFill>
              </a:rPr>
              <a:t> that require pupils to be physically active at lunchtime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physically challenging </a:t>
            </a:r>
            <a:r>
              <a:rPr lang="en-GB" b="1" dirty="0">
                <a:solidFill>
                  <a:srgbClr val="000000"/>
                </a:solidFill>
              </a:rPr>
              <a:t>PE lessons</a:t>
            </a:r>
            <a:endParaRPr b="1"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organised </a:t>
            </a:r>
            <a:r>
              <a:rPr lang="en-GB" b="1" dirty="0">
                <a:solidFill>
                  <a:srgbClr val="000000"/>
                </a:solidFill>
              </a:rPr>
              <a:t>extra curricular sport</a:t>
            </a:r>
            <a:r>
              <a:rPr lang="en-GB" dirty="0">
                <a:solidFill>
                  <a:srgbClr val="000000"/>
                </a:solidFill>
              </a:rPr>
              <a:t> and competition events</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about the benefits of </a:t>
            </a:r>
            <a:r>
              <a:rPr lang="en-GB" u="sng" dirty="0">
                <a:solidFill>
                  <a:srgbClr val="0000FF"/>
                </a:solidFill>
                <a:hlinkClick r:id="rId3">
                  <a:extLst>
                    <a:ext uri="{A12FA001-AC4F-418D-AE19-62706E023703}">
                      <ahyp:hlinkClr xmlns:ahyp="http://schemas.microsoft.com/office/drawing/2018/hyperlinkcolor" val="tx"/>
                    </a:ext>
                  </a:extLst>
                </a:hlinkClick>
              </a:rPr>
              <a:t>a</a:t>
            </a:r>
            <a:r>
              <a:rPr lang="en-GB" u="sng" dirty="0">
                <a:solidFill>
                  <a:srgbClr val="0000FF"/>
                </a:solidFill>
                <a:hlinkClick r:id="rId3">
                  <a:extLst>
                    <a:ext uri="{A12FA001-AC4F-418D-AE19-62706E023703}">
                      <ahyp:hlinkClr xmlns:ahyp="http://schemas.microsoft.com/office/drawing/2018/hyperlinkcolor" val="tx"/>
                    </a:ext>
                  </a:extLst>
                </a:hlinkClick>
              </a:rPr>
              <a:t>ctive mile initiatives</a:t>
            </a:r>
            <a:r>
              <a:rPr lang="en-GB" dirty="0">
                <a:solidFill>
                  <a:srgbClr val="000000"/>
                </a:solidFill>
              </a:rPr>
              <a:t>, which are where primary schools have a daily </a:t>
            </a:r>
            <a:r>
              <a:rPr lang="en-GB" b="1" dirty="0">
                <a:solidFill>
                  <a:srgbClr val="000000"/>
                </a:solidFill>
              </a:rPr>
              <a:t>15 minute period </a:t>
            </a:r>
            <a:r>
              <a:rPr lang="en-GB" dirty="0">
                <a:solidFill>
                  <a:srgbClr val="000000"/>
                </a:solidFill>
              </a:rPr>
              <a:t>of activities such as</a:t>
            </a:r>
            <a:r>
              <a:rPr lang="en-GB" b="1" dirty="0">
                <a:solidFill>
                  <a:srgbClr val="000000"/>
                </a:solidFill>
              </a:rPr>
              <a:t> brisk walking </a:t>
            </a:r>
            <a:r>
              <a:rPr lang="en-GB" dirty="0">
                <a:solidFill>
                  <a:srgbClr val="000000"/>
                </a:solidFill>
              </a:rPr>
              <a:t>or</a:t>
            </a:r>
            <a:r>
              <a:rPr lang="en-GB" b="1" dirty="0">
                <a:solidFill>
                  <a:srgbClr val="000000"/>
                </a:solidFill>
              </a:rPr>
              <a:t> jogging</a:t>
            </a:r>
            <a:r>
              <a:rPr lang="en-GB" dirty="0"/>
              <a:t>.</a:t>
            </a:r>
            <a:endParaRPr dirty="0"/>
          </a:p>
        </p:txBody>
      </p:sp>
      <p:sp>
        <p:nvSpPr>
          <p:cNvPr id="295" name="Google Shape;295;p50"/>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294" name="Google Shape;294;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0"/>
        <p:cNvGrpSpPr/>
        <p:nvPr/>
      </p:nvGrpSpPr>
      <p:grpSpPr>
        <a:xfrm>
          <a:off x="0" y="0"/>
          <a:ext cx="0" cy="0"/>
          <a:chOff x="0" y="0"/>
          <a:chExt cx="0" cy="0"/>
        </a:xfrm>
      </p:grpSpPr>
      <p:sp>
        <p:nvSpPr>
          <p:cNvPr id="301" name="Google Shape;301;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Physical activity in the weekly routine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05" name="Google Shape;305;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2" name="Google Shape;302;p51"/>
          <p:cNvSpPr txBox="1">
            <a:spLocks noGrp="1"/>
          </p:cNvSpPr>
          <p:nvPr>
            <p:ph type="body" idx="1"/>
          </p:nvPr>
        </p:nvSpPr>
        <p:spPr>
          <a:xfrm>
            <a:off x="270000" y="7884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a:p>
            <a:pPr marL="0" marR="0" lvl="0" indent="0" algn="l" rtl="0">
              <a:lnSpc>
                <a:spcPct val="115000"/>
              </a:lnSpc>
              <a:spcBef>
                <a:spcPts val="1000"/>
              </a:spcBef>
              <a:spcAft>
                <a:spcPts val="0"/>
              </a:spcAft>
              <a:buSzPts val="1400"/>
              <a:buNone/>
            </a:pPr>
            <a:r>
              <a:rPr lang="en-GB" dirty="0">
                <a:solidFill>
                  <a:srgbClr val="000000"/>
                </a:solidFill>
              </a:rPr>
              <a:t>Make pupils aware of how they can incorporate physical activity into their lifestyle and how it can become a family activity.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weekly athletics</a:t>
            </a:r>
            <a:r>
              <a:rPr lang="en-GB" dirty="0">
                <a:solidFill>
                  <a:srgbClr val="000000"/>
                </a:solidFill>
              </a:rPr>
              <a:t> or </a:t>
            </a:r>
            <a:r>
              <a:rPr lang="en-GB" b="1" dirty="0">
                <a:solidFill>
                  <a:srgbClr val="000000"/>
                </a:solidFill>
              </a:rPr>
              <a:t>team sports</a:t>
            </a:r>
            <a:r>
              <a:rPr lang="en-GB" dirty="0">
                <a:solidFill>
                  <a:srgbClr val="000000"/>
                </a:solidFill>
              </a:rPr>
              <a:t> (e.g. after-school clubs)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regular swimming, running or cycling</a:t>
            </a:r>
            <a:r>
              <a:rPr lang="en-GB" dirty="0">
                <a:solidFill>
                  <a:srgbClr val="000000"/>
                </a:solidFill>
              </a:rPr>
              <a:t> as a family</a:t>
            </a:r>
            <a:endParaRPr dirty="0">
              <a:solidFill>
                <a:srgbClr val="000000"/>
              </a:solidFill>
            </a:endParaRPr>
          </a:p>
          <a:p>
            <a:pPr marL="0" marR="0" lvl="0" indent="0" algn="l" rtl="0">
              <a:lnSpc>
                <a:spcPct val="115000"/>
              </a:lnSpc>
              <a:spcBef>
                <a:spcPts val="1000"/>
              </a:spcBef>
              <a:spcAft>
                <a:spcPts val="0"/>
              </a:spcAft>
              <a:buNone/>
            </a:pPr>
            <a:r>
              <a:rPr lang="en-GB" dirty="0">
                <a:solidFill>
                  <a:srgbClr val="000000"/>
                </a:solidFill>
              </a:rPr>
              <a:t>Explain that longer walks can be a way for people to increase their fitness levels if they need to do so before starting more vigorous activities. </a:t>
            </a:r>
            <a:endParaRPr dirty="0">
              <a:solidFill>
                <a:srgbClr val="000000"/>
              </a:solidFill>
            </a:endParaRPr>
          </a:p>
          <a:p>
            <a:pPr marL="0" lvl="0" indent="0" algn="l" rtl="0">
              <a:lnSpc>
                <a:spcPct val="115000"/>
              </a:lnSpc>
              <a:spcBef>
                <a:spcPts val="1000"/>
              </a:spcBef>
              <a:spcAft>
                <a:spcPts val="0"/>
              </a:spcAft>
              <a:buSzPts val="1400"/>
              <a:buNone/>
            </a:pPr>
            <a:endParaRPr b="1" dirty="0"/>
          </a:p>
        </p:txBody>
      </p:sp>
      <p:sp>
        <p:nvSpPr>
          <p:cNvPr id="304" name="Google Shape;304;p51"/>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importance of building regular exercise into daily and weekly routines and how to achieve this; for example walking or cycling to school, a daily active mile or other forms of regular, vigorous exercise.</a:t>
            </a:r>
            <a:endParaRPr sz="1800" dirty="0">
              <a:solidFill>
                <a:schemeClr val="dk1"/>
              </a:solidFill>
            </a:endParaRPr>
          </a:p>
        </p:txBody>
      </p:sp>
      <p:sp>
        <p:nvSpPr>
          <p:cNvPr id="303" name="Google Shape;303;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9"/>
        <p:cNvGrpSpPr/>
        <p:nvPr/>
      </p:nvGrpSpPr>
      <p:grpSpPr>
        <a:xfrm>
          <a:off x="0" y="0"/>
          <a:ext cx="0" cy="0"/>
          <a:chOff x="0" y="0"/>
          <a:chExt cx="0" cy="0"/>
        </a:xfrm>
      </p:grpSpPr>
      <p:sp>
        <p:nvSpPr>
          <p:cNvPr id="310" name="Google Shape;310;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Understanding how to succeed</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14" name="Google Shape;314;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1" name="Google Shape;311;p52"/>
          <p:cNvSpPr txBox="1">
            <a:spLocks noGrp="1"/>
          </p:cNvSpPr>
          <p:nvPr>
            <p:ph type="body" idx="1"/>
          </p:nvPr>
        </p:nvSpPr>
        <p:spPr>
          <a:xfrm>
            <a:off x="270000" y="789000"/>
            <a:ext cx="5738914"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 we are likely to succeed in being regularly physically active if we: </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enjoy the activity we take part in - </a:t>
            </a:r>
            <a:r>
              <a:rPr lang="en-GB" b="1" dirty="0">
                <a:solidFill>
                  <a:schemeClr val="dk1"/>
                </a:solidFill>
              </a:rPr>
              <a:t>enjoyment is key</a:t>
            </a:r>
            <a:r>
              <a:rPr lang="en-GB" dirty="0">
                <a:solidFill>
                  <a:schemeClr val="dk1"/>
                </a:solidFill>
              </a:rPr>
              <a:t> to maintaining regular physical activity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involve our </a:t>
            </a:r>
            <a:r>
              <a:rPr lang="en-GB" b="1" dirty="0">
                <a:solidFill>
                  <a:schemeClr val="dk1"/>
                </a:solidFill>
              </a:rPr>
              <a:t>family, friends or carers</a:t>
            </a:r>
            <a:r>
              <a:rPr lang="en-GB" dirty="0">
                <a:solidFill>
                  <a:schemeClr val="dk1"/>
                </a:solidFill>
              </a:rPr>
              <a:t> in the activity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join a club</a:t>
            </a:r>
            <a:r>
              <a:rPr lang="en-GB" dirty="0">
                <a:solidFill>
                  <a:schemeClr val="dk1"/>
                </a:solidFill>
              </a:rPr>
              <a:t>, e.g. a sports or activities club</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some people find that if they persevere with a new activity for a period of time (e.g. 30 days) they feel they have formed a habit. This can make it easier to keep doing the activity over time. </a:t>
            </a:r>
            <a:endParaRPr dirty="0">
              <a:solidFill>
                <a:schemeClr val="dk1"/>
              </a:solidFill>
            </a:endParaRPr>
          </a:p>
        </p:txBody>
      </p:sp>
      <p:sp>
        <p:nvSpPr>
          <p:cNvPr id="313" name="Google Shape;313;p52"/>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12" name="Google Shape;312;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8"/>
        <p:cNvGrpSpPr/>
        <p:nvPr/>
      </p:nvGrpSpPr>
      <p:grpSpPr>
        <a:xfrm>
          <a:off x="0" y="0"/>
          <a:ext cx="0" cy="0"/>
          <a:chOff x="0" y="0"/>
          <a:chExt cx="0" cy="0"/>
        </a:xfrm>
      </p:grpSpPr>
      <p:sp>
        <p:nvSpPr>
          <p:cNvPr id="319" name="Google Shape;319;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Being inspired</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20" name="Google Shape;320;p53">
            <a:extLst>
              <a:ext uri="{C183D7F6-B498-43B3-948B-1728B52AA6E4}">
                <adec:decorative xmlns:adec="http://schemas.microsoft.com/office/drawing/2017/decorative" val="1"/>
              </a:ext>
            </a:extLst>
          </p:cNvPr>
          <p:cNvSpPr txBox="1">
            <a:spLocks noGrp="1"/>
          </p:cNvSpPr>
          <p:nvPr>
            <p:ph type="body" idx="1"/>
          </p:nvPr>
        </p:nvSpPr>
        <p:spPr>
          <a:xfrm>
            <a:off x="270000" y="738900"/>
            <a:ext cx="5990123"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Consider incorporating inspiring examples of physical achievement from wide-ranging contexts, such as: </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Gertrude Ederle, first woman to swim the Channel</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Tenzing Norgay and Sir Edmund Hillary, first people confirmed to reach the summit of Mount Everest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Sir Roger Bannister, first confirmed to run a sub-4-minute mile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swimmer Mike Kenny, MBE, winner of 16 gold medals and 2 silvers over 4 Paralympic Games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double Olympic champion boxer Nicola Adams</a:t>
            </a:r>
            <a:endParaRPr dirty="0">
              <a:solidFill>
                <a:schemeClr val="dk1"/>
              </a:solidFill>
            </a:endParaRPr>
          </a:p>
          <a:p>
            <a:pPr marL="0" lvl="0" indent="0" algn="l" rtl="0">
              <a:spcBef>
                <a:spcPts val="1000"/>
              </a:spcBef>
              <a:spcAft>
                <a:spcPts val="0"/>
              </a:spcAft>
              <a:buNone/>
            </a:pPr>
            <a:r>
              <a:rPr lang="en-GB" dirty="0">
                <a:solidFill>
                  <a:schemeClr val="dk1"/>
                </a:solidFill>
              </a:rPr>
              <a:t>Examples of how individuals have contributed to the success of their team can also be explored. </a:t>
            </a:r>
            <a:endParaRPr dirty="0">
              <a:solidFill>
                <a:schemeClr val="dk1"/>
              </a:solidFill>
            </a:endParaRPr>
          </a:p>
          <a:p>
            <a:pPr marL="0" lvl="0" indent="0" algn="l" rtl="0">
              <a:spcBef>
                <a:spcPts val="1000"/>
              </a:spcBef>
              <a:spcAft>
                <a:spcPts val="0"/>
              </a:spcAft>
              <a:buNone/>
            </a:pP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457200" lvl="0" indent="0" algn="l" rtl="0">
              <a:lnSpc>
                <a:spcPct val="115000"/>
              </a:lnSpc>
              <a:spcBef>
                <a:spcPts val="1000"/>
              </a:spcBef>
              <a:spcAft>
                <a:spcPts val="0"/>
              </a:spcAft>
              <a:buNone/>
            </a:pPr>
            <a:endParaRPr dirty="0">
              <a:solidFill>
                <a:schemeClr val="dk1"/>
              </a:solidFill>
            </a:endParaRPr>
          </a:p>
        </p:txBody>
      </p:sp>
      <p:sp>
        <p:nvSpPr>
          <p:cNvPr id="322" name="Google Shape;322;p53">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21" name="Google Shape;321;p53">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
        <p:nvSpPr>
          <p:cNvPr id="323" name="Google Shape;323;p53">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chemeClr val="dk1"/>
                </a:solidFill>
              </a:rPr>
              <a:t>Subject leads</a:t>
            </a:r>
            <a:r>
              <a:rPr lang="en-GB" dirty="0">
                <a:solidFill>
                  <a:schemeClr val="dk1"/>
                </a:solidFill>
              </a:rPr>
              <a:t> can use the adaptable slides and</a:t>
            </a:r>
            <a:r>
              <a:rPr lang="en-GB" b="1" dirty="0">
                <a:solidFill>
                  <a:schemeClr val="dk1"/>
                </a:solidFill>
              </a:rPr>
              <a:t> ‘activities and templates for trainers’ </a:t>
            </a:r>
            <a:r>
              <a:rPr lang="en-GB" dirty="0">
                <a:solidFill>
                  <a:schemeClr val="dk1"/>
                </a:solidFill>
              </a:rPr>
              <a:t>section at the end of this module to help shape training sessions for teachers.</a:t>
            </a:r>
            <a:endParaRPr dirty="0">
              <a:solidFill>
                <a:schemeClr val="dk1"/>
              </a:solidFill>
            </a:endParaRPr>
          </a:p>
          <a:p>
            <a:pPr marL="0" lvl="0" indent="0" algn="l" rtl="0">
              <a:lnSpc>
                <a:spcPct val="115000"/>
              </a:lnSpc>
              <a:spcBef>
                <a:spcPts val="1000"/>
              </a:spcBef>
              <a:spcAft>
                <a:spcPts val="0"/>
              </a:spcAft>
              <a:buSzPts val="1400"/>
              <a:buNone/>
            </a:pPr>
            <a:r>
              <a:rPr lang="en-GB" sz="1800" dirty="0">
                <a:solidFill>
                  <a:schemeClr val="dk1"/>
                </a:solidFill>
              </a:rPr>
              <a:t>This non-statutory training module supplements </a:t>
            </a:r>
            <a:r>
              <a:rPr lang="en-GB" sz="1800" dirty="0">
                <a:solidFill>
                  <a:srgbClr val="0000FF"/>
                </a:solidFill>
              </a:rPr>
              <a:t>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a:t>
            </a:r>
            <a:r>
              <a:rPr lang="en-GB" sz="1800" dirty="0">
                <a:solidFill>
                  <a:srgbClr val="0B0C0C"/>
                </a:solidFill>
              </a:rPr>
              <a:t>on teaching about </a:t>
            </a:r>
            <a:r>
              <a:rPr lang="en-GB" b="1" dirty="0">
                <a:solidFill>
                  <a:srgbClr val="0B0C0C"/>
                </a:solidFill>
              </a:rPr>
              <a:t>physical health and fitness</a:t>
            </a:r>
            <a:r>
              <a:rPr lang="en-GB" sz="1800" dirty="0">
                <a:solidFill>
                  <a:srgbClr val="0B0C0C"/>
                </a:solidFill>
              </a:rPr>
              <a:t>, which schools should read in full.</a:t>
            </a:r>
            <a:endParaRPr sz="1800" dirty="0">
              <a:solidFill>
                <a:srgbClr val="0B0C0C"/>
              </a:solidFill>
            </a:endParaRPr>
          </a:p>
          <a:p>
            <a:pPr marL="0" lvl="0" indent="0" algn="l" rtl="0">
              <a:lnSpc>
                <a:spcPct val="115000"/>
              </a:lnSpc>
              <a:spcBef>
                <a:spcPts val="1600"/>
              </a:spcBef>
              <a:spcAft>
                <a:spcPts val="0"/>
              </a:spcAft>
              <a:buSzPts val="1400"/>
              <a:buNone/>
            </a:pPr>
            <a:r>
              <a:rPr lang="en-GB" sz="1800" dirty="0">
                <a:solidFill>
                  <a:srgbClr val="0B0C0C"/>
                </a:solidFill>
              </a:rPr>
              <a:t>Schools can choose whether and how to follow or adapt this training module and should refer to the</a:t>
            </a:r>
            <a:r>
              <a:rPr lang="en-GB" sz="1800" dirty="0"/>
              <a:t>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a:t>
            </a:r>
            <a:r>
              <a:rPr lang="en-GB" sz="1800" dirty="0">
                <a:solidFill>
                  <a:srgbClr val="0B0C0C"/>
                </a:solidFill>
              </a:rPr>
              <a:t>pedagogical guidance.</a:t>
            </a:r>
            <a:endParaRPr sz="1800" dirty="0">
              <a:solidFill>
                <a:srgbClr val="0B0C0C"/>
              </a:solidFill>
            </a:endParaRPr>
          </a:p>
          <a:p>
            <a:pPr marL="0" lvl="0" indent="0" algn="l" rtl="0">
              <a:lnSpc>
                <a:spcPct val="115000"/>
              </a:lnSpc>
              <a:spcBef>
                <a:spcPts val="1600"/>
              </a:spcBef>
              <a:spcAft>
                <a:spcPts val="1600"/>
              </a:spcAft>
              <a:buSzPts val="1400"/>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7"/>
        <p:cNvGrpSpPr/>
        <p:nvPr/>
      </p:nvGrpSpPr>
      <p:grpSpPr>
        <a:xfrm>
          <a:off x="0" y="0"/>
          <a:ext cx="0" cy="0"/>
          <a:chOff x="0" y="0"/>
          <a:chExt cx="0" cy="0"/>
        </a:xfrm>
      </p:grpSpPr>
      <p:sp>
        <p:nvSpPr>
          <p:cNvPr id="328" name="Google Shape;328;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Finding activities we enjoy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32" name="Google Shape;332;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9" name="Google Shape;329;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Encourage pupils to be open to a range of physical activities, ensuring examples are inclusive, for example: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individual and team activities (e.g. walking, cycling, team games)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wheelchair sports (e.g. racing, tennis, basketball)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sailing and water sports such canoeing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dance</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it is ok for a new activity to feel challenging. For example, many have used NHS Couch to 5K or their local Parkrun to build fitness and achieve a distance they previously felt was not possible for them. </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p:txBody>
      </p:sp>
      <p:sp>
        <p:nvSpPr>
          <p:cNvPr id="331" name="Google Shape;331;p54"/>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30" name="Google Shape;330;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6"/>
        <p:cNvGrpSpPr/>
        <p:nvPr/>
      </p:nvGrpSpPr>
      <p:grpSpPr>
        <a:xfrm>
          <a:off x="0" y="0"/>
          <a:ext cx="0" cy="0"/>
          <a:chOff x="0" y="0"/>
          <a:chExt cx="0" cy="0"/>
        </a:xfrm>
      </p:grpSpPr>
      <p:sp>
        <p:nvSpPr>
          <p:cNvPr id="337" name="Google Shape;337;p55"/>
          <p:cNvSpPr txBox="1">
            <a:spLocks noGrp="1"/>
          </p:cNvSpPr>
          <p:nvPr>
            <p:ph type="title"/>
          </p:nvPr>
        </p:nvSpPr>
        <p:spPr>
          <a:xfrm>
            <a:off x="1589850" y="2009550"/>
            <a:ext cx="59643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Risks of an inactive lifestyle</a:t>
            </a:r>
            <a:endParaRPr dirty="0">
              <a:solidFill>
                <a:schemeClr val="accent1"/>
              </a:solidFill>
            </a:endParaRPr>
          </a:p>
        </p:txBody>
      </p:sp>
      <p:sp>
        <p:nvSpPr>
          <p:cNvPr id="338" name="Google Shape;338;p5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2"/>
        <p:cNvGrpSpPr/>
        <p:nvPr/>
      </p:nvGrpSpPr>
      <p:grpSpPr>
        <a:xfrm>
          <a:off x="0" y="0"/>
          <a:ext cx="0" cy="0"/>
          <a:chOff x="0" y="0"/>
          <a:chExt cx="0" cy="0"/>
        </a:xfrm>
      </p:grpSpPr>
      <p:sp>
        <p:nvSpPr>
          <p:cNvPr id="343" name="Google Shape;343;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inactivity (1)</a:t>
            </a:r>
            <a:endParaRPr dirty="0"/>
          </a:p>
        </p:txBody>
      </p:sp>
      <p:sp>
        <p:nvSpPr>
          <p:cNvPr id="347" name="Google Shape;347;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4" name="Google Shape;344;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Teach that an inactive lifestyle involves little moderate or vigorous physical activity. Explain that an </a:t>
            </a:r>
            <a:r>
              <a:rPr lang="en-GB" b="1" dirty="0">
                <a:solidFill>
                  <a:srgbClr val="000000"/>
                </a:solidFill>
              </a:rPr>
              <a:t>inactive lifestyle</a:t>
            </a:r>
            <a:r>
              <a:rPr lang="en-GB" dirty="0">
                <a:solidFill>
                  <a:srgbClr val="000000"/>
                </a:solidFill>
              </a:rPr>
              <a:t>, combined with an unhealthy diet, can lead to</a:t>
            </a:r>
            <a:r>
              <a:rPr lang="en-GB" dirty="0">
                <a:solidFill>
                  <a:srgbClr val="434343"/>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obesity</a:t>
            </a:r>
            <a:r>
              <a:rPr lang="en-GB" dirty="0"/>
              <a:t>. </a:t>
            </a:r>
            <a:r>
              <a:rPr lang="en-GB" dirty="0">
                <a:solidFill>
                  <a:srgbClr val="000000"/>
                </a:solidFill>
              </a:rPr>
              <a:t>This is because the body is taking in more calories that it is burning, storing excess calories as fat. </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 obesity can raise the risk of </a:t>
            </a:r>
            <a:r>
              <a:rPr lang="en-GB" u="sng" dirty="0">
                <a:solidFill>
                  <a:srgbClr val="0000FF"/>
                </a:solidFill>
                <a:hlinkClick r:id="rId4">
                  <a:extLst>
                    <a:ext uri="{A12FA001-AC4F-418D-AE19-62706E023703}">
                      <ahyp:hlinkClr xmlns:ahyp="http://schemas.microsoft.com/office/drawing/2018/hyperlinkcolor" val="tx"/>
                    </a:ext>
                  </a:extLst>
                </a:hlinkClick>
              </a:rPr>
              <a:t>type 2 diabetes</a:t>
            </a:r>
            <a:r>
              <a:rPr lang="en-GB" b="1" dirty="0">
                <a:solidFill>
                  <a:srgbClr val="0000FF"/>
                </a:solidFill>
              </a:rPr>
              <a:t> </a:t>
            </a:r>
            <a:r>
              <a:rPr lang="en-GB" dirty="0">
                <a:solidFill>
                  <a:srgbClr val="000000"/>
                </a:solidFill>
              </a:rPr>
              <a:t>-</a:t>
            </a:r>
            <a:r>
              <a:rPr lang="en-GB" b="1" dirty="0">
                <a:solidFill>
                  <a:srgbClr val="000000"/>
                </a:solidFill>
              </a:rPr>
              <a:t> </a:t>
            </a:r>
            <a:r>
              <a:rPr lang="en-GB" dirty="0">
                <a:solidFill>
                  <a:srgbClr val="000000"/>
                </a:solidFill>
              </a:rPr>
              <a:t>a lifelong condition requiring regular medication and lifestyle changes. </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 it can also increase the risk of bone injury or breaks later in life. This is because bones are strengthened by high-impact physical activity, and being inactive results in </a:t>
            </a:r>
            <a:r>
              <a:rPr lang="en-GB" b="1" dirty="0">
                <a:solidFill>
                  <a:srgbClr val="000000"/>
                </a:solidFill>
              </a:rPr>
              <a:t>weaker bones</a:t>
            </a:r>
            <a:r>
              <a:rPr lang="en-GB" dirty="0">
                <a:solidFill>
                  <a:srgbClr val="000000"/>
                </a:solidFill>
              </a:rPr>
              <a:t>.</a:t>
            </a:r>
            <a:endParaRPr dirty="0">
              <a:solidFill>
                <a:srgbClr val="000000"/>
              </a:solidFill>
            </a:endParaRPr>
          </a:p>
        </p:txBody>
      </p:sp>
      <p:sp>
        <p:nvSpPr>
          <p:cNvPr id="346" name="Google Shape;346;p56"/>
          <p:cNvSpPr txBox="1">
            <a:spLocks noGrp="1"/>
          </p:cNvSpPr>
          <p:nvPr>
            <p:ph type="body" idx="2"/>
          </p:nvPr>
        </p:nvSpPr>
        <p:spPr>
          <a:xfrm>
            <a:off x="6178800" y="216425"/>
            <a:ext cx="2695200" cy="1256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associated with an inactive lifestyle (including obesity).</a:t>
            </a:r>
            <a:endParaRPr sz="1800" dirty="0">
              <a:solidFill>
                <a:srgbClr val="000000"/>
              </a:solidFill>
            </a:endParaRPr>
          </a:p>
        </p:txBody>
      </p:sp>
      <p:sp>
        <p:nvSpPr>
          <p:cNvPr id="345" name="Google Shape;345;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1"/>
        <p:cNvGrpSpPr/>
        <p:nvPr/>
      </p:nvGrpSpPr>
      <p:grpSpPr>
        <a:xfrm>
          <a:off x="0" y="0"/>
          <a:ext cx="0" cy="0"/>
          <a:chOff x="0" y="0"/>
          <a:chExt cx="0" cy="0"/>
        </a:xfrm>
      </p:grpSpPr>
      <p:sp>
        <p:nvSpPr>
          <p:cNvPr id="352" name="Google Shape;352;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inactivity (2)</a:t>
            </a:r>
            <a:endParaRPr dirty="0"/>
          </a:p>
        </p:txBody>
      </p:sp>
      <p:sp>
        <p:nvSpPr>
          <p:cNvPr id="356" name="Google Shape;356;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3" name="Google Shape;353;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rgbClr val="434343"/>
                </a:solidFill>
              </a:rPr>
              <a:t> </a:t>
            </a:r>
            <a:r>
              <a:rPr lang="en-GB" dirty="0">
                <a:solidFill>
                  <a:srgbClr val="000000"/>
                </a:solidFill>
              </a:rPr>
              <a:t>Explain that physical inactivity also leads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 weaker</a:t>
            </a:r>
            <a:r>
              <a:rPr lang="en-GB" b="1" dirty="0">
                <a:solidFill>
                  <a:srgbClr val="000000"/>
                </a:solidFill>
              </a:rPr>
              <a:t> immune system</a:t>
            </a:r>
            <a:r>
              <a:rPr lang="en-GB" dirty="0">
                <a:solidFill>
                  <a:srgbClr val="000000"/>
                </a:solidFill>
              </a:rPr>
              <a:t>, as there are clear links between physical activity and the body’s ability to fight disease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lower energy levels</a:t>
            </a:r>
            <a:r>
              <a:rPr lang="en-GB" dirty="0">
                <a:solidFill>
                  <a:srgbClr val="000000"/>
                </a:solidFill>
              </a:rPr>
              <a:t>, because exercise increases blood flow in the body and the production of endorphins, which increase energy levels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poor sleep</a:t>
            </a:r>
            <a:r>
              <a:rPr lang="en-GB" dirty="0">
                <a:solidFill>
                  <a:srgbClr val="000000"/>
                </a:solidFill>
              </a:rPr>
              <a:t>, as we are not tiring ourselves out during the day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Encourage pupils to identify when low energy or poor sleep could be the result of too little activity. </a:t>
            </a:r>
            <a:endParaRPr dirty="0">
              <a:solidFill>
                <a:srgbClr val="000000"/>
              </a:solidFill>
            </a:endParaRPr>
          </a:p>
          <a:p>
            <a:pPr marL="457200" lvl="0" indent="0" algn="l" rtl="0">
              <a:lnSpc>
                <a:spcPct val="115000"/>
              </a:lnSpc>
              <a:spcBef>
                <a:spcPts val="0"/>
              </a:spcBef>
              <a:spcAft>
                <a:spcPts val="0"/>
              </a:spcAft>
              <a:buNone/>
            </a:pPr>
            <a:endParaRPr dirty="0">
              <a:solidFill>
                <a:srgbClr val="434343"/>
              </a:solidFill>
            </a:endParaRPr>
          </a:p>
          <a:p>
            <a:pPr marL="0" lvl="0" indent="0" algn="l" rtl="0">
              <a:spcBef>
                <a:spcPts val="0"/>
              </a:spcBef>
              <a:spcAft>
                <a:spcPts val="0"/>
              </a:spcAft>
              <a:buNone/>
            </a:pPr>
            <a:endParaRPr dirty="0">
              <a:solidFill>
                <a:srgbClr val="434343"/>
              </a:solidFill>
            </a:endParaRPr>
          </a:p>
        </p:txBody>
      </p:sp>
      <p:sp>
        <p:nvSpPr>
          <p:cNvPr id="355" name="Google Shape;355;p57"/>
          <p:cNvSpPr txBox="1">
            <a:spLocks noGrp="1"/>
          </p:cNvSpPr>
          <p:nvPr>
            <p:ph type="body" idx="2"/>
          </p:nvPr>
        </p:nvSpPr>
        <p:spPr>
          <a:xfrm>
            <a:off x="6178800" y="216425"/>
            <a:ext cx="2695200" cy="1256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associated with an inactive lifestyle (including obesity).</a:t>
            </a:r>
            <a:endParaRPr sz="1800" dirty="0">
              <a:solidFill>
                <a:srgbClr val="000000"/>
              </a:solidFill>
            </a:endParaRPr>
          </a:p>
        </p:txBody>
      </p:sp>
      <p:sp>
        <p:nvSpPr>
          <p:cNvPr id="354" name="Google Shape;354;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0"/>
        <p:cNvGrpSpPr/>
        <p:nvPr/>
      </p:nvGrpSpPr>
      <p:grpSpPr>
        <a:xfrm>
          <a:off x="0" y="0"/>
          <a:ext cx="0" cy="0"/>
          <a:chOff x="0" y="0"/>
          <a:chExt cx="0" cy="0"/>
        </a:xfrm>
      </p:grpSpPr>
      <p:sp>
        <p:nvSpPr>
          <p:cNvPr id="361" name="Google Shape;361;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and when to seek support</a:t>
            </a:r>
            <a:endParaRPr dirty="0"/>
          </a:p>
        </p:txBody>
      </p:sp>
      <p:sp>
        <p:nvSpPr>
          <p:cNvPr id="365" name="Google Shape;365;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2" name="Google Shape;362;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Tell pupils that if they are worried about their health, they should speak to a trusted adult about it as soon as possible.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to pupils that it is</a:t>
            </a:r>
            <a:r>
              <a:rPr lang="en-GB" b="1" dirty="0">
                <a:solidFill>
                  <a:srgbClr val="000000"/>
                </a:solidFill>
              </a:rPr>
              <a:t> </a:t>
            </a:r>
            <a:r>
              <a:rPr lang="en-GB" dirty="0">
                <a:solidFill>
                  <a:srgbClr val="000000"/>
                </a:solidFill>
              </a:rPr>
              <a:t>better to </a:t>
            </a:r>
            <a:r>
              <a:rPr lang="en-GB" b="1" dirty="0">
                <a:solidFill>
                  <a:srgbClr val="000000"/>
                </a:solidFill>
              </a:rPr>
              <a:t>get advice</a:t>
            </a:r>
            <a:r>
              <a:rPr lang="en-GB" dirty="0">
                <a:solidFill>
                  <a:srgbClr val="000000"/>
                </a:solidFill>
              </a:rPr>
              <a:t> </a:t>
            </a:r>
            <a:r>
              <a:rPr lang="en-GB" b="1" dirty="0">
                <a:solidFill>
                  <a:srgbClr val="000000"/>
                </a:solidFill>
              </a:rPr>
              <a:t>from a trusted adult </a:t>
            </a:r>
            <a:r>
              <a:rPr lang="en-GB" dirty="0">
                <a:solidFill>
                  <a:srgbClr val="000000"/>
                </a:solidFill>
              </a:rPr>
              <a:t>rather than researching their symptoms online, as </a:t>
            </a:r>
            <a:r>
              <a:rPr lang="en-GB" b="1" dirty="0">
                <a:solidFill>
                  <a:srgbClr val="000000"/>
                </a:solidFill>
              </a:rPr>
              <a:t>self-diagnoses are often wrong</a:t>
            </a:r>
            <a:r>
              <a:rPr lang="en-GB" dirty="0">
                <a:solidFill>
                  <a:srgbClr val="000000"/>
                </a:solidFill>
              </a:rPr>
              <a:t> and cause unnecessary worry.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it is important to ask for help if we have any concerns about our mental wellbeing or physical health.</a:t>
            </a:r>
            <a:endParaRPr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Related module:</a:t>
            </a:r>
            <a:r>
              <a:rPr lang="en-GB" dirty="0">
                <a:solidFill>
                  <a:srgbClr val="000000"/>
                </a:solidFill>
              </a:rPr>
              <a:t> mental wellbeing </a:t>
            </a:r>
            <a:endParaRPr dirty="0">
              <a:solidFill>
                <a:srgbClr val="000000"/>
              </a:solidFill>
            </a:endParaRPr>
          </a:p>
        </p:txBody>
      </p:sp>
      <p:sp>
        <p:nvSpPr>
          <p:cNvPr id="364" name="Google Shape;364;p58"/>
          <p:cNvSpPr txBox="1">
            <a:spLocks noGrp="1"/>
          </p:cNvSpPr>
          <p:nvPr>
            <p:ph type="body" idx="2"/>
          </p:nvPr>
        </p:nvSpPr>
        <p:spPr>
          <a:xfrm>
            <a:off x="6178800" y="216425"/>
            <a:ext cx="2695200" cy="1797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and when to seek support including which adults to speak to in school if they are worried about their health.</a:t>
            </a:r>
            <a:endParaRPr sz="16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363" name="Google Shape;363;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9"/>
        <p:cNvGrpSpPr/>
        <p:nvPr/>
      </p:nvGrpSpPr>
      <p:grpSpPr>
        <a:xfrm>
          <a:off x="0" y="0"/>
          <a:ext cx="0" cy="0"/>
          <a:chOff x="0" y="0"/>
          <a:chExt cx="0" cy="0"/>
        </a:xfrm>
      </p:grpSpPr>
      <p:sp>
        <p:nvSpPr>
          <p:cNvPr id="370" name="Google Shape;370;p59"/>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71" name="Google Shape;371;p59"/>
          <p:cNvSpPr txBox="1">
            <a:spLocks noGrp="1"/>
          </p:cNvSpPr>
          <p:nvPr>
            <p:ph type="sldNum" idx="12"/>
          </p:nvPr>
        </p:nvSpPr>
        <p:spPr>
          <a:xfrm>
            <a:off x="85995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35</a:t>
            </a:fld>
            <a:endParaRPr dirty="0"/>
          </a:p>
        </p:txBody>
      </p:sp>
      <p:sp>
        <p:nvSpPr>
          <p:cNvPr id="372" name="Google Shape;372;p59"/>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indent="0">
              <a:buNone/>
            </a:pPr>
            <a:r>
              <a:rPr lang="en-GB" sz="1600" b="1" dirty="0">
                <a:solidFill>
                  <a:srgbClr val="000000"/>
                </a:solidFill>
              </a:rPr>
              <a:t>STATUTORY GUIDANCE </a:t>
            </a:r>
            <a:br>
              <a:rPr lang="en-GB" sz="1600" b="1" dirty="0">
                <a:solidFill>
                  <a:srgbClr val="000000"/>
                </a:solidFill>
              </a:rPr>
            </a:br>
            <a:r>
              <a:rPr lang="en-GB" sz="1800" dirty="0">
                <a:solidFill>
                  <a:srgbClr val="000000"/>
                </a:solidFill>
              </a:rPr>
              <a:t>Schools should continue to develop knowledge on topics specified for primary as required and in addition cover the following content by the end of secondary. </a:t>
            </a:r>
            <a:r>
              <a:rPr lang="en-GB" sz="1800" dirty="0">
                <a:solidFill>
                  <a:schemeClr val="tx1"/>
                </a:solidFill>
              </a:rPr>
              <a:t>(p36)</a:t>
            </a:r>
          </a:p>
          <a:p>
            <a:pPr marL="0" lvl="0" indent="0" algn="l" rtl="0">
              <a:lnSpc>
                <a:spcPct val="115000"/>
              </a:lnSpc>
              <a:spcBef>
                <a:spcPts val="0"/>
              </a:spcBef>
              <a:spcAft>
                <a:spcPts val="0"/>
              </a:spcAft>
              <a:buSzPts val="1800"/>
              <a:buNone/>
            </a:pPr>
            <a:endParaRPr sz="1800" dirty="0">
              <a:solidFill>
                <a:srgbClr val="000000"/>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6"/>
        <p:cNvGrpSpPr/>
        <p:nvPr/>
      </p:nvGrpSpPr>
      <p:grpSpPr>
        <a:xfrm>
          <a:off x="0" y="0"/>
          <a:ext cx="0" cy="0"/>
          <a:chOff x="0" y="0"/>
          <a:chExt cx="0" cy="0"/>
        </a:xfrm>
      </p:grpSpPr>
      <p:sp>
        <p:nvSpPr>
          <p:cNvPr id="377" name="Google Shape;377;p60"/>
          <p:cNvSpPr txBox="1">
            <a:spLocks noGrp="1"/>
          </p:cNvSpPr>
          <p:nvPr>
            <p:ph type="title"/>
          </p:nvPr>
        </p:nvSpPr>
        <p:spPr>
          <a:xfrm>
            <a:off x="2740800" y="2009550"/>
            <a:ext cx="36624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Healthy lifestyles</a:t>
            </a:r>
            <a:endParaRPr dirty="0">
              <a:solidFill>
                <a:schemeClr val="accent1"/>
              </a:solidFill>
            </a:endParaRPr>
          </a:p>
        </p:txBody>
      </p:sp>
      <p:sp>
        <p:nvSpPr>
          <p:cNvPr id="378" name="Google Shape;378;p6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2"/>
        <p:cNvGrpSpPr/>
        <p:nvPr/>
      </p:nvGrpSpPr>
      <p:grpSpPr>
        <a:xfrm>
          <a:off x="0" y="0"/>
          <a:ext cx="0" cy="0"/>
          <a:chOff x="0" y="0"/>
          <a:chExt cx="0" cy="0"/>
        </a:xfrm>
      </p:grpSpPr>
      <p:sp>
        <p:nvSpPr>
          <p:cNvPr id="383" name="Google Shape;383;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Healthy lifestyles (1)</a:t>
            </a:r>
            <a:endParaRPr dirty="0"/>
          </a:p>
        </p:txBody>
      </p:sp>
      <p:sp>
        <p:nvSpPr>
          <p:cNvPr id="384" name="Google Shape;384;p61"/>
          <p:cNvSpPr txBox="1">
            <a:spLocks noGrp="1"/>
          </p:cNvSpPr>
          <p:nvPr>
            <p:ph type="body" idx="1"/>
          </p:nvPr>
        </p:nvSpPr>
        <p:spPr>
          <a:xfrm>
            <a:off x="270000" y="7884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dirty="0">
                <a:solidFill>
                  <a:srgbClr val="000000"/>
                </a:solidFill>
              </a:rPr>
              <a:t>Teach the </a:t>
            </a:r>
            <a:r>
              <a:rPr lang="en-GB" b="1" dirty="0">
                <a:solidFill>
                  <a:srgbClr val="000000"/>
                </a:solidFill>
              </a:rPr>
              <a:t>characteristics of a healthy lifestyle</a:t>
            </a:r>
            <a:r>
              <a:rPr lang="en-GB" dirty="0">
                <a:solidFill>
                  <a:srgbClr val="000000"/>
                </a:solidFill>
              </a:rPr>
              <a:t>:</a:t>
            </a:r>
            <a:endParaRPr dirty="0">
              <a:solidFill>
                <a:srgbClr val="000000"/>
              </a:solidFill>
            </a:endParaRPr>
          </a:p>
          <a:p>
            <a:pPr>
              <a:spcBef>
                <a:spcPts val="1000"/>
              </a:spcBef>
              <a:buClr>
                <a:schemeClr val="accent1"/>
              </a:buClr>
            </a:pPr>
            <a:r>
              <a:rPr lang="en-GB" dirty="0">
                <a:solidFill>
                  <a:srgbClr val="000000"/>
                </a:solidFill>
              </a:rPr>
              <a:t>regular moderate to vigorous physical </a:t>
            </a:r>
            <a:r>
              <a:rPr lang="en-GB" b="1" dirty="0">
                <a:solidFill>
                  <a:srgbClr val="000000"/>
                </a:solidFill>
              </a:rPr>
              <a:t>activity</a:t>
            </a:r>
            <a:r>
              <a:rPr lang="en-GB" dirty="0">
                <a:solidFill>
                  <a:srgbClr val="000000"/>
                </a:solidFill>
              </a:rPr>
              <a:t> </a:t>
            </a:r>
            <a:endParaRPr dirty="0">
              <a:solidFill>
                <a:srgbClr val="000000"/>
              </a:solidFill>
            </a:endParaRPr>
          </a:p>
          <a:p>
            <a:pPr>
              <a:buClr>
                <a:schemeClr val="accent1"/>
              </a:buClr>
            </a:pPr>
            <a:r>
              <a:rPr lang="en-GB" dirty="0">
                <a:solidFill>
                  <a:srgbClr val="000000"/>
                </a:solidFill>
              </a:rPr>
              <a:t>a healthy </a:t>
            </a:r>
            <a:r>
              <a:rPr lang="en-GB" b="1" dirty="0">
                <a:solidFill>
                  <a:srgbClr val="000000"/>
                </a:solidFill>
              </a:rPr>
              <a:t>diet</a:t>
            </a:r>
            <a:r>
              <a:rPr lang="en-GB" dirty="0">
                <a:solidFill>
                  <a:srgbClr val="000000"/>
                </a:solidFill>
              </a:rPr>
              <a:t> (a variety of foods in the right proportions to maintain a healthy weight)</a:t>
            </a:r>
            <a:endParaRPr dirty="0">
              <a:solidFill>
                <a:srgbClr val="000000"/>
              </a:solidFill>
            </a:endParaRPr>
          </a:p>
          <a:p>
            <a:pPr>
              <a:buClr>
                <a:schemeClr val="accent1"/>
              </a:buClr>
            </a:pPr>
            <a:r>
              <a:rPr lang="en-GB" dirty="0">
                <a:solidFill>
                  <a:srgbClr val="000000"/>
                </a:solidFill>
              </a:rPr>
              <a:t>the right amount of </a:t>
            </a:r>
            <a:r>
              <a:rPr lang="en-GB" b="1" dirty="0">
                <a:solidFill>
                  <a:srgbClr val="000000"/>
                </a:solidFill>
              </a:rPr>
              <a:t>sleep</a:t>
            </a:r>
            <a:endParaRPr b="1" dirty="0">
              <a:solidFill>
                <a:srgbClr val="000000"/>
              </a:solidFill>
            </a:endParaRPr>
          </a:p>
          <a:p>
            <a:pPr lvl="1">
              <a:spcBef>
                <a:spcPts val="0"/>
              </a:spcBef>
              <a:buClr>
                <a:srgbClr val="000000"/>
              </a:buClr>
            </a:pPr>
            <a:r>
              <a:rPr lang="en-GB" sz="1800" dirty="0">
                <a:solidFill>
                  <a:srgbClr val="000000"/>
                </a:solidFill>
              </a:rPr>
              <a:t>6 to 12 years: between 9 and 12 hours a day</a:t>
            </a:r>
            <a:endParaRPr sz="1800" dirty="0">
              <a:solidFill>
                <a:srgbClr val="000000"/>
              </a:solidFill>
            </a:endParaRPr>
          </a:p>
          <a:p>
            <a:pPr lvl="1">
              <a:spcBef>
                <a:spcPts val="0"/>
              </a:spcBef>
              <a:buClr>
                <a:srgbClr val="000000"/>
              </a:buClr>
            </a:pPr>
            <a:r>
              <a:rPr lang="en-GB" sz="1800" dirty="0">
                <a:solidFill>
                  <a:srgbClr val="000000"/>
                </a:solidFill>
              </a:rPr>
              <a:t>13 to 18 years: between 8 and 10 hours a day</a:t>
            </a:r>
            <a:endParaRPr dirty="0">
              <a:solidFill>
                <a:srgbClr val="000000"/>
              </a:solidFill>
            </a:endParaRPr>
          </a:p>
          <a:p>
            <a:pPr marL="0" lvl="0" indent="0" algn="l" rtl="0">
              <a:spcBef>
                <a:spcPts val="1000"/>
              </a:spcBef>
              <a:spcAft>
                <a:spcPts val="0"/>
              </a:spcAft>
              <a:buSzPts val="1400"/>
              <a:buNone/>
            </a:pPr>
            <a:r>
              <a:rPr lang="en-GB" dirty="0">
                <a:solidFill>
                  <a:schemeClr val="dk1"/>
                </a:solidFill>
              </a:rPr>
              <a:t>Explain how athletes (e.g. marathon runners) can build great endurance through training and that we can all improve heart health through even moderate exercise.</a:t>
            </a:r>
            <a:endParaRPr dirty="0">
              <a:solidFill>
                <a:schemeClr val="dk1"/>
              </a:solidFill>
            </a:endParaRPr>
          </a:p>
          <a:p>
            <a:pPr marL="0" lvl="0" indent="0" algn="l" rtl="0">
              <a:spcBef>
                <a:spcPts val="1000"/>
              </a:spcBef>
              <a:spcAft>
                <a:spcPts val="0"/>
              </a:spcAft>
              <a:buClr>
                <a:schemeClr val="dk1"/>
              </a:buClr>
              <a:buSzPts val="1400"/>
              <a:buFont typeface="Arial"/>
              <a:buNone/>
            </a:pPr>
            <a:r>
              <a:rPr lang="en-GB" b="1" dirty="0">
                <a:solidFill>
                  <a:schemeClr val="dk1"/>
                </a:solidFill>
              </a:rPr>
              <a:t>Related modules:</a:t>
            </a:r>
            <a:r>
              <a:rPr lang="en-GB" dirty="0">
                <a:solidFill>
                  <a:schemeClr val="dk1"/>
                </a:solidFill>
              </a:rPr>
              <a:t> healthy eating, health and prevention and mental wellbeing</a:t>
            </a:r>
            <a:endParaRPr dirty="0">
              <a:solidFill>
                <a:schemeClr val="dk1"/>
              </a:solidFill>
              <a:highlight>
                <a:srgbClr val="FFFF00"/>
              </a:highlight>
            </a:endParaRPr>
          </a:p>
          <a:p>
            <a:pPr marL="0" marR="0" lvl="0" indent="0" algn="l" rtl="0">
              <a:lnSpc>
                <a:spcPct val="115000"/>
              </a:lnSpc>
              <a:spcBef>
                <a:spcPts val="1000"/>
              </a:spcBef>
              <a:spcAft>
                <a:spcPts val="0"/>
              </a:spcAft>
              <a:buSzPts val="1400"/>
              <a:buNone/>
            </a:pPr>
            <a:endParaRPr b="1" dirty="0">
              <a:solidFill>
                <a:srgbClr val="000000"/>
              </a:solidFill>
            </a:endParaRPr>
          </a:p>
          <a:p>
            <a:pPr marL="0" marR="0" lvl="0" indent="0" algn="l" rtl="0">
              <a:lnSpc>
                <a:spcPct val="115000"/>
              </a:lnSpc>
              <a:spcBef>
                <a:spcPts val="1000"/>
              </a:spcBef>
              <a:spcAft>
                <a:spcPts val="0"/>
              </a:spcAft>
              <a:buSzPts val="1400"/>
              <a:buNone/>
            </a:pPr>
            <a:endParaRPr b="1" dirty="0">
              <a:solidFill>
                <a:srgbClr val="000000"/>
              </a:solidFill>
            </a:endParaRPr>
          </a:p>
        </p:txBody>
      </p:sp>
      <p:sp>
        <p:nvSpPr>
          <p:cNvPr id="385" name="Google Shape;385;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
        <p:nvSpPr>
          <p:cNvPr id="386" name="Google Shape;386;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387" name="Google Shape;387;p61"/>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1"/>
        <p:cNvGrpSpPr/>
        <p:nvPr/>
      </p:nvGrpSpPr>
      <p:grpSpPr>
        <a:xfrm>
          <a:off x="0" y="0"/>
          <a:ext cx="0" cy="0"/>
          <a:chOff x="0" y="0"/>
          <a:chExt cx="0" cy="0"/>
        </a:xfrm>
      </p:grpSpPr>
      <p:sp>
        <p:nvSpPr>
          <p:cNvPr id="392" name="Google Shape;392;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Physical activity in the daily routine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93" name="Google Shape;393;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rgbClr val="000000"/>
                </a:solidFill>
              </a:rPr>
              <a:t>Outline ways to include regular physical activity in our lifestyle. Teach how the school can help through competitive and non-competitive activities.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physically active</a:t>
            </a:r>
            <a:r>
              <a:rPr lang="en-GB" dirty="0">
                <a:solidFill>
                  <a:srgbClr val="000000"/>
                </a:solidFill>
              </a:rPr>
              <a:t> and challenging PE lessons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extracurricular </a:t>
            </a:r>
            <a:r>
              <a:rPr lang="en-GB" b="1" dirty="0">
                <a:solidFill>
                  <a:srgbClr val="000000"/>
                </a:solidFill>
              </a:rPr>
              <a:t>individual activities</a:t>
            </a:r>
            <a:r>
              <a:rPr lang="en-GB" dirty="0">
                <a:solidFill>
                  <a:srgbClr val="000000"/>
                </a:solidFill>
              </a:rPr>
              <a:t>,</a:t>
            </a:r>
            <a:r>
              <a:rPr lang="en-GB" b="1" dirty="0">
                <a:solidFill>
                  <a:srgbClr val="000000"/>
                </a:solidFill>
              </a:rPr>
              <a:t> </a:t>
            </a:r>
            <a:r>
              <a:rPr lang="en-GB" dirty="0">
                <a:solidFill>
                  <a:srgbClr val="000000"/>
                </a:solidFill>
              </a:rPr>
              <a:t>e.g. athletics, running, energetic dance and </a:t>
            </a:r>
            <a:r>
              <a:rPr lang="en-GB" b="1" dirty="0">
                <a:solidFill>
                  <a:srgbClr val="000000"/>
                </a:solidFill>
              </a:rPr>
              <a:t>team</a:t>
            </a:r>
            <a:r>
              <a:rPr lang="en-GB" dirty="0">
                <a:solidFill>
                  <a:srgbClr val="000000"/>
                </a:solidFill>
              </a:rPr>
              <a:t> </a:t>
            </a:r>
            <a:r>
              <a:rPr lang="en-GB" b="1" dirty="0">
                <a:solidFill>
                  <a:srgbClr val="000000"/>
                </a:solidFill>
              </a:rPr>
              <a:t>sports </a:t>
            </a:r>
            <a:r>
              <a:rPr lang="en-GB" dirty="0">
                <a:solidFill>
                  <a:srgbClr val="000000"/>
                </a:solidFill>
              </a:rPr>
              <a:t>such as hockey, rugby, football</a:t>
            </a:r>
            <a:endParaRPr b="1"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cycling</a:t>
            </a:r>
            <a:r>
              <a:rPr lang="en-GB" dirty="0">
                <a:solidFill>
                  <a:srgbClr val="000000"/>
                </a:solidFill>
              </a:rPr>
              <a:t> or </a:t>
            </a:r>
            <a:r>
              <a:rPr lang="en-GB" b="1" dirty="0">
                <a:solidFill>
                  <a:srgbClr val="000000"/>
                </a:solidFill>
              </a:rPr>
              <a:t>brisk walking</a:t>
            </a:r>
            <a:r>
              <a:rPr lang="en-GB" dirty="0">
                <a:solidFill>
                  <a:srgbClr val="000000"/>
                </a:solidFill>
              </a:rPr>
              <a:t> to school</a:t>
            </a:r>
            <a:endParaRPr strike="sngStrike"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jogging</a:t>
            </a:r>
            <a:r>
              <a:rPr lang="en-GB" dirty="0">
                <a:solidFill>
                  <a:srgbClr val="000000"/>
                </a:solidFill>
              </a:rPr>
              <a:t> or </a:t>
            </a:r>
            <a:r>
              <a:rPr lang="en-GB" b="1" dirty="0">
                <a:solidFill>
                  <a:srgbClr val="000000"/>
                </a:solidFill>
              </a:rPr>
              <a:t>brisk walking for </a:t>
            </a:r>
            <a:r>
              <a:rPr lang="en-GB" dirty="0">
                <a:solidFill>
                  <a:srgbClr val="000000"/>
                </a:solidFill>
              </a:rPr>
              <a:t>at least a mile regularly through the week</a:t>
            </a:r>
            <a:endParaRPr dirty="0">
              <a:solidFill>
                <a:srgbClr val="000000"/>
              </a:solidFill>
            </a:endParaRPr>
          </a:p>
          <a:p>
            <a:pPr marL="0" marR="0" lvl="0" indent="0" algn="l" rtl="0">
              <a:lnSpc>
                <a:spcPct val="115000"/>
              </a:lnSpc>
              <a:spcBef>
                <a:spcPts val="1000"/>
              </a:spcBef>
              <a:spcAft>
                <a:spcPts val="0"/>
              </a:spcAft>
              <a:buNone/>
            </a:pPr>
            <a:r>
              <a:rPr lang="en-GB" dirty="0">
                <a:solidFill>
                  <a:srgbClr val="000000"/>
                </a:solidFill>
              </a:rPr>
              <a:t>Explain that such activities can help people reach and maintain a healthy weight. </a:t>
            </a:r>
            <a:endParaRPr dirty="0">
              <a:solidFill>
                <a:srgbClr val="000000"/>
              </a:solidFill>
            </a:endParaRPr>
          </a:p>
        </p:txBody>
      </p:sp>
      <p:sp>
        <p:nvSpPr>
          <p:cNvPr id="394" name="Google Shape;394;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
        <p:nvSpPr>
          <p:cNvPr id="395" name="Google Shape;395;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396" name="Google Shape;396;p62"/>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0"/>
        <p:cNvGrpSpPr/>
        <p:nvPr/>
      </p:nvGrpSpPr>
      <p:grpSpPr>
        <a:xfrm>
          <a:off x="0" y="0"/>
          <a:ext cx="0" cy="0"/>
          <a:chOff x="0" y="0"/>
          <a:chExt cx="0" cy="0"/>
        </a:xfrm>
      </p:grpSpPr>
      <p:sp>
        <p:nvSpPr>
          <p:cNvPr id="401" name="Google Shape;401;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Muscle and bone strengthening</a:t>
            </a:r>
            <a:endParaRPr dirty="0"/>
          </a:p>
        </p:txBody>
      </p:sp>
      <p:sp>
        <p:nvSpPr>
          <p:cNvPr id="402" name="Google Shape;402;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to develop and maintain good muscular and skeletal health, some activities need to be: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muscle-strengthening</a:t>
            </a:r>
            <a:r>
              <a:rPr lang="en-GB" dirty="0">
                <a:solidFill>
                  <a:srgbClr val="000000"/>
                </a:solidFill>
              </a:rPr>
              <a:t>, working all the major muscle groups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bone-strengthening</a:t>
            </a:r>
            <a:r>
              <a:rPr lang="en-GB" dirty="0">
                <a:solidFill>
                  <a:srgbClr val="000000"/>
                </a:solidFill>
              </a:rPr>
              <a:t>,</a:t>
            </a:r>
            <a:r>
              <a:rPr lang="en-GB" b="1" dirty="0">
                <a:solidFill>
                  <a:srgbClr val="000000"/>
                </a:solidFill>
              </a:rPr>
              <a:t> </a:t>
            </a:r>
            <a:r>
              <a:rPr lang="en-GB" dirty="0">
                <a:solidFill>
                  <a:srgbClr val="000000"/>
                </a:solidFill>
              </a:rPr>
              <a:t>involving</a:t>
            </a:r>
            <a:r>
              <a:rPr lang="en-GB" b="1" dirty="0">
                <a:solidFill>
                  <a:srgbClr val="000000"/>
                </a:solidFill>
              </a:rPr>
              <a:t> </a:t>
            </a:r>
            <a:r>
              <a:rPr lang="en-GB" dirty="0">
                <a:solidFill>
                  <a:srgbClr val="000000"/>
                </a:solidFill>
              </a:rPr>
              <a:t>moderate and high-impact activities to stimulate bone growth and repair</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Examples of activities that can improve strength include: </a:t>
            </a:r>
            <a:r>
              <a:rPr lang="en-GB" b="1" dirty="0">
                <a:solidFill>
                  <a:srgbClr val="000000"/>
                </a:solidFill>
              </a:rPr>
              <a:t>resistance training</a:t>
            </a:r>
            <a:r>
              <a:rPr lang="en-GB" dirty="0">
                <a:solidFill>
                  <a:srgbClr val="000000"/>
                </a:solidFill>
              </a:rPr>
              <a:t>,</a:t>
            </a:r>
            <a:r>
              <a:rPr lang="en-GB" b="1" dirty="0">
                <a:solidFill>
                  <a:srgbClr val="000000"/>
                </a:solidFill>
              </a:rPr>
              <a:t> circuit training</a:t>
            </a:r>
            <a:r>
              <a:rPr lang="en-GB" dirty="0">
                <a:solidFill>
                  <a:srgbClr val="000000"/>
                </a:solidFill>
              </a:rPr>
              <a:t>,</a:t>
            </a:r>
            <a:r>
              <a:rPr lang="en-GB" b="1" dirty="0">
                <a:solidFill>
                  <a:srgbClr val="000000"/>
                </a:solidFill>
              </a:rPr>
              <a:t> ball games </a:t>
            </a:r>
            <a:r>
              <a:rPr lang="en-GB" dirty="0">
                <a:solidFill>
                  <a:srgbClr val="000000"/>
                </a:solidFill>
              </a:rPr>
              <a:t>and</a:t>
            </a:r>
            <a:r>
              <a:rPr lang="en-GB" b="1" dirty="0">
                <a:solidFill>
                  <a:srgbClr val="000000"/>
                </a:solidFill>
              </a:rPr>
              <a:t> racquet sports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muscles may need recovery time after vigorous exercise. </a:t>
            </a:r>
            <a:endParaRPr dirty="0">
              <a:solidFill>
                <a:srgbClr val="000000"/>
              </a:solidFill>
            </a:endParaRPr>
          </a:p>
        </p:txBody>
      </p:sp>
      <p:sp>
        <p:nvSpPr>
          <p:cNvPr id="403" name="Google Shape;403;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
        <p:nvSpPr>
          <p:cNvPr id="404" name="Google Shape;404;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05" name="Google Shape;405;p63"/>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809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chemeClr val="dk1"/>
                </a:solidFill>
              </a:rPr>
              <a:t>By the end of this training you should:</a:t>
            </a:r>
            <a:endParaRPr sz="1800" dirty="0">
              <a:solidFill>
                <a:schemeClr val="dk1"/>
              </a:solidFill>
            </a:endParaRPr>
          </a:p>
          <a:p>
            <a:pPr marL="457200" lvl="0" indent="-342900" algn="l" rtl="0">
              <a:lnSpc>
                <a:spcPct val="115000"/>
              </a:lnSpc>
              <a:spcBef>
                <a:spcPts val="1000"/>
              </a:spcBef>
              <a:spcAft>
                <a:spcPts val="0"/>
              </a:spcAft>
              <a:buClr>
                <a:schemeClr val="accent1"/>
              </a:buClr>
              <a:buSzPts val="1800"/>
              <a:buChar char="●"/>
            </a:pPr>
            <a:r>
              <a:rPr lang="en-GB" sz="1800" dirty="0">
                <a:solidFill>
                  <a:schemeClr val="dk1"/>
                </a:solidFill>
              </a:rPr>
              <a:t>know what is included in the statutory guidance </a:t>
            </a:r>
            <a:endParaRPr sz="1800" dirty="0">
              <a:solidFill>
                <a:schemeClr val="dk1"/>
              </a:solidFill>
            </a:endParaRPr>
          </a:p>
          <a:p>
            <a:pPr marL="457200" lvl="0" indent="-342900" algn="l" rtl="0">
              <a:spcBef>
                <a:spcPts val="0"/>
              </a:spcBef>
              <a:spcAft>
                <a:spcPts val="0"/>
              </a:spcAft>
              <a:buClr>
                <a:schemeClr val="accent1"/>
              </a:buClr>
              <a:buSzPts val="1800"/>
              <a:buChar char="●"/>
            </a:pPr>
            <a:r>
              <a:rPr lang="en-GB" dirty="0">
                <a:solidFill>
                  <a:schemeClr val="dk1"/>
                </a:solidFill>
              </a:rPr>
              <a:t>know some key knowledge and facts to cover as part of this topic</a:t>
            </a:r>
            <a:endParaRPr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have strategies to deal with questions that come up in class</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feel more confident teaching about </a:t>
            </a:r>
            <a:r>
              <a:rPr lang="en-GB" b="1" dirty="0">
                <a:solidFill>
                  <a:schemeClr val="dk1"/>
                </a:solidFill>
              </a:rPr>
              <a:t>p</a:t>
            </a:r>
            <a:r>
              <a:rPr lang="en-GB" sz="1800" b="1" dirty="0">
                <a:solidFill>
                  <a:schemeClr val="dk1"/>
                </a:solidFill>
              </a:rPr>
              <a:t>hysical health and fitness</a:t>
            </a:r>
            <a:endParaRPr sz="1800" b="1" dirty="0">
              <a:solidFill>
                <a:schemeClr val="dk1"/>
              </a:solidFill>
            </a:endParaRPr>
          </a:p>
          <a:p>
            <a:pPr marL="0" lvl="0" indent="0" algn="l" rtl="0">
              <a:lnSpc>
                <a:spcPct val="115000"/>
              </a:lnSpc>
              <a:spcBef>
                <a:spcPts val="0"/>
              </a:spcBef>
              <a:spcAft>
                <a:spcPts val="0"/>
              </a:spcAft>
              <a:buSzPts val="1400"/>
              <a:buNone/>
            </a:pPr>
            <a:endParaRPr sz="1800" dirty="0">
              <a:solidFill>
                <a:schemeClr val="dk1"/>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9"/>
        <p:cNvGrpSpPr/>
        <p:nvPr/>
      </p:nvGrpSpPr>
      <p:grpSpPr>
        <a:xfrm>
          <a:off x="0" y="0"/>
          <a:ext cx="0" cy="0"/>
          <a:chOff x="0" y="0"/>
          <a:chExt cx="0" cy="0"/>
        </a:xfrm>
      </p:grpSpPr>
      <p:sp>
        <p:nvSpPr>
          <p:cNvPr id="410" name="Google Shape;410;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Preparing for physical activity</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11" name="Google Shape;411;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there are ways we can prepare our body before vigorous activity, for example by: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warming up</a:t>
            </a:r>
            <a:r>
              <a:rPr lang="en-GB" dirty="0">
                <a:solidFill>
                  <a:srgbClr val="000000"/>
                </a:solidFill>
              </a:rPr>
              <a:t> our muscles so they are less likely to be injured (e.g. by doing light aerobic movements)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protecting against accidents</a:t>
            </a:r>
            <a:r>
              <a:rPr lang="en-GB" dirty="0">
                <a:solidFill>
                  <a:srgbClr val="000000"/>
                </a:solidFill>
              </a:rPr>
              <a:t> (e.g. putting on protective gear, such as a cycling helmet)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reducing risk of damage to our body by wearing the </a:t>
            </a:r>
            <a:r>
              <a:rPr lang="en-GB" b="1" dirty="0">
                <a:solidFill>
                  <a:srgbClr val="000000"/>
                </a:solidFill>
              </a:rPr>
              <a:t>correct clothing</a:t>
            </a:r>
            <a:r>
              <a:rPr lang="en-GB" dirty="0">
                <a:solidFill>
                  <a:srgbClr val="000000"/>
                </a:solidFill>
              </a:rPr>
              <a:t> (e.g. the right running shoes)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staying hydrated</a:t>
            </a:r>
            <a:r>
              <a:rPr lang="en-GB" dirty="0">
                <a:solidFill>
                  <a:srgbClr val="000000"/>
                </a:solidFill>
              </a:rPr>
              <a:t> (e.g. by taking a water bottle) and eating appropriately before (and after) exercise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cooling down</a:t>
            </a:r>
            <a:r>
              <a:rPr lang="en-GB" dirty="0">
                <a:solidFill>
                  <a:srgbClr val="000000"/>
                </a:solidFill>
              </a:rPr>
              <a:t> gradually afterwards and improving flexibility by stretching our muscles</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p:txBody>
      </p:sp>
      <p:sp>
        <p:nvSpPr>
          <p:cNvPr id="412" name="Google Shape;412;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
        <p:nvSpPr>
          <p:cNvPr id="413" name="Google Shape;413;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14" name="Google Shape;414;p64"/>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8"/>
        <p:cNvGrpSpPr/>
        <p:nvPr/>
      </p:nvGrpSpPr>
      <p:grpSpPr>
        <a:xfrm>
          <a:off x="0" y="0"/>
          <a:ext cx="0" cy="0"/>
          <a:chOff x="0" y="0"/>
          <a:chExt cx="0" cy="0"/>
        </a:xfrm>
      </p:grpSpPr>
      <p:sp>
        <p:nvSpPr>
          <p:cNvPr id="419" name="Google Shape;419;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Measuring fitness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0" name="Google Shape;420;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Build on what is taught in primary about heart rate. </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The heart rate for a young person of 11 to 18 years will vary: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60 bpm to 110 bpm when </a:t>
            </a:r>
            <a:r>
              <a:rPr lang="en-GB" b="1" dirty="0">
                <a:solidFill>
                  <a:srgbClr val="000000"/>
                </a:solidFill>
              </a:rPr>
              <a:t>fully resting from </a:t>
            </a:r>
            <a:r>
              <a:rPr lang="en-GB" dirty="0">
                <a:solidFill>
                  <a:srgbClr val="000000"/>
                </a:solidFill>
              </a:rPr>
              <a:t>physical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102 bpm to 145 bpm during </a:t>
            </a:r>
            <a:r>
              <a:rPr lang="en-GB" b="1" dirty="0">
                <a:solidFill>
                  <a:srgbClr val="000000"/>
                </a:solidFill>
              </a:rPr>
              <a:t>moderate to vigorous</a:t>
            </a:r>
            <a:r>
              <a:rPr lang="en-GB" dirty="0">
                <a:solidFill>
                  <a:srgbClr val="000000"/>
                </a:solidFill>
              </a:rPr>
              <a:t> physical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141 bpm to 178 bpm during </a:t>
            </a:r>
            <a:r>
              <a:rPr lang="en-GB" b="1" dirty="0">
                <a:solidFill>
                  <a:srgbClr val="000000"/>
                </a:solidFill>
              </a:rPr>
              <a:t>vigorous </a:t>
            </a:r>
            <a:r>
              <a:rPr lang="en-GB" dirty="0">
                <a:solidFill>
                  <a:srgbClr val="000000"/>
                </a:solidFill>
              </a:rPr>
              <a:t>physical activity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that an active lifestyle can improve heart health over time. </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p:txBody>
      </p:sp>
      <p:sp>
        <p:nvSpPr>
          <p:cNvPr id="421" name="Google Shape;421;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
        <p:nvSpPr>
          <p:cNvPr id="422" name="Google Shape;422;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23" name="Google Shape;423;p65"/>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7"/>
        <p:cNvGrpSpPr/>
        <p:nvPr/>
      </p:nvGrpSpPr>
      <p:grpSpPr>
        <a:xfrm>
          <a:off x="0" y="0"/>
          <a:ext cx="0" cy="0"/>
          <a:chOff x="0" y="0"/>
          <a:chExt cx="0" cy="0"/>
        </a:xfrm>
      </p:grpSpPr>
      <p:sp>
        <p:nvSpPr>
          <p:cNvPr id="428" name="Google Shape;428;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Maintaining a healthy weight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9" name="Google Shape;429;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body mass index (BMI)</a:t>
            </a:r>
            <a:r>
              <a:rPr lang="en-GB" dirty="0">
                <a:solidFill>
                  <a:srgbClr val="0000FF"/>
                </a:solidFill>
              </a:rPr>
              <a:t> </a:t>
            </a:r>
            <a:r>
              <a:rPr lang="en-GB" dirty="0"/>
              <a:t>i</a:t>
            </a:r>
            <a:r>
              <a:rPr lang="en-GB" dirty="0">
                <a:solidFill>
                  <a:srgbClr val="000000"/>
                </a:solidFill>
              </a:rPr>
              <a:t>s a measure which uses a person’s height and weight to calculate if their weight is healthy. For children and young people aged 2 to 18, age and sex are also taken into account. </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Discuss its </a:t>
            </a:r>
            <a:r>
              <a:rPr lang="en-GB" b="1" dirty="0">
                <a:solidFill>
                  <a:srgbClr val="000000"/>
                </a:solidFill>
              </a:rPr>
              <a:t>limitations</a:t>
            </a:r>
            <a:r>
              <a:rPr lang="en-GB" dirty="0">
                <a:solidFill>
                  <a:srgbClr val="000000"/>
                </a:solidFill>
              </a:rPr>
              <a:t>, for example BMI</a:t>
            </a:r>
            <a:r>
              <a:rPr lang="en-GB" b="1" dirty="0">
                <a:solidFill>
                  <a:srgbClr val="000000"/>
                </a:solidFill>
              </a:rPr>
              <a:t>:</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does not distinguish fat from muscle, which means that people who are very physically fit can have a high BMI (e.g. athletes)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can be affected by changes during puberty and maturation</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b="1" dirty="0">
                <a:solidFill>
                  <a:srgbClr val="000000"/>
                </a:solidFill>
              </a:rPr>
              <a:t>Related module:</a:t>
            </a:r>
            <a:r>
              <a:rPr lang="en-GB" dirty="0">
                <a:solidFill>
                  <a:srgbClr val="000000"/>
                </a:solidFill>
              </a:rPr>
              <a:t> healthy eating </a:t>
            </a:r>
            <a:endParaRPr dirty="0">
              <a:solidFill>
                <a:srgbClr val="000000"/>
              </a:solidFill>
            </a:endParaRPr>
          </a:p>
          <a:p>
            <a:pPr marL="0" lvl="0" indent="0" algn="l" rtl="0">
              <a:lnSpc>
                <a:spcPct val="115000"/>
              </a:lnSpc>
              <a:spcBef>
                <a:spcPts val="1000"/>
              </a:spcBef>
              <a:spcAft>
                <a:spcPts val="0"/>
              </a:spcAft>
              <a:buSzPts val="1100"/>
              <a:buNone/>
            </a:pPr>
            <a:endParaRPr dirty="0"/>
          </a:p>
        </p:txBody>
      </p:sp>
      <p:sp>
        <p:nvSpPr>
          <p:cNvPr id="430" name="Google Shape;430;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
        <p:nvSpPr>
          <p:cNvPr id="431" name="Google Shape;431;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32" name="Google Shape;432;p66"/>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6"/>
        <p:cNvGrpSpPr/>
        <p:nvPr/>
      </p:nvGrpSpPr>
      <p:grpSpPr>
        <a:xfrm>
          <a:off x="0" y="0"/>
          <a:ext cx="0" cy="0"/>
          <a:chOff x="0" y="0"/>
          <a:chExt cx="0" cy="0"/>
        </a:xfrm>
      </p:grpSpPr>
      <p:sp>
        <p:nvSpPr>
          <p:cNvPr id="437" name="Google Shape;437;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Abdominal obesity</a:t>
            </a:r>
            <a:endParaRPr dirty="0"/>
          </a:p>
        </p:txBody>
      </p:sp>
      <p:sp>
        <p:nvSpPr>
          <p:cNvPr id="438" name="Google Shape;438;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even if BMI indicates a healthy weight, that carrying a large amount of </a:t>
            </a:r>
            <a:r>
              <a:rPr lang="en-GB" b="1" dirty="0">
                <a:solidFill>
                  <a:srgbClr val="000000"/>
                </a:solidFill>
              </a:rPr>
              <a:t>‘visceral fat’</a:t>
            </a:r>
            <a:r>
              <a:rPr lang="en-GB" dirty="0">
                <a:solidFill>
                  <a:srgbClr val="000000"/>
                </a:solidFill>
              </a:rPr>
              <a:t> around the waist (</a:t>
            </a:r>
            <a:r>
              <a:rPr lang="en-GB" b="1" dirty="0">
                <a:solidFill>
                  <a:srgbClr val="000000"/>
                </a:solidFill>
              </a:rPr>
              <a:t>abdominal obesity</a:t>
            </a:r>
            <a:r>
              <a:rPr lang="en-GB" dirty="0">
                <a:solidFill>
                  <a:srgbClr val="000000"/>
                </a:solidFill>
              </a:rPr>
              <a:t>) also raises the risk of disease.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visceral fat surrounds the liver and other organs. It releases fatty acids, inflammatory agents, and hormones that ultimately lead to higher ‘bad’ low-density lipoprotein (LDL) cholesterol, blood glucose, and blood pressure.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This is associated with increased risk of type 2 diabetes, </a:t>
            </a:r>
            <a:r>
              <a:rPr lang="en-GB" u="sng" dirty="0">
                <a:solidFill>
                  <a:srgbClr val="0000FF"/>
                </a:solidFill>
                <a:hlinkClick r:id="rId3">
                  <a:extLst>
                    <a:ext uri="{A12FA001-AC4F-418D-AE19-62706E023703}">
                      <ahyp:hlinkClr xmlns:ahyp="http://schemas.microsoft.com/office/drawing/2018/hyperlinkcolor" val="tx"/>
                    </a:ext>
                  </a:extLst>
                </a:hlinkClick>
              </a:rPr>
              <a:t>cardiovascular disease</a:t>
            </a:r>
            <a:r>
              <a:rPr lang="en-GB" dirty="0">
                <a:solidFill>
                  <a:srgbClr val="0000FF"/>
                </a:solidFill>
              </a:rPr>
              <a:t> </a:t>
            </a:r>
            <a:r>
              <a:rPr lang="en-GB" dirty="0">
                <a:solidFill>
                  <a:srgbClr val="000000"/>
                </a:solidFill>
              </a:rPr>
              <a:t>and death.</a:t>
            </a: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434343"/>
                </a:solidFill>
              </a:rPr>
              <a:t> </a:t>
            </a:r>
            <a:endParaRPr dirty="0">
              <a:solidFill>
                <a:srgbClr val="434343"/>
              </a:solidFill>
            </a:endParaRPr>
          </a:p>
          <a:p>
            <a:pPr marL="0" marR="0" lvl="0" indent="0" algn="l" rtl="0">
              <a:lnSpc>
                <a:spcPct val="115000"/>
              </a:lnSpc>
              <a:spcBef>
                <a:spcPts val="0"/>
              </a:spcBef>
              <a:spcAft>
                <a:spcPts val="0"/>
              </a:spcAft>
              <a:buSzPts val="1400"/>
              <a:buNone/>
            </a:pPr>
            <a:endParaRPr dirty="0">
              <a:solidFill>
                <a:srgbClr val="434343"/>
              </a:solidFill>
            </a:endParaRPr>
          </a:p>
        </p:txBody>
      </p:sp>
      <p:sp>
        <p:nvSpPr>
          <p:cNvPr id="439" name="Google Shape;439;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
        <p:nvSpPr>
          <p:cNvPr id="440" name="Google Shape;440;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41" name="Google Shape;441;p67"/>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5"/>
        <p:cNvGrpSpPr/>
        <p:nvPr/>
      </p:nvGrpSpPr>
      <p:grpSpPr>
        <a:xfrm>
          <a:off x="0" y="0"/>
          <a:ext cx="0" cy="0"/>
          <a:chOff x="0" y="0"/>
          <a:chExt cx="0" cy="0"/>
        </a:xfrm>
      </p:grpSpPr>
      <p:sp>
        <p:nvSpPr>
          <p:cNvPr id="446" name="Google Shape;446;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Help with weight concerns</a:t>
            </a:r>
            <a:endParaRPr dirty="0"/>
          </a:p>
        </p:txBody>
      </p:sp>
      <p:sp>
        <p:nvSpPr>
          <p:cNvPr id="447" name="Google Shape;447;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pupils should speak to a trusted adult if they have </a:t>
            </a:r>
            <a:r>
              <a:rPr lang="en-GB" b="1" dirty="0">
                <a:solidFill>
                  <a:srgbClr val="000000"/>
                </a:solidFill>
              </a:rPr>
              <a:t>concerns about weight</a:t>
            </a:r>
            <a:r>
              <a:rPr lang="en-GB" dirty="0">
                <a:solidFill>
                  <a:srgbClr val="000000"/>
                </a:solidFill>
              </a:rPr>
              <a:t>, including if they are experiencing any related:</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physical health issues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mental wellbeing issues</a:t>
            </a:r>
            <a:endParaRPr dirty="0">
              <a:solidFill>
                <a:srgbClr val="000000"/>
              </a:solidFill>
            </a:endParaRPr>
          </a:p>
          <a:p>
            <a:pPr marL="45720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434343"/>
                </a:solidFill>
              </a:rPr>
              <a:t> </a:t>
            </a:r>
            <a:endParaRPr dirty="0">
              <a:solidFill>
                <a:srgbClr val="434343"/>
              </a:solidFill>
            </a:endParaRPr>
          </a:p>
          <a:p>
            <a:pPr marL="0" marR="0" lvl="0" indent="0" algn="l" rtl="0">
              <a:lnSpc>
                <a:spcPct val="115000"/>
              </a:lnSpc>
              <a:spcBef>
                <a:spcPts val="0"/>
              </a:spcBef>
              <a:spcAft>
                <a:spcPts val="0"/>
              </a:spcAft>
              <a:buSzPts val="1400"/>
              <a:buNone/>
            </a:pPr>
            <a:endParaRPr dirty="0">
              <a:solidFill>
                <a:srgbClr val="434343"/>
              </a:solidFill>
            </a:endParaRPr>
          </a:p>
        </p:txBody>
      </p:sp>
      <p:sp>
        <p:nvSpPr>
          <p:cNvPr id="448" name="Google Shape;448;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
        <p:nvSpPr>
          <p:cNvPr id="449" name="Google Shape;449;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50" name="Google Shape;450;p68"/>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4"/>
        <p:cNvGrpSpPr/>
        <p:nvPr/>
      </p:nvGrpSpPr>
      <p:grpSpPr>
        <a:xfrm>
          <a:off x="0" y="0"/>
          <a:ext cx="0" cy="0"/>
          <a:chOff x="0" y="0"/>
          <a:chExt cx="0" cy="0"/>
        </a:xfrm>
      </p:grpSpPr>
      <p:sp>
        <p:nvSpPr>
          <p:cNvPr id="455" name="Google Shape;455;p69"/>
          <p:cNvSpPr txBox="1">
            <a:spLocks noGrp="1"/>
          </p:cNvSpPr>
          <p:nvPr>
            <p:ph type="title"/>
          </p:nvPr>
        </p:nvSpPr>
        <p:spPr>
          <a:xfrm>
            <a:off x="1650450" y="1971275"/>
            <a:ext cx="58431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Risks of an inactive lifestyle </a:t>
            </a:r>
            <a:endParaRPr dirty="0">
              <a:solidFill>
                <a:schemeClr val="accent1"/>
              </a:solidFill>
            </a:endParaRPr>
          </a:p>
        </p:txBody>
      </p:sp>
      <p:sp>
        <p:nvSpPr>
          <p:cNvPr id="456" name="Google Shape;456;p6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0"/>
        <p:cNvGrpSpPr/>
        <p:nvPr/>
      </p:nvGrpSpPr>
      <p:grpSpPr>
        <a:xfrm>
          <a:off x="0" y="0"/>
          <a:ext cx="0" cy="0"/>
          <a:chOff x="0" y="0"/>
          <a:chExt cx="0" cy="0"/>
        </a:xfrm>
      </p:grpSpPr>
      <p:sp>
        <p:nvSpPr>
          <p:cNvPr id="461" name="Google Shape;461;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62" name="Google Shape;462;p70"/>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being </a:t>
            </a:r>
            <a:r>
              <a:rPr lang="en-GB" b="1" dirty="0">
                <a:solidFill>
                  <a:srgbClr val="000000"/>
                </a:solidFill>
              </a:rPr>
              <a:t>sedentary </a:t>
            </a:r>
            <a:r>
              <a:rPr lang="en-GB" dirty="0">
                <a:solidFill>
                  <a:srgbClr val="000000"/>
                </a:solidFill>
              </a:rPr>
              <a:t>combined</a:t>
            </a:r>
            <a:r>
              <a:rPr lang="en-GB" b="1" dirty="0">
                <a:solidFill>
                  <a:srgbClr val="000000"/>
                </a:solidFill>
              </a:rPr>
              <a:t> </a:t>
            </a:r>
            <a:r>
              <a:rPr lang="en-GB" dirty="0">
                <a:solidFill>
                  <a:srgbClr val="000000"/>
                </a:solidFill>
              </a:rPr>
              <a:t>with an </a:t>
            </a:r>
            <a:r>
              <a:rPr lang="en-GB" b="1" dirty="0">
                <a:solidFill>
                  <a:srgbClr val="000000"/>
                </a:solidFill>
              </a:rPr>
              <a:t>unhealthy diet </a:t>
            </a:r>
            <a:r>
              <a:rPr lang="en-GB" dirty="0">
                <a:solidFill>
                  <a:srgbClr val="000000"/>
                </a:solidFill>
              </a:rPr>
              <a:t>can lead to</a:t>
            </a:r>
            <a:r>
              <a:rPr lang="en-GB" b="1" dirty="0">
                <a:solidFill>
                  <a:srgbClr val="000000"/>
                </a:solidFill>
              </a:rPr>
              <a:t> obesity</a:t>
            </a:r>
            <a:r>
              <a:rPr lang="en-GB" dirty="0">
                <a:solidFill>
                  <a:srgbClr val="000000"/>
                </a:solidFill>
              </a:rPr>
              <a:t> (being overweight, with excess body fat). Obesity can severely affect a person’s quality of life, mobility, and can lead to other diseases and psychological problems, such as depression and low self-esteem.</a:t>
            </a:r>
            <a:endParaRPr dirty="0">
              <a:solidFill>
                <a:srgbClr val="000000"/>
              </a:solidFill>
            </a:endParaRPr>
          </a:p>
          <a:p>
            <a:pPr marL="0" lvl="0" indent="0" algn="l" rtl="0">
              <a:spcBef>
                <a:spcPts val="1000"/>
              </a:spcBef>
              <a:spcAft>
                <a:spcPts val="0"/>
              </a:spcAft>
              <a:buSzPts val="1400"/>
              <a:buNone/>
            </a:pPr>
            <a:r>
              <a:rPr lang="en-GB" dirty="0">
                <a:solidFill>
                  <a:srgbClr val="000000"/>
                </a:solidFill>
              </a:rPr>
              <a:t>Explain that obese adults have a greater risk of </a:t>
            </a:r>
            <a:r>
              <a:rPr lang="en-GB" u="sng" dirty="0">
                <a:solidFill>
                  <a:srgbClr val="0000FF"/>
                </a:solidFill>
                <a:hlinkClick r:id="rId3">
                  <a:extLst>
                    <a:ext uri="{A12FA001-AC4F-418D-AE19-62706E023703}">
                      <ahyp:hlinkClr xmlns:ahyp="http://schemas.microsoft.com/office/drawing/2018/hyperlinkcolor" val="tx"/>
                    </a:ext>
                  </a:extLst>
                </a:hlinkClick>
              </a:rPr>
              <a:t>cancer</a:t>
            </a:r>
            <a:r>
              <a:rPr lang="en-GB" dirty="0">
                <a:solidFill>
                  <a:srgbClr val="000000"/>
                </a:solidFill>
              </a:rPr>
              <a:t>,</a:t>
            </a:r>
            <a:r>
              <a:rPr lang="en-GB" b="1" dirty="0">
                <a:solidFill>
                  <a:srgbClr val="000000"/>
                </a:solidFill>
              </a:rPr>
              <a:t> </a:t>
            </a:r>
            <a:r>
              <a:rPr lang="en-GB" dirty="0">
                <a:solidFill>
                  <a:srgbClr val="000000"/>
                </a:solidFill>
              </a:rPr>
              <a:t>including cancer of the breast, bowel, womb, oesophagus (food pipe), pancreas, kidney, liver, upper stomach (gastric cardia), and gallbladder.</a:t>
            </a:r>
            <a:endParaRPr dirty="0">
              <a:solidFill>
                <a:srgbClr val="000000"/>
              </a:solidFill>
            </a:endParaRPr>
          </a:p>
        </p:txBody>
      </p:sp>
      <p:sp>
        <p:nvSpPr>
          <p:cNvPr id="463" name="Google Shape;463;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
        <p:nvSpPr>
          <p:cNvPr id="464" name="Google Shape;464;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5" name="Google Shape;465;p70"/>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9"/>
        <p:cNvGrpSpPr/>
        <p:nvPr/>
      </p:nvGrpSpPr>
      <p:grpSpPr>
        <a:xfrm>
          <a:off x="0" y="0"/>
          <a:ext cx="0" cy="0"/>
          <a:chOff x="0" y="0"/>
          <a:chExt cx="0" cy="0"/>
        </a:xfrm>
      </p:grpSpPr>
      <p:sp>
        <p:nvSpPr>
          <p:cNvPr id="470" name="Google Shape;470;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71" name="Google Shape;471;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a sedentary lifestyle increases the risk of developing:</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type 2 diabetes </a:t>
            </a:r>
            <a:r>
              <a:rPr lang="en-GB" dirty="0">
                <a:solidFill>
                  <a:srgbClr val="000000"/>
                </a:solidFill>
              </a:rPr>
              <a:t>- a condition that requires lifelong management, often with insulin injections several times a day, having type 2 diabetes also increases the risk of developing serious problems with the eyes, heart and nerves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cardiovascular disease</a:t>
            </a:r>
            <a:r>
              <a:rPr lang="en-GB" dirty="0">
                <a:solidFill>
                  <a:srgbClr val="000000"/>
                </a:solidFill>
              </a:rPr>
              <a:t> including atherosclerosis (fatty deposits in blood vessels), heart disease (poor functioning heart due to a blockage), and vascular inflammation (narrowing of blood vessels)</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472" name="Google Shape;472;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
        <p:nvSpPr>
          <p:cNvPr id="473" name="Google Shape;473;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74" name="Google Shape;474;p71"/>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8"/>
        <p:cNvGrpSpPr/>
        <p:nvPr/>
      </p:nvGrpSpPr>
      <p:grpSpPr>
        <a:xfrm>
          <a:off x="0" y="0"/>
          <a:ext cx="0" cy="0"/>
          <a:chOff x="0" y="0"/>
          <a:chExt cx="0" cy="0"/>
        </a:xfrm>
      </p:grpSpPr>
      <p:sp>
        <p:nvSpPr>
          <p:cNvPr id="479" name="Google Shape;479;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(3)</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80" name="Google Shape;480;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r>
              <a:rPr lang="en-GB" dirty="0">
                <a:solidFill>
                  <a:srgbClr val="000000"/>
                </a:solidFill>
              </a:rPr>
              <a:t>Teach that a sedentary lifestyle is also associated with:</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chronic obstructive pulmonary disease</a:t>
            </a:r>
            <a:r>
              <a:rPr lang="en-GB" dirty="0">
                <a:solidFill>
                  <a:srgbClr val="0000FF"/>
                </a:solidFill>
              </a:rPr>
              <a:t> </a:t>
            </a:r>
            <a:r>
              <a:rPr lang="en-GB" dirty="0">
                <a:solidFill>
                  <a:srgbClr val="000000"/>
                </a:solidFill>
              </a:rPr>
              <a:t>(COPD), a group of lung conditions that cause breathing difficulties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asthma</a:t>
            </a:r>
            <a:endParaRPr dirty="0">
              <a:solidFill>
                <a:srgbClr val="0000FF"/>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musculoskeletal conditions, e.g. lower back pain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mental health issues</a:t>
            </a:r>
            <a:r>
              <a:rPr lang="en-GB" dirty="0">
                <a:solidFill>
                  <a:srgbClr val="000000"/>
                </a:solidFill>
              </a:rPr>
              <a:t>, such as anxiety, depression, low self-esteem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social health issues, such as isolation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people can seek help if physical or mental health issues mean they find it hard to be more active. </a:t>
            </a:r>
            <a:endParaRPr dirty="0"/>
          </a:p>
        </p:txBody>
      </p:sp>
      <p:sp>
        <p:nvSpPr>
          <p:cNvPr id="481" name="Google Shape;481;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
        <p:nvSpPr>
          <p:cNvPr id="482" name="Google Shape;482;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3" name="Google Shape;483;p72"/>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7"/>
        <p:cNvGrpSpPr/>
        <p:nvPr/>
      </p:nvGrpSpPr>
      <p:grpSpPr>
        <a:xfrm>
          <a:off x="0" y="0"/>
          <a:ext cx="0" cy="0"/>
          <a:chOff x="0" y="0"/>
          <a:chExt cx="0" cy="0"/>
        </a:xfrm>
      </p:grpSpPr>
      <p:sp>
        <p:nvSpPr>
          <p:cNvPr id="488" name="Google Shape;488;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Improving our health </a:t>
            </a:r>
            <a:endParaRPr dirty="0"/>
          </a:p>
        </p:txBody>
      </p:sp>
      <p:sp>
        <p:nvSpPr>
          <p:cNvPr id="489" name="Google Shape;489;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rgbClr val="000000"/>
                </a:solidFill>
              </a:rPr>
              <a:t>Teach that many people can often improve their health and wellbeing even if they have developed a health problem. For example, someone might benefit from: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adjusting their diet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gradually increasing their level of physical activity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people should talk to a trusted adult or doctor before making lifestyle changes. </a:t>
            </a:r>
            <a:endParaRPr dirty="0">
              <a:solidFill>
                <a:srgbClr val="000000"/>
              </a:solidFill>
            </a:endParaRPr>
          </a:p>
        </p:txBody>
      </p:sp>
      <p:sp>
        <p:nvSpPr>
          <p:cNvPr id="490" name="Google Shape;490;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
        <p:nvSpPr>
          <p:cNvPr id="491" name="Google Shape;491;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2" name="Google Shape;492;p73"/>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6"/>
        <p:cNvGrpSpPr/>
        <p:nvPr/>
      </p:nvGrpSpPr>
      <p:grpSpPr>
        <a:xfrm>
          <a:off x="0" y="0"/>
          <a:ext cx="0" cy="0"/>
          <a:chOff x="0" y="0"/>
          <a:chExt cx="0" cy="0"/>
        </a:xfrm>
      </p:grpSpPr>
      <p:sp>
        <p:nvSpPr>
          <p:cNvPr id="497" name="Google Shape;497;p74"/>
          <p:cNvSpPr txBox="1">
            <a:spLocks noGrp="1"/>
          </p:cNvSpPr>
          <p:nvPr>
            <p:ph type="title"/>
          </p:nvPr>
        </p:nvSpPr>
        <p:spPr>
          <a:xfrm>
            <a:off x="1493100" y="2009550"/>
            <a:ext cx="61578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Benefits of a healthy lifestyle</a:t>
            </a:r>
            <a:endParaRPr dirty="0">
              <a:solidFill>
                <a:schemeClr val="accent1"/>
              </a:solidFill>
            </a:endParaRPr>
          </a:p>
        </p:txBody>
      </p:sp>
      <p:sp>
        <p:nvSpPr>
          <p:cNvPr id="498" name="Google Shape;498;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2"/>
        <p:cNvGrpSpPr/>
        <p:nvPr/>
      </p:nvGrpSpPr>
      <p:grpSpPr>
        <a:xfrm>
          <a:off x="0" y="0"/>
          <a:ext cx="0" cy="0"/>
          <a:chOff x="0" y="0"/>
          <a:chExt cx="0" cy="0"/>
        </a:xfrm>
      </p:grpSpPr>
      <p:sp>
        <p:nvSpPr>
          <p:cNvPr id="503" name="Google Shape;503;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an active lifestyle</a:t>
            </a:r>
            <a:endParaRPr dirty="0"/>
          </a:p>
        </p:txBody>
      </p:sp>
      <p:sp>
        <p:nvSpPr>
          <p:cNvPr id="504" name="Google Shape;504;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Teach pupils that an active lifestyle: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improves </a:t>
            </a:r>
            <a:r>
              <a:rPr lang="en-GB" b="1" dirty="0">
                <a:solidFill>
                  <a:schemeClr val="dk1"/>
                </a:solidFill>
              </a:rPr>
              <a:t>cardiorespiratory fitness </a:t>
            </a:r>
            <a:r>
              <a:rPr lang="en-GB" dirty="0">
                <a:solidFill>
                  <a:schemeClr val="dk1"/>
                </a:solidFill>
              </a:rPr>
              <a:t>by increasing the heart’s capacity to send blood (therefore oxygen) to the muscles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helps to maintain a </a:t>
            </a:r>
            <a:r>
              <a:rPr lang="en-GB" b="1" dirty="0">
                <a:solidFill>
                  <a:schemeClr val="dk1"/>
                </a:solidFill>
              </a:rPr>
              <a:t>healthy weight</a:t>
            </a:r>
            <a:r>
              <a:rPr lang="en-GB" dirty="0">
                <a:solidFill>
                  <a:schemeClr val="dk1"/>
                </a:solidFill>
              </a:rPr>
              <a:t> when combined with a balanced diet</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builds </a:t>
            </a:r>
            <a:r>
              <a:rPr lang="en-GB" b="1" dirty="0">
                <a:solidFill>
                  <a:schemeClr val="dk1"/>
                </a:solidFill>
              </a:rPr>
              <a:t>muscle strength </a:t>
            </a:r>
            <a:r>
              <a:rPr lang="en-GB" dirty="0">
                <a:solidFill>
                  <a:schemeClr val="dk1"/>
                </a:solidFill>
              </a:rPr>
              <a:t>through hypertrophy (increased size of cells) and nerve-muscle enhancement</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strengthens bones </a:t>
            </a:r>
            <a:r>
              <a:rPr lang="en-GB" dirty="0">
                <a:solidFill>
                  <a:schemeClr val="dk1"/>
                </a:solidFill>
              </a:rPr>
              <a:t>by building more cells and becoming more dense</a:t>
            </a:r>
            <a:endParaRPr dirty="0">
              <a:solidFill>
                <a:schemeClr val="dk1"/>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505" name="Google Shape;505;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
        <p:nvSpPr>
          <p:cNvPr id="506" name="Google Shape;506;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7" name="Google Shape;507;p75"/>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1"/>
        <p:cNvGrpSpPr/>
        <p:nvPr/>
      </p:nvGrpSpPr>
      <p:grpSpPr>
        <a:xfrm>
          <a:off x="0" y="0"/>
          <a:ext cx="0" cy="0"/>
          <a:chOff x="0" y="0"/>
          <a:chExt cx="0" cy="0"/>
        </a:xfrm>
      </p:grpSpPr>
      <p:sp>
        <p:nvSpPr>
          <p:cNvPr id="512" name="Google Shape;512;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Mental wellbeing and activity (1)</a:t>
            </a:r>
            <a:endParaRPr dirty="0"/>
          </a:p>
        </p:txBody>
      </p:sp>
      <p:sp>
        <p:nvSpPr>
          <p:cNvPr id="513" name="Google Shape;513;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Physical activity can also benefit wellbeing (and combat stress) by elevating levels of </a:t>
            </a:r>
            <a:r>
              <a:rPr lang="en-GB" b="1" dirty="0">
                <a:solidFill>
                  <a:srgbClr val="000000"/>
                </a:solidFill>
              </a:rPr>
              <a:t>endorphins</a:t>
            </a:r>
            <a:r>
              <a:rPr lang="en-GB" dirty="0">
                <a:solidFill>
                  <a:srgbClr val="000000"/>
                </a:solidFill>
              </a:rPr>
              <a:t>.</a:t>
            </a:r>
            <a:r>
              <a:rPr lang="en-GB" b="1" dirty="0">
                <a:solidFill>
                  <a:srgbClr val="000000"/>
                </a:solidFill>
              </a:rPr>
              <a:t> </a:t>
            </a:r>
            <a:r>
              <a:rPr lang="en-GB" dirty="0">
                <a:solidFill>
                  <a:srgbClr val="000000"/>
                </a:solidFill>
              </a:rPr>
              <a:t>These</a:t>
            </a:r>
            <a:r>
              <a:rPr lang="en-GB" b="1" dirty="0">
                <a:solidFill>
                  <a:srgbClr val="000000"/>
                </a:solidFill>
              </a:rPr>
              <a:t> </a:t>
            </a:r>
            <a:r>
              <a:rPr lang="en-GB" dirty="0">
                <a:solidFill>
                  <a:srgbClr val="000000"/>
                </a:solidFill>
              </a:rPr>
              <a:t>are hormones in the brain which transmit signals from one neuron to another.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Endorphins produce a sense of </a:t>
            </a:r>
            <a:r>
              <a:rPr lang="en-GB" b="1" dirty="0">
                <a:solidFill>
                  <a:srgbClr val="000000"/>
                </a:solidFill>
              </a:rPr>
              <a:t>wellbeing</a:t>
            </a:r>
            <a:r>
              <a:rPr lang="en-GB" dirty="0">
                <a:solidFill>
                  <a:srgbClr val="000000"/>
                </a:solidFill>
              </a:rPr>
              <a:t> and can </a:t>
            </a:r>
            <a:r>
              <a:rPr lang="en-GB" b="1" dirty="0">
                <a:solidFill>
                  <a:srgbClr val="000000"/>
                </a:solidFill>
              </a:rPr>
              <a:t>reduce anxiety levels</a:t>
            </a:r>
            <a:r>
              <a:rPr lang="en-GB" dirty="0">
                <a:solidFill>
                  <a:srgbClr val="000000"/>
                </a:solidFill>
              </a:rPr>
              <a:t>,</a:t>
            </a:r>
            <a:r>
              <a:rPr lang="en-GB" b="1" dirty="0">
                <a:solidFill>
                  <a:srgbClr val="000000"/>
                </a:solidFill>
              </a:rPr>
              <a:t> stress</a:t>
            </a:r>
            <a:r>
              <a:rPr lang="en-GB" dirty="0">
                <a:solidFill>
                  <a:srgbClr val="000000"/>
                </a:solidFill>
              </a:rPr>
              <a:t>, </a:t>
            </a:r>
            <a:r>
              <a:rPr lang="en-GB" b="1" dirty="0">
                <a:solidFill>
                  <a:srgbClr val="000000"/>
                </a:solidFill>
              </a:rPr>
              <a:t>depression </a:t>
            </a:r>
            <a:r>
              <a:rPr lang="en-GB" dirty="0">
                <a:solidFill>
                  <a:srgbClr val="000000"/>
                </a:solidFill>
              </a:rPr>
              <a:t>and</a:t>
            </a:r>
            <a:r>
              <a:rPr lang="en-GB" b="1" dirty="0">
                <a:solidFill>
                  <a:srgbClr val="000000"/>
                </a:solidFill>
              </a:rPr>
              <a:t> negative moods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Physical activity also</a:t>
            </a:r>
            <a:r>
              <a:rPr lang="en-GB" b="1" dirty="0">
                <a:solidFill>
                  <a:srgbClr val="000000"/>
                </a:solidFill>
              </a:rPr>
              <a:t> increases levels of dopamine and serotonin</a:t>
            </a:r>
            <a:r>
              <a:rPr lang="en-GB" dirty="0">
                <a:solidFill>
                  <a:srgbClr val="000000"/>
                </a:solidFill>
              </a:rPr>
              <a:t>. These hormones help regulate mood, appetite and sleep cycles.</a:t>
            </a:r>
            <a:endParaRPr dirty="0">
              <a:solidFill>
                <a:srgbClr val="000000"/>
              </a:solidFill>
            </a:endParaRPr>
          </a:p>
        </p:txBody>
      </p:sp>
      <p:sp>
        <p:nvSpPr>
          <p:cNvPr id="514" name="Google Shape;514;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
        <p:nvSpPr>
          <p:cNvPr id="515" name="Google Shape;515;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6" name="Google Shape;516;p76"/>
          <p:cNvSpPr txBox="1">
            <a:spLocks noGrp="1"/>
          </p:cNvSpPr>
          <p:nvPr>
            <p:ph type="body" idx="2"/>
          </p:nvPr>
        </p:nvSpPr>
        <p:spPr>
          <a:xfrm>
            <a:off x="6178800" y="216425"/>
            <a:ext cx="2695200" cy="21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positive associations between physical activity and promotion of mental wellbeing, including as an approach to combat stress.</a:t>
            </a:r>
            <a:endParaRPr sz="1600" dirty="0">
              <a:solidFill>
                <a:srgbClr val="0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0"/>
        <p:cNvGrpSpPr/>
        <p:nvPr/>
      </p:nvGrpSpPr>
      <p:grpSpPr>
        <a:xfrm>
          <a:off x="0" y="0"/>
          <a:ext cx="0" cy="0"/>
          <a:chOff x="0" y="0"/>
          <a:chExt cx="0" cy="0"/>
        </a:xfrm>
      </p:grpSpPr>
      <p:sp>
        <p:nvSpPr>
          <p:cNvPr id="521" name="Google Shape;521;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Mental wellbeing and activity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2" name="Google Shape;522;p7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dirty="0">
                <a:solidFill>
                  <a:srgbClr val="000000"/>
                </a:solidFill>
              </a:rPr>
              <a:t>Physical activity can also benefit wellbeing (and combat stress) by:</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aiding</a:t>
            </a:r>
            <a:r>
              <a:rPr lang="en-GB" b="1" dirty="0">
                <a:solidFill>
                  <a:srgbClr val="000000"/>
                </a:solidFill>
              </a:rPr>
              <a:t> cognitive function </a:t>
            </a:r>
            <a:r>
              <a:rPr lang="en-GB" dirty="0">
                <a:solidFill>
                  <a:srgbClr val="000000"/>
                </a:solidFill>
              </a:rPr>
              <a:t>(mental abilities such as concentration and attention span)</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supporting and reinforcing friendships</a:t>
            </a:r>
            <a:r>
              <a:rPr lang="en-GB" dirty="0">
                <a:solidFill>
                  <a:srgbClr val="000000"/>
                </a:solidFill>
              </a:rPr>
              <a:t> (e.g. walking with friends, being in a sports team)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improving sleep quality </a:t>
            </a:r>
            <a:r>
              <a:rPr lang="en-GB" dirty="0">
                <a:solidFill>
                  <a:srgbClr val="000000"/>
                </a:solidFill>
              </a:rPr>
              <a:t>due to physical tiredness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increasing </a:t>
            </a:r>
            <a:r>
              <a:rPr lang="en-GB" b="1" dirty="0">
                <a:solidFill>
                  <a:srgbClr val="000000"/>
                </a:solidFill>
              </a:rPr>
              <a:t>self-esteem</a:t>
            </a:r>
            <a:endParaRPr b="1"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Encourage pupils to be aware of how they feel after physical activity. Explain that many people successfully use exercise as a way to combat stress.</a:t>
            </a:r>
            <a:endParaRPr dirty="0">
              <a:solidFill>
                <a:srgbClr val="000000"/>
              </a:solidFill>
            </a:endParaRPr>
          </a:p>
        </p:txBody>
      </p:sp>
      <p:sp>
        <p:nvSpPr>
          <p:cNvPr id="523" name="Google Shape;523;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53</a:t>
            </a:fld>
            <a:endParaRPr dirty="0"/>
          </a:p>
        </p:txBody>
      </p:sp>
      <p:sp>
        <p:nvSpPr>
          <p:cNvPr id="524" name="Google Shape;524;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5" name="Google Shape;525;p77"/>
          <p:cNvSpPr txBox="1">
            <a:spLocks noGrp="1"/>
          </p:cNvSpPr>
          <p:nvPr>
            <p:ph type="body" idx="2"/>
          </p:nvPr>
        </p:nvSpPr>
        <p:spPr>
          <a:xfrm>
            <a:off x="6178800" y="216425"/>
            <a:ext cx="2695200" cy="21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positive associations between physical activity and promotion of mental wellbeing, including as an approach to combat stress.</a:t>
            </a:r>
            <a:endParaRPr sz="1600" dirty="0">
              <a:solidFill>
                <a:srgbClr val="0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9"/>
        <p:cNvGrpSpPr/>
        <p:nvPr/>
      </p:nvGrpSpPr>
      <p:grpSpPr>
        <a:xfrm>
          <a:off x="0" y="0"/>
          <a:ext cx="0" cy="0"/>
          <a:chOff x="0" y="0"/>
          <a:chExt cx="0" cy="0"/>
        </a:xfrm>
      </p:grpSpPr>
      <p:sp>
        <p:nvSpPr>
          <p:cNvPr id="530" name="Google Shape;530;p78"/>
          <p:cNvSpPr txBox="1">
            <a:spLocks noGrp="1"/>
          </p:cNvSpPr>
          <p:nvPr>
            <p:ph type="title"/>
          </p:nvPr>
        </p:nvSpPr>
        <p:spPr>
          <a:xfrm>
            <a:off x="381425" y="2009550"/>
            <a:ext cx="80910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Blood, organ and stem cell donation</a:t>
            </a:r>
            <a:endParaRPr dirty="0">
              <a:solidFill>
                <a:schemeClr val="accent1"/>
              </a:solidFill>
            </a:endParaRPr>
          </a:p>
        </p:txBody>
      </p:sp>
      <p:sp>
        <p:nvSpPr>
          <p:cNvPr id="531" name="Google Shape;531;p7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5"/>
        <p:cNvGrpSpPr/>
        <p:nvPr/>
      </p:nvGrpSpPr>
      <p:grpSpPr>
        <a:xfrm>
          <a:off x="0" y="0"/>
          <a:ext cx="0" cy="0"/>
          <a:chOff x="0" y="0"/>
          <a:chExt cx="0" cy="0"/>
        </a:xfrm>
      </p:grpSpPr>
      <p:sp>
        <p:nvSpPr>
          <p:cNvPr id="536" name="Google Shape;536;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donation</a:t>
            </a:r>
            <a:endParaRPr dirty="0"/>
          </a:p>
        </p:txBody>
      </p:sp>
      <p:sp>
        <p:nvSpPr>
          <p:cNvPr id="537" name="Google Shape;537;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200"/>
              </a:spcBef>
              <a:spcAft>
                <a:spcPts val="0"/>
              </a:spcAft>
              <a:buClr>
                <a:schemeClr val="dk1"/>
              </a:buClr>
              <a:buSzPts val="1100"/>
              <a:buFont typeface="Arial"/>
              <a:buNone/>
            </a:pPr>
            <a:r>
              <a:rPr lang="en-GB" b="1" dirty="0">
                <a:solidFill>
                  <a:srgbClr val="000000"/>
                </a:solidFill>
              </a:rPr>
              <a:t>Blood donation</a:t>
            </a:r>
            <a:r>
              <a:rPr lang="en-GB" dirty="0">
                <a:solidFill>
                  <a:srgbClr val="000000"/>
                </a:solidFill>
              </a:rPr>
              <a:t> is when someone gives their blood to help in the treatment of others.</a:t>
            </a:r>
            <a:endParaRPr dirty="0">
              <a:solidFill>
                <a:srgbClr val="000000"/>
              </a:solidFill>
            </a:endParaRPr>
          </a:p>
          <a:p>
            <a:pPr marL="0" marR="0" lvl="0" indent="0" algn="l" rtl="0">
              <a:lnSpc>
                <a:spcPct val="115000"/>
              </a:lnSpc>
              <a:spcBef>
                <a:spcPts val="1200"/>
              </a:spcBef>
              <a:spcAft>
                <a:spcPts val="0"/>
              </a:spcAft>
              <a:buClr>
                <a:schemeClr val="dk1"/>
              </a:buClr>
              <a:buSzPts val="1100"/>
              <a:buFont typeface="Arial"/>
              <a:buNone/>
            </a:pPr>
            <a:r>
              <a:rPr lang="en-GB" dirty="0">
                <a:solidFill>
                  <a:srgbClr val="000000"/>
                </a:solidFill>
              </a:rPr>
              <a:t>A blood</a:t>
            </a:r>
            <a:r>
              <a:rPr lang="en-GB" b="1" dirty="0">
                <a:solidFill>
                  <a:srgbClr val="000000"/>
                </a:solidFill>
              </a:rPr>
              <a:t> transfusion</a:t>
            </a:r>
            <a:r>
              <a:rPr lang="en-GB" dirty="0">
                <a:solidFill>
                  <a:srgbClr val="000000"/>
                </a:solidFill>
              </a:rPr>
              <a:t> is when someone receives donated blood, or parts of that blood, to treat:</a:t>
            </a:r>
            <a:endParaRPr dirty="0">
              <a:solidFill>
                <a:srgbClr val="000000"/>
              </a:solidFill>
            </a:endParaRPr>
          </a:p>
          <a:p>
            <a:pPr marL="457200" marR="0" lvl="0" indent="-317500" algn="l" rtl="0">
              <a:lnSpc>
                <a:spcPct val="115000"/>
              </a:lnSpc>
              <a:spcBef>
                <a:spcPts val="1200"/>
              </a:spcBef>
              <a:spcAft>
                <a:spcPts val="0"/>
              </a:spcAft>
              <a:buClr>
                <a:schemeClr val="accent1"/>
              </a:buClr>
              <a:buSzPts val="1400"/>
              <a:buChar char="●"/>
            </a:pPr>
            <a:r>
              <a:rPr lang="en-GB" b="1" dirty="0">
                <a:solidFill>
                  <a:srgbClr val="000000"/>
                </a:solidFill>
              </a:rPr>
              <a:t>conditions</a:t>
            </a:r>
            <a:r>
              <a:rPr lang="en-GB" dirty="0">
                <a:solidFill>
                  <a:srgbClr val="000000"/>
                </a:solidFill>
              </a:rPr>
              <a:t> that affect the way their red blood cells work - such as</a:t>
            </a:r>
            <a:r>
              <a:rPr lang="en-GB" dirty="0">
                <a:solidFill>
                  <a:srgbClr val="434343"/>
                </a:solidFill>
                <a:uFill>
                  <a:noFill/>
                </a:uFill>
                <a:hlinkClick r:id="rId3">
                  <a:extLst>
                    <a:ext uri="{A12FA001-AC4F-418D-AE19-62706E023703}">
                      <ahyp:hlinkClr xmlns:ahyp="http://schemas.microsoft.com/office/drawing/2018/hyperlinkcolor" val="tx"/>
                    </a:ext>
                  </a:extLst>
                </a:hlinkClick>
              </a:rPr>
              <a:t> </a:t>
            </a:r>
            <a:r>
              <a:rPr lang="en-GB" u="sng" dirty="0">
                <a:solidFill>
                  <a:srgbClr val="0000FF"/>
                </a:solidFill>
                <a:hlinkClick r:id="rId3">
                  <a:extLst>
                    <a:ext uri="{A12FA001-AC4F-418D-AE19-62706E023703}">
                      <ahyp:hlinkClr xmlns:ahyp="http://schemas.microsoft.com/office/drawing/2018/hyperlinkcolor" val="tx"/>
                    </a:ext>
                  </a:extLst>
                </a:hlinkClick>
              </a:rPr>
              <a:t>sickle cell disease</a:t>
            </a:r>
            <a:r>
              <a:rPr lang="en-GB" dirty="0">
                <a:solidFill>
                  <a:srgbClr val="0000FF"/>
                </a:solidFill>
              </a:rPr>
              <a:t> </a:t>
            </a:r>
            <a:r>
              <a:rPr lang="en-GB" dirty="0">
                <a:solidFill>
                  <a:srgbClr val="000000"/>
                </a:solidFill>
              </a:rPr>
              <a:t>or</a:t>
            </a:r>
            <a:r>
              <a:rPr lang="en-GB" dirty="0">
                <a:solidFill>
                  <a:srgbClr val="434343"/>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thalassaemia</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cancer treatment</a:t>
            </a:r>
            <a:r>
              <a:rPr lang="en-GB" dirty="0">
                <a:solidFill>
                  <a:srgbClr val="000000"/>
                </a:solidFill>
              </a:rPr>
              <a:t> that can affect blood cells - including leukaemia,</a:t>
            </a:r>
            <a:r>
              <a:rPr lang="en-GB" dirty="0">
                <a:solidFill>
                  <a:srgbClr val="434343"/>
                </a:solidFill>
                <a:uFill>
                  <a:noFill/>
                </a:uFill>
                <a:hlinkClick r:id="rId5">
                  <a:extLst>
                    <a:ext uri="{A12FA001-AC4F-418D-AE19-62706E023703}">
                      <ahyp:hlinkClr xmlns:ahyp="http://schemas.microsoft.com/office/drawing/2018/hyperlinkcolor" val="tx"/>
                    </a:ext>
                  </a:extLst>
                </a:hlinkClick>
              </a:rPr>
              <a:t> </a:t>
            </a:r>
            <a:r>
              <a:rPr lang="en-GB" u="sng" dirty="0">
                <a:solidFill>
                  <a:srgbClr val="0000FF"/>
                </a:solidFill>
                <a:hlinkClick r:id="rId5">
                  <a:extLst>
                    <a:ext uri="{A12FA001-AC4F-418D-AE19-62706E023703}">
                      <ahyp:hlinkClr xmlns:ahyp="http://schemas.microsoft.com/office/drawing/2018/hyperlinkcolor" val="tx"/>
                    </a:ext>
                  </a:extLst>
                </a:hlinkClick>
              </a:rPr>
              <a:t>chemotherapy</a:t>
            </a:r>
            <a:r>
              <a:rPr lang="en-GB" dirty="0">
                <a:solidFill>
                  <a:srgbClr val="434343"/>
                </a:solidFill>
              </a:rPr>
              <a:t> </a:t>
            </a:r>
            <a:r>
              <a:rPr lang="en-GB" dirty="0">
                <a:solidFill>
                  <a:srgbClr val="000000"/>
                </a:solidFill>
              </a:rPr>
              <a:t>or</a:t>
            </a:r>
            <a:r>
              <a:rPr lang="en-GB" dirty="0">
                <a:solidFill>
                  <a:srgbClr val="434343"/>
                </a:solidFill>
                <a:uFill>
                  <a:noFill/>
                </a:uFill>
                <a:hlinkClick r:id="rId6">
                  <a:extLst>
                    <a:ext uri="{A12FA001-AC4F-418D-AE19-62706E023703}">
                      <ahyp:hlinkClr xmlns:ahyp="http://schemas.microsoft.com/office/drawing/2018/hyperlinkcolor" val="tx"/>
                    </a:ext>
                  </a:extLst>
                </a:hlinkClick>
              </a:rPr>
              <a:t> </a:t>
            </a:r>
            <a:r>
              <a:rPr lang="en-GB" u="sng" dirty="0">
                <a:solidFill>
                  <a:srgbClr val="0000FF"/>
                </a:solidFill>
                <a:hlinkClick r:id="rId6">
                  <a:extLst>
                    <a:ext uri="{A12FA001-AC4F-418D-AE19-62706E023703}">
                      <ahyp:hlinkClr xmlns:ahyp="http://schemas.microsoft.com/office/drawing/2018/hyperlinkcolor" val="tx"/>
                    </a:ext>
                  </a:extLst>
                </a:hlinkClick>
              </a:rPr>
              <a:t>stem cell transplants</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severe bleeding </a:t>
            </a:r>
            <a:r>
              <a:rPr lang="en-GB" dirty="0">
                <a:solidFill>
                  <a:srgbClr val="000000"/>
                </a:solidFill>
              </a:rPr>
              <a:t>- usually from surgery, childbirth or a serious accident</a:t>
            </a:r>
            <a:endParaRPr dirty="0">
              <a:solidFill>
                <a:srgbClr val="000000"/>
              </a:solidFill>
            </a:endParaRPr>
          </a:p>
        </p:txBody>
      </p:sp>
      <p:sp>
        <p:nvSpPr>
          <p:cNvPr id="538" name="Google Shape;538;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55</a:t>
            </a:fld>
            <a:endParaRPr dirty="0"/>
          </a:p>
        </p:txBody>
      </p:sp>
      <p:sp>
        <p:nvSpPr>
          <p:cNvPr id="539" name="Google Shape;539;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0" name="Google Shape;540;p79"/>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4"/>
        <p:cNvGrpSpPr/>
        <p:nvPr/>
      </p:nvGrpSpPr>
      <p:grpSpPr>
        <a:xfrm>
          <a:off x="0" y="0"/>
          <a:ext cx="0" cy="0"/>
          <a:chOff x="0" y="0"/>
          <a:chExt cx="0" cy="0"/>
        </a:xfrm>
      </p:grpSpPr>
      <p:sp>
        <p:nvSpPr>
          <p:cNvPr id="545" name="Google Shape;545;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group </a:t>
            </a:r>
            <a:endParaRPr dirty="0"/>
          </a:p>
        </p:txBody>
      </p:sp>
      <p:sp>
        <p:nvSpPr>
          <p:cNvPr id="546" name="Google Shape;546;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400"/>
              <a:buNone/>
            </a:pPr>
            <a:r>
              <a:rPr lang="en-GB" dirty="0">
                <a:solidFill>
                  <a:schemeClr val="dk1"/>
                </a:solidFill>
              </a:rPr>
              <a:t>Blood group is determined by the genes we inherit from our parents. There are </a:t>
            </a:r>
            <a:r>
              <a:rPr lang="en-GB" b="1" dirty="0">
                <a:solidFill>
                  <a:schemeClr val="dk1"/>
                </a:solidFill>
              </a:rPr>
              <a:t>4 main blood groups A, B, O and AB</a:t>
            </a:r>
            <a:r>
              <a:rPr lang="en-GB" dirty="0">
                <a:solidFill>
                  <a:schemeClr val="dk1"/>
                </a:solidFill>
              </a:rPr>
              <a:t>.</a:t>
            </a:r>
            <a:endParaRPr dirty="0">
              <a:solidFill>
                <a:schemeClr val="dk1"/>
              </a:solidFill>
            </a:endParaRPr>
          </a:p>
          <a:p>
            <a:pPr marL="0" lvl="0" indent="0" algn="l" rtl="0">
              <a:spcBef>
                <a:spcPts val="1000"/>
              </a:spcBef>
              <a:spcAft>
                <a:spcPts val="0"/>
              </a:spcAft>
              <a:buSzPts val="1400"/>
              <a:buNone/>
            </a:pPr>
            <a:r>
              <a:rPr lang="en-GB" dirty="0">
                <a:solidFill>
                  <a:schemeClr val="dk1"/>
                </a:solidFill>
              </a:rPr>
              <a:t>The letters relate to the presence of antigens and antibodies in the group, as the </a:t>
            </a:r>
            <a:r>
              <a:rPr lang="en-GB" u="sng" dirty="0">
                <a:solidFill>
                  <a:srgbClr val="0000FF"/>
                </a:solidFill>
                <a:hlinkClick r:id="rId3">
                  <a:extLst>
                    <a:ext uri="{A12FA001-AC4F-418D-AE19-62706E023703}">
                      <ahyp:hlinkClr xmlns:ahyp="http://schemas.microsoft.com/office/drawing/2018/hyperlinkcolor" val="tx"/>
                    </a:ext>
                  </a:extLst>
                </a:hlinkClick>
              </a:rPr>
              <a:t>NHS website</a:t>
            </a:r>
            <a:r>
              <a:rPr lang="en-GB" dirty="0">
                <a:solidFill>
                  <a:srgbClr val="0000FF"/>
                </a:solidFill>
              </a:rPr>
              <a:t> </a:t>
            </a:r>
            <a:r>
              <a:rPr lang="en-GB" dirty="0">
                <a:solidFill>
                  <a:schemeClr val="dk1"/>
                </a:solidFill>
              </a:rPr>
              <a:t>explains.</a:t>
            </a:r>
            <a:endParaRPr dirty="0">
              <a:solidFill>
                <a:schemeClr val="dk1"/>
              </a:solidFill>
            </a:endParaRPr>
          </a:p>
          <a:p>
            <a:pPr marL="0" lvl="0" indent="0" algn="l" rtl="0">
              <a:spcBef>
                <a:spcPts val="1000"/>
              </a:spcBef>
              <a:spcAft>
                <a:spcPts val="0"/>
              </a:spcAft>
              <a:buSzPts val="1400"/>
              <a:buNone/>
            </a:pPr>
            <a:r>
              <a:rPr lang="en-GB" b="1" dirty="0">
                <a:solidFill>
                  <a:schemeClr val="dk1"/>
                </a:solidFill>
              </a:rPr>
              <a:t>Antibodies</a:t>
            </a:r>
            <a:r>
              <a:rPr lang="en-GB" dirty="0">
                <a:solidFill>
                  <a:schemeClr val="dk1"/>
                </a:solidFill>
              </a:rPr>
              <a:t> are proteins found in plasma. They are part of your body's natural defences. They recognise foreign substances, such as germs, and alert your immune system, which destroys them.</a:t>
            </a:r>
            <a:endParaRPr dirty="0">
              <a:solidFill>
                <a:schemeClr val="dk1"/>
              </a:solidFill>
            </a:endParaRPr>
          </a:p>
          <a:p>
            <a:pPr marL="0" lvl="0" indent="0" algn="l" rtl="0">
              <a:spcBef>
                <a:spcPts val="1000"/>
              </a:spcBef>
              <a:spcAft>
                <a:spcPts val="0"/>
              </a:spcAft>
              <a:buSzPts val="1400"/>
              <a:buNone/>
            </a:pPr>
            <a:r>
              <a:rPr lang="en-GB" b="1" dirty="0">
                <a:solidFill>
                  <a:schemeClr val="dk1"/>
                </a:solidFill>
              </a:rPr>
              <a:t>Antigens</a:t>
            </a:r>
            <a:r>
              <a:rPr lang="en-GB" dirty="0">
                <a:solidFill>
                  <a:schemeClr val="dk1"/>
                </a:solidFill>
              </a:rPr>
              <a:t> are protein molecules found on the surface of red blood cells.</a:t>
            </a:r>
            <a:endParaRPr dirty="0">
              <a:solidFill>
                <a:schemeClr val="dk1"/>
              </a:solidFill>
            </a:endParaRPr>
          </a:p>
        </p:txBody>
      </p:sp>
      <p:sp>
        <p:nvSpPr>
          <p:cNvPr id="547" name="Google Shape;547;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56</a:t>
            </a:fld>
            <a:endParaRPr dirty="0"/>
          </a:p>
        </p:txBody>
      </p:sp>
      <p:sp>
        <p:nvSpPr>
          <p:cNvPr id="548" name="Google Shape;548;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9" name="Google Shape;549;p80"/>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3"/>
        <p:cNvGrpSpPr/>
        <p:nvPr/>
      </p:nvGrpSpPr>
      <p:grpSpPr>
        <a:xfrm>
          <a:off x="0" y="0"/>
          <a:ext cx="0" cy="0"/>
          <a:chOff x="0" y="0"/>
          <a:chExt cx="0" cy="0"/>
        </a:xfrm>
      </p:grpSpPr>
      <p:sp>
        <p:nvSpPr>
          <p:cNvPr id="554" name="Google Shape;554;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group and rhesus D antigen</a:t>
            </a:r>
            <a:endParaRPr dirty="0"/>
          </a:p>
        </p:txBody>
      </p:sp>
      <p:sp>
        <p:nvSpPr>
          <p:cNvPr id="555" name="Google Shape;555;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100"/>
              <a:buNone/>
            </a:pPr>
            <a:r>
              <a:rPr lang="en-GB" dirty="0">
                <a:solidFill>
                  <a:srgbClr val="000000"/>
                </a:solidFill>
              </a:rPr>
              <a:t>Red blood cells can also have a specific antigen called  rhesus D (RhD). </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If you have RhD, your blood group is described as </a:t>
            </a:r>
            <a:r>
              <a:rPr lang="en-GB" b="1" dirty="0">
                <a:solidFill>
                  <a:srgbClr val="000000"/>
                </a:solidFill>
              </a:rPr>
              <a:t>RhD positive</a:t>
            </a:r>
            <a:r>
              <a:rPr lang="en-GB" dirty="0">
                <a:solidFill>
                  <a:srgbClr val="000000"/>
                </a:solidFill>
              </a:rPr>
              <a:t>. </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If you do not have this antigen, your blood group is </a:t>
            </a:r>
            <a:r>
              <a:rPr lang="en-GB" b="1" dirty="0">
                <a:solidFill>
                  <a:srgbClr val="000000"/>
                </a:solidFill>
              </a:rPr>
              <a:t>RhD negative</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As </a:t>
            </a:r>
            <a:r>
              <a:rPr lang="en-GB" u="sng" dirty="0">
                <a:solidFill>
                  <a:srgbClr val="0000FF"/>
                </a:solidFill>
                <a:hlinkClick r:id="rId3">
                  <a:extLst>
                    <a:ext uri="{A12FA001-AC4F-418D-AE19-62706E023703}">
                      <ahyp:hlinkClr xmlns:ahyp="http://schemas.microsoft.com/office/drawing/2018/hyperlinkcolor" val="tx"/>
                    </a:ext>
                  </a:extLst>
                </a:hlinkClick>
              </a:rPr>
              <a:t>NHS Blood and Transplant</a:t>
            </a:r>
            <a:r>
              <a:rPr lang="en-GB" dirty="0">
                <a:solidFill>
                  <a:srgbClr val="0000FF"/>
                </a:solidFill>
              </a:rPr>
              <a:t> </a:t>
            </a:r>
            <a:r>
              <a:rPr lang="en-GB" dirty="0">
                <a:solidFill>
                  <a:srgbClr val="000000"/>
                </a:solidFill>
              </a:rPr>
              <a:t>explains: “The D antigen is the most immunogenic, meaning it provokes an immune response that makes it most likely to cause a transfusion reaction in the recipient.”</a:t>
            </a: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p:txBody>
      </p:sp>
      <p:sp>
        <p:nvSpPr>
          <p:cNvPr id="556" name="Google Shape;556;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57</a:t>
            </a:fld>
            <a:endParaRPr dirty="0"/>
          </a:p>
        </p:txBody>
      </p:sp>
      <p:sp>
        <p:nvSpPr>
          <p:cNvPr id="557" name="Google Shape;557;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8" name="Google Shape;558;p81"/>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2"/>
        <p:cNvGrpSpPr/>
        <p:nvPr/>
      </p:nvGrpSpPr>
      <p:grpSpPr>
        <a:xfrm>
          <a:off x="0" y="0"/>
          <a:ext cx="0" cy="0"/>
          <a:chOff x="0" y="0"/>
          <a:chExt cx="0" cy="0"/>
        </a:xfrm>
      </p:grpSpPr>
      <p:sp>
        <p:nvSpPr>
          <p:cNvPr id="563" name="Google Shape;563;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type in the population</a:t>
            </a:r>
            <a:endParaRPr dirty="0"/>
          </a:p>
        </p:txBody>
      </p:sp>
      <p:sp>
        <p:nvSpPr>
          <p:cNvPr id="564" name="Google Shape;564;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As blood group can be either RhD positive or negative, this means there are </a:t>
            </a:r>
            <a:r>
              <a:rPr lang="en-GB" b="1" dirty="0">
                <a:solidFill>
                  <a:srgbClr val="000000"/>
                </a:solidFill>
              </a:rPr>
              <a:t>8 more specific blood types</a:t>
            </a:r>
            <a:r>
              <a:rPr lang="en-GB" dirty="0">
                <a:solidFill>
                  <a:srgbClr val="000000"/>
                </a:solidFill>
              </a:rPr>
              <a:t>, with some being far more common in the population.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rgbClr val="000000"/>
                </a:solidFill>
              </a:rPr>
              <a:t>O positive: 35% of population</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O negative: 13%</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 positive: 30%</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 negative: 8%</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 positive: 8%</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 negative: 2%</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AB positive: 2%</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AB negative: 1%</a:t>
            </a:r>
            <a:endParaRPr sz="1100" dirty="0">
              <a:solidFill>
                <a:srgbClr val="000000"/>
              </a:solidFill>
            </a:endParaRPr>
          </a:p>
          <a:p>
            <a:pPr marL="0" lvl="0" indent="0" algn="l" rtl="0">
              <a:spcBef>
                <a:spcPts val="1000"/>
              </a:spcBef>
              <a:spcAft>
                <a:spcPts val="0"/>
              </a:spcAft>
              <a:buSzPts val="1100"/>
              <a:buNone/>
            </a:pPr>
            <a:r>
              <a:rPr lang="en-GB" dirty="0">
                <a:solidFill>
                  <a:srgbClr val="000000"/>
                </a:solidFill>
              </a:rPr>
              <a:t>Source: </a:t>
            </a:r>
            <a:r>
              <a:rPr lang="en-GB" u="sng" dirty="0">
                <a:solidFill>
                  <a:srgbClr val="0000FF"/>
                </a:solidFill>
                <a:hlinkClick r:id="rId3">
                  <a:extLst>
                    <a:ext uri="{A12FA001-AC4F-418D-AE19-62706E023703}">
                      <ahyp:hlinkClr xmlns:ahyp="http://schemas.microsoft.com/office/drawing/2018/hyperlinkcolor" val="tx"/>
                    </a:ext>
                  </a:extLst>
                </a:hlinkClick>
              </a:rPr>
              <a:t>NHS Blood and Transplant</a:t>
            </a:r>
            <a:endParaRPr dirty="0">
              <a:solidFill>
                <a:srgbClr val="0000FF"/>
              </a:solidFill>
            </a:endParaRPr>
          </a:p>
          <a:p>
            <a:pPr marL="0" lvl="0" indent="0" algn="l" rtl="0">
              <a:lnSpc>
                <a:spcPct val="115000"/>
              </a:lnSpc>
              <a:spcBef>
                <a:spcPts val="1000"/>
              </a:spcBef>
              <a:spcAft>
                <a:spcPts val="0"/>
              </a:spcAft>
              <a:buNone/>
            </a:pPr>
            <a:endParaRPr dirty="0"/>
          </a:p>
        </p:txBody>
      </p:sp>
      <p:sp>
        <p:nvSpPr>
          <p:cNvPr id="565" name="Google Shape;565;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58</a:t>
            </a:fld>
            <a:endParaRPr dirty="0"/>
          </a:p>
        </p:txBody>
      </p:sp>
      <p:sp>
        <p:nvSpPr>
          <p:cNvPr id="566" name="Google Shape;566;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7" name="Google Shape;567;p82"/>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1"/>
        <p:cNvGrpSpPr/>
        <p:nvPr/>
      </p:nvGrpSpPr>
      <p:grpSpPr>
        <a:xfrm>
          <a:off x="0" y="0"/>
          <a:ext cx="0" cy="0"/>
          <a:chOff x="0" y="0"/>
          <a:chExt cx="0" cy="0"/>
        </a:xfrm>
      </p:grpSpPr>
      <p:sp>
        <p:nvSpPr>
          <p:cNvPr id="572" name="Google Shape;572;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composition</a:t>
            </a:r>
            <a:endParaRPr dirty="0"/>
          </a:p>
        </p:txBody>
      </p:sp>
      <p:sp>
        <p:nvSpPr>
          <p:cNvPr id="573" name="Google Shape;573;p83"/>
          <p:cNvSpPr txBox="1">
            <a:spLocks noGrp="1"/>
          </p:cNvSpPr>
          <p:nvPr>
            <p:ph type="body" idx="1"/>
          </p:nvPr>
        </p:nvSpPr>
        <p:spPr>
          <a:xfrm>
            <a:off x="270000" y="789000"/>
            <a:ext cx="57657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400"/>
              <a:buFont typeface="Arial"/>
              <a:buNone/>
            </a:pPr>
            <a:r>
              <a:rPr lang="en-GB" dirty="0">
                <a:solidFill>
                  <a:schemeClr val="dk1"/>
                </a:solidFill>
              </a:rPr>
              <a:t>Explain that blood is made of different components, and is often separated into:</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red blood cells</a:t>
            </a:r>
            <a:r>
              <a:rPr lang="en-GB" dirty="0">
                <a:solidFill>
                  <a:schemeClr val="dk1"/>
                </a:solidFill>
              </a:rPr>
              <a:t>, e.g. to treat anaemia</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white blood cells</a:t>
            </a:r>
            <a:r>
              <a:rPr lang="en-GB" dirty="0">
                <a:solidFill>
                  <a:schemeClr val="dk1"/>
                </a:solidFill>
              </a:rPr>
              <a:t>, e.g. to treat infections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platelets</a:t>
            </a:r>
            <a:r>
              <a:rPr lang="en-GB" dirty="0">
                <a:solidFill>
                  <a:schemeClr val="dk1"/>
                </a:solidFill>
              </a:rPr>
              <a:t>, e.g. to treat leukaemia or other cancers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plasma</a:t>
            </a:r>
            <a:r>
              <a:rPr lang="en-GB" dirty="0">
                <a:solidFill>
                  <a:schemeClr val="dk1"/>
                </a:solidFill>
              </a:rPr>
              <a:t>, e.g. used after blood loss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people who donate their blood will see their blood type on their donor record.</a:t>
            </a:r>
            <a:endParaRPr dirty="0"/>
          </a:p>
          <a:p>
            <a:pPr marL="0" lvl="0" indent="0" algn="l" rtl="0">
              <a:lnSpc>
                <a:spcPct val="115000"/>
              </a:lnSpc>
              <a:spcBef>
                <a:spcPts val="1000"/>
              </a:spcBef>
              <a:spcAft>
                <a:spcPts val="0"/>
              </a:spcAft>
              <a:buSzPts val="1400"/>
              <a:buNone/>
            </a:pPr>
            <a:endParaRPr dirty="0">
              <a:solidFill>
                <a:srgbClr val="000000"/>
              </a:solidFill>
            </a:endParaRPr>
          </a:p>
          <a:p>
            <a:pPr marL="0" lvl="0" indent="0" algn="l" rtl="0">
              <a:lnSpc>
                <a:spcPct val="115000"/>
              </a:lnSpc>
              <a:spcBef>
                <a:spcPts val="1000"/>
              </a:spcBef>
              <a:spcAft>
                <a:spcPts val="0"/>
              </a:spcAft>
              <a:buNone/>
            </a:pPr>
            <a:endParaRPr dirty="0"/>
          </a:p>
        </p:txBody>
      </p:sp>
      <p:sp>
        <p:nvSpPr>
          <p:cNvPr id="574" name="Google Shape;574;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59</a:t>
            </a:fld>
            <a:endParaRPr dirty="0"/>
          </a:p>
        </p:txBody>
      </p:sp>
      <p:sp>
        <p:nvSpPr>
          <p:cNvPr id="575" name="Google Shape;575;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6" name="Google Shape;576;p83"/>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GB" dirty="0">
                <a:solidFill>
                  <a:schemeClr val="dk1"/>
                </a:solidFill>
              </a:rPr>
              <a:t>Physical health and fitness is closely related to the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physical education programmes of study</a:t>
            </a:r>
            <a:r>
              <a:rPr lang="en-GB" dirty="0">
                <a:solidFill>
                  <a:srgbClr val="0000FF"/>
                </a:solidFill>
              </a:rPr>
              <a:t> </a:t>
            </a:r>
            <a:r>
              <a:rPr lang="en-GB" dirty="0">
                <a:solidFill>
                  <a:schemeClr val="dk1"/>
                </a:solidFill>
              </a:rPr>
              <a:t>as well as to the modules:</a:t>
            </a:r>
            <a:endParaRPr dirty="0">
              <a:solidFill>
                <a:schemeClr val="dk1"/>
              </a:solidFill>
            </a:endParaRPr>
          </a:p>
          <a:p>
            <a:pPr marL="457200" marR="0" lvl="0" indent="-317500" algn="l" rtl="0">
              <a:lnSpc>
                <a:spcPct val="115000"/>
              </a:lnSpc>
              <a:spcBef>
                <a:spcPts val="1600"/>
              </a:spcBef>
              <a:spcAft>
                <a:spcPts val="0"/>
              </a:spcAft>
              <a:buClr>
                <a:schemeClr val="accent1"/>
              </a:buClr>
              <a:buSzPts val="1400"/>
              <a:buChar char="●"/>
            </a:pPr>
            <a:r>
              <a:rPr lang="en-GB" dirty="0">
                <a:solidFill>
                  <a:schemeClr val="dk1"/>
                </a:solidFill>
              </a:rPr>
              <a:t>health and prevention </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healthy eating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mental wellbeing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intimate relationships including sexual health </a:t>
            </a:r>
            <a:endParaRPr dirty="0">
              <a:solidFill>
                <a:schemeClr val="dk1"/>
              </a:solidFill>
            </a:endParaRPr>
          </a:p>
          <a:p>
            <a:pPr marL="0" marR="0" lvl="0" indent="0" algn="l" rtl="0">
              <a:lnSpc>
                <a:spcPct val="115000"/>
              </a:lnSpc>
              <a:spcBef>
                <a:spcPts val="1600"/>
              </a:spcBef>
              <a:spcAft>
                <a:spcPts val="0"/>
              </a:spcAft>
              <a:buSzPts val="1400"/>
              <a:buNone/>
            </a:pPr>
            <a:r>
              <a:rPr lang="en-GB" dirty="0">
                <a:solidFill>
                  <a:schemeClr val="dk1"/>
                </a:solidFill>
              </a:rPr>
              <a:t>Therefore you should:</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consider</a:t>
            </a:r>
            <a:r>
              <a:rPr lang="en-GB" dirty="0">
                <a:solidFill>
                  <a:schemeClr val="dk1"/>
                </a:solidFill>
              </a:rPr>
              <a:t> </a:t>
            </a:r>
            <a:r>
              <a:rPr lang="en-GB" b="1" dirty="0">
                <a:solidFill>
                  <a:schemeClr val="dk1"/>
                </a:solidFill>
              </a:rPr>
              <a:t>thematic links </a:t>
            </a:r>
            <a:r>
              <a:rPr lang="en-GB" dirty="0">
                <a:solidFill>
                  <a:schemeClr val="dk1"/>
                </a:solidFill>
              </a:rPr>
              <a:t>across key topics and the whole school when planning and delivering lessons</a:t>
            </a:r>
            <a:endParaRPr b="1"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find ways to </a:t>
            </a:r>
            <a:r>
              <a:rPr lang="en-GB" b="1" dirty="0">
                <a:solidFill>
                  <a:schemeClr val="dk1"/>
                </a:solidFill>
              </a:rPr>
              <a:t>link knowledge and vocabulary </a:t>
            </a:r>
            <a:r>
              <a:rPr lang="en-GB" dirty="0">
                <a:solidFill>
                  <a:schemeClr val="dk1"/>
                </a:solidFill>
              </a:rPr>
              <a:t>across topics</a:t>
            </a:r>
            <a:endParaRPr sz="1800" dirty="0">
              <a:solidFill>
                <a:schemeClr val="dk1"/>
              </a:solidFill>
            </a:endParaRPr>
          </a:p>
        </p:txBody>
      </p:sp>
      <p:sp>
        <p:nvSpPr>
          <p:cNvPr id="140" name="Google Shape;14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0"/>
        <p:cNvGrpSpPr/>
        <p:nvPr/>
      </p:nvGrpSpPr>
      <p:grpSpPr>
        <a:xfrm>
          <a:off x="0" y="0"/>
          <a:ext cx="0" cy="0"/>
          <a:chOff x="0" y="0"/>
          <a:chExt cx="0" cy="0"/>
        </a:xfrm>
      </p:grpSpPr>
      <p:sp>
        <p:nvSpPr>
          <p:cNvPr id="581" name="Google Shape;581;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blood is taken</a:t>
            </a:r>
            <a:endParaRPr dirty="0"/>
          </a:p>
        </p:txBody>
      </p:sp>
      <p:sp>
        <p:nvSpPr>
          <p:cNvPr id="582" name="Google Shape;582;p84"/>
          <p:cNvSpPr txBox="1">
            <a:spLocks noGrp="1"/>
          </p:cNvSpPr>
          <p:nvPr>
            <p:ph type="body" idx="1"/>
          </p:nvPr>
        </p:nvSpPr>
        <p:spPr>
          <a:xfrm>
            <a:off x="313200" y="69869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people can donate blood from the age of </a:t>
            </a:r>
            <a:r>
              <a:rPr lang="en-GB" b="1" dirty="0">
                <a:solidFill>
                  <a:srgbClr val="000000"/>
                </a:solidFill>
              </a:rPr>
              <a:t>17</a:t>
            </a:r>
            <a:r>
              <a:rPr lang="en-GB" dirty="0">
                <a:solidFill>
                  <a:srgbClr val="000000"/>
                </a:solidFill>
              </a:rPr>
              <a:t>. At donation, 470ml of blood is taken (</a:t>
            </a:r>
            <a:r>
              <a:rPr lang="en-GB" b="1" dirty="0">
                <a:solidFill>
                  <a:srgbClr val="000000"/>
                </a:solidFill>
              </a:rPr>
              <a:t>less than a pint</a:t>
            </a:r>
            <a:r>
              <a:rPr lang="en-GB" dirty="0">
                <a:solidFill>
                  <a:srgbClr val="000000"/>
                </a:solidFill>
              </a:rPr>
              <a:t>). This is about 10% of the blood in an adult human. </a:t>
            </a:r>
            <a:r>
              <a:rPr lang="en-GB" dirty="0">
                <a:solidFill>
                  <a:schemeClr val="dk1"/>
                </a:solidFill>
              </a:rPr>
              <a:t>(The average adult has 10 pints of blood in their body).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All donated blood is</a:t>
            </a:r>
            <a:r>
              <a:rPr lang="en-GB" b="1" dirty="0">
                <a:solidFill>
                  <a:srgbClr val="000000"/>
                </a:solidFill>
              </a:rPr>
              <a:t> tested for type and screened for infection</a:t>
            </a:r>
            <a:r>
              <a:rPr lang="en-GB" dirty="0">
                <a:solidFill>
                  <a:srgbClr val="000000"/>
                </a:solidFill>
              </a:rPr>
              <a:t>.</a:t>
            </a:r>
            <a:r>
              <a:rPr lang="en-GB" b="1" dirty="0">
                <a:solidFill>
                  <a:srgbClr val="000000"/>
                </a:solidFill>
              </a:rPr>
              <a:t> </a:t>
            </a:r>
            <a:r>
              <a:rPr lang="en-GB" dirty="0">
                <a:solidFill>
                  <a:srgbClr val="000000"/>
                </a:solidFill>
              </a:rPr>
              <a:t>The blood is then filtered and the components separated and stored in blood banks and hospitals ready for transfusion (giving the blood to a patient).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It takes about </a:t>
            </a:r>
            <a:r>
              <a:rPr lang="en-GB" b="1" dirty="0">
                <a:solidFill>
                  <a:srgbClr val="000000"/>
                </a:solidFill>
              </a:rPr>
              <a:t>24 hours for the body to replenish</a:t>
            </a:r>
            <a:r>
              <a:rPr lang="en-GB" dirty="0">
                <a:solidFill>
                  <a:srgbClr val="000000"/>
                </a:solidFill>
              </a:rPr>
              <a:t> the donated blood volume (plasma), and </a:t>
            </a:r>
            <a:r>
              <a:rPr lang="en-GB" b="1" dirty="0">
                <a:solidFill>
                  <a:srgbClr val="000000"/>
                </a:solidFill>
              </a:rPr>
              <a:t>4 to 6 weeks</a:t>
            </a:r>
            <a:r>
              <a:rPr lang="en-GB" dirty="0">
                <a:solidFill>
                  <a:srgbClr val="000000"/>
                </a:solidFill>
              </a:rPr>
              <a:t> </a:t>
            </a:r>
            <a:r>
              <a:rPr lang="en-GB" b="1" dirty="0">
                <a:solidFill>
                  <a:srgbClr val="000000"/>
                </a:solidFill>
              </a:rPr>
              <a:t>to completely replace</a:t>
            </a:r>
            <a:r>
              <a:rPr lang="en-GB" dirty="0">
                <a:solidFill>
                  <a:srgbClr val="000000"/>
                </a:solidFill>
              </a:rPr>
              <a:t> the red blood cells.</a:t>
            </a:r>
            <a:endParaRPr dirty="0">
              <a:solidFill>
                <a:srgbClr val="000000"/>
              </a:solidFill>
            </a:endParaRPr>
          </a:p>
        </p:txBody>
      </p:sp>
      <p:sp>
        <p:nvSpPr>
          <p:cNvPr id="583" name="Google Shape;583;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60</a:t>
            </a:fld>
            <a:endParaRPr dirty="0"/>
          </a:p>
        </p:txBody>
      </p:sp>
      <p:sp>
        <p:nvSpPr>
          <p:cNvPr id="584" name="Google Shape;584;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5" name="Google Shape;585;p84"/>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9"/>
        <p:cNvGrpSpPr/>
        <p:nvPr/>
      </p:nvGrpSpPr>
      <p:grpSpPr>
        <a:xfrm>
          <a:off x="0" y="0"/>
          <a:ext cx="0" cy="0"/>
          <a:chOff x="0" y="0"/>
          <a:chExt cx="0" cy="0"/>
        </a:xfrm>
      </p:grpSpPr>
      <p:sp>
        <p:nvSpPr>
          <p:cNvPr id="590" name="Google Shape;590;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donation </a:t>
            </a:r>
            <a:endParaRPr dirty="0"/>
          </a:p>
        </p:txBody>
      </p:sp>
      <p:sp>
        <p:nvSpPr>
          <p:cNvPr id="591" name="Google Shape;591;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organ donation is when someone gives their organs for use in medical treatment (e.g. transplant) or research. A donor’s organs need to be </a:t>
            </a:r>
            <a:r>
              <a:rPr lang="en-GB" b="1" dirty="0">
                <a:solidFill>
                  <a:srgbClr val="000000"/>
                </a:solidFill>
              </a:rPr>
              <a:t>matched</a:t>
            </a:r>
            <a:r>
              <a:rPr lang="en-GB" dirty="0">
                <a:solidFill>
                  <a:srgbClr val="000000"/>
                </a:solidFill>
              </a:rPr>
              <a:t> to the recipients, e.g. for blood type.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Most organ donations are made after death and include the </a:t>
            </a:r>
            <a:r>
              <a:rPr lang="en-GB" b="1" dirty="0">
                <a:solidFill>
                  <a:srgbClr val="000000"/>
                </a:solidFill>
              </a:rPr>
              <a:t>heart</a:t>
            </a:r>
            <a:r>
              <a:rPr lang="en-GB" dirty="0">
                <a:solidFill>
                  <a:srgbClr val="000000"/>
                </a:solidFill>
              </a:rPr>
              <a:t>,</a:t>
            </a:r>
            <a:r>
              <a:rPr lang="en-GB" b="1" dirty="0">
                <a:solidFill>
                  <a:srgbClr val="000000"/>
                </a:solidFill>
              </a:rPr>
              <a:t> lungs</a:t>
            </a:r>
            <a:r>
              <a:rPr lang="en-GB" dirty="0">
                <a:solidFill>
                  <a:srgbClr val="000000"/>
                </a:solidFill>
              </a:rPr>
              <a:t>,</a:t>
            </a:r>
            <a:r>
              <a:rPr lang="en-GB" b="1" dirty="0">
                <a:solidFill>
                  <a:srgbClr val="000000"/>
                </a:solidFill>
              </a:rPr>
              <a:t> liver</a:t>
            </a:r>
            <a:r>
              <a:rPr lang="en-GB" dirty="0">
                <a:solidFill>
                  <a:srgbClr val="000000"/>
                </a:solidFill>
              </a:rPr>
              <a:t>,</a:t>
            </a:r>
            <a:r>
              <a:rPr lang="en-GB" b="1" dirty="0">
                <a:solidFill>
                  <a:srgbClr val="000000"/>
                </a:solidFill>
              </a:rPr>
              <a:t> kidneys</a:t>
            </a:r>
            <a:r>
              <a:rPr lang="en-GB" dirty="0">
                <a:solidFill>
                  <a:srgbClr val="000000"/>
                </a:solidFill>
              </a:rPr>
              <a:t>,</a:t>
            </a:r>
            <a:r>
              <a:rPr lang="en-GB" b="1" dirty="0">
                <a:solidFill>
                  <a:srgbClr val="000000"/>
                </a:solidFill>
              </a:rPr>
              <a:t> pancreas</a:t>
            </a:r>
            <a:r>
              <a:rPr lang="en-GB" dirty="0">
                <a:solidFill>
                  <a:srgbClr val="000000"/>
                </a:solidFill>
              </a:rPr>
              <a:t> and </a:t>
            </a:r>
            <a:r>
              <a:rPr lang="en-GB" b="1" dirty="0">
                <a:solidFill>
                  <a:srgbClr val="000000"/>
                </a:solidFill>
              </a:rPr>
              <a:t>small bowel</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Tissue (</a:t>
            </a:r>
            <a:r>
              <a:rPr lang="en-GB" b="1" dirty="0">
                <a:solidFill>
                  <a:srgbClr val="000000"/>
                </a:solidFill>
              </a:rPr>
              <a:t>skin</a:t>
            </a:r>
            <a:r>
              <a:rPr lang="en-GB" dirty="0">
                <a:solidFill>
                  <a:srgbClr val="000000"/>
                </a:solidFill>
              </a:rPr>
              <a:t>,</a:t>
            </a:r>
            <a:r>
              <a:rPr lang="en-GB" b="1" dirty="0">
                <a:solidFill>
                  <a:srgbClr val="000000"/>
                </a:solidFill>
              </a:rPr>
              <a:t> tendons</a:t>
            </a:r>
            <a:r>
              <a:rPr lang="en-GB" dirty="0">
                <a:solidFill>
                  <a:srgbClr val="000000"/>
                </a:solidFill>
              </a:rPr>
              <a:t>,</a:t>
            </a:r>
            <a:r>
              <a:rPr lang="en-GB" b="1" dirty="0">
                <a:solidFill>
                  <a:srgbClr val="000000"/>
                </a:solidFill>
              </a:rPr>
              <a:t> eyes</a:t>
            </a:r>
            <a:r>
              <a:rPr lang="en-GB" dirty="0">
                <a:solidFill>
                  <a:srgbClr val="000000"/>
                </a:solidFill>
              </a:rPr>
              <a:t>,</a:t>
            </a:r>
            <a:r>
              <a:rPr lang="en-GB" b="1" dirty="0">
                <a:solidFill>
                  <a:srgbClr val="000000"/>
                </a:solidFill>
              </a:rPr>
              <a:t> heart valves </a:t>
            </a:r>
            <a:r>
              <a:rPr lang="en-GB" dirty="0">
                <a:solidFill>
                  <a:srgbClr val="000000"/>
                </a:solidFill>
              </a:rPr>
              <a:t>and</a:t>
            </a:r>
            <a:r>
              <a:rPr lang="en-GB" b="1" dirty="0">
                <a:solidFill>
                  <a:srgbClr val="000000"/>
                </a:solidFill>
              </a:rPr>
              <a:t> arteries</a:t>
            </a:r>
            <a:r>
              <a:rPr lang="en-GB" dirty="0">
                <a:solidFill>
                  <a:srgbClr val="000000"/>
                </a:solidFill>
              </a:rPr>
              <a:t>) and </a:t>
            </a:r>
            <a:r>
              <a:rPr lang="en-GB" b="1" dirty="0">
                <a:solidFill>
                  <a:srgbClr val="000000"/>
                </a:solidFill>
              </a:rPr>
              <a:t>bone</a:t>
            </a:r>
            <a:r>
              <a:rPr lang="en-GB" dirty="0">
                <a:solidFill>
                  <a:srgbClr val="000000"/>
                </a:solidFill>
              </a:rPr>
              <a:t> can also be used. It is also possible to use someone's </a:t>
            </a:r>
            <a:r>
              <a:rPr lang="en-GB" b="1" dirty="0">
                <a:solidFill>
                  <a:srgbClr val="000000"/>
                </a:solidFill>
              </a:rPr>
              <a:t>limbs</a:t>
            </a:r>
            <a:r>
              <a:rPr lang="en-GB" dirty="0">
                <a:solidFill>
                  <a:srgbClr val="000000"/>
                </a:solidFill>
              </a:rPr>
              <a:t> (arms and legs).</a:t>
            </a:r>
            <a:endParaRPr dirty="0">
              <a:solidFill>
                <a:srgbClr val="000000"/>
              </a:solidFill>
            </a:endParaRPr>
          </a:p>
        </p:txBody>
      </p:sp>
      <p:sp>
        <p:nvSpPr>
          <p:cNvPr id="592" name="Google Shape;592;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61</a:t>
            </a:fld>
            <a:endParaRPr dirty="0"/>
          </a:p>
        </p:txBody>
      </p:sp>
      <p:sp>
        <p:nvSpPr>
          <p:cNvPr id="593" name="Google Shape;593;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4" name="Google Shape;594;p85"/>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8"/>
        <p:cNvGrpSpPr/>
        <p:nvPr/>
      </p:nvGrpSpPr>
      <p:grpSpPr>
        <a:xfrm>
          <a:off x="0" y="0"/>
          <a:ext cx="0" cy="0"/>
          <a:chOff x="0" y="0"/>
          <a:chExt cx="0" cy="0"/>
        </a:xfrm>
      </p:grpSpPr>
      <p:sp>
        <p:nvSpPr>
          <p:cNvPr id="599" name="Google Shape;599;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and tissue transplant</a:t>
            </a:r>
            <a:endParaRPr dirty="0"/>
          </a:p>
        </p:txBody>
      </p:sp>
      <p:sp>
        <p:nvSpPr>
          <p:cNvPr id="600" name="Google Shape;600;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donated organs and tissue are commonly used in transplant surgery.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Getting a transplant can: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save or prolong a life</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increase quality of life</a:t>
            </a:r>
            <a:r>
              <a:rPr lang="en-GB" dirty="0">
                <a:solidFill>
                  <a:srgbClr val="000000"/>
                </a:solidFill>
              </a:rPr>
              <a:t> (e.g. allow the recipient to enjoy a more active lifestyle)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it can take time to find a donor who is a good match for someone who needs a transplant. </a:t>
            </a:r>
            <a:endParaRPr dirty="0">
              <a:solidFill>
                <a:srgbClr val="000000"/>
              </a:solidFill>
            </a:endParaRPr>
          </a:p>
          <a:p>
            <a:pPr marL="0" lvl="0" indent="0" algn="l" rtl="0">
              <a:spcBef>
                <a:spcPts val="1000"/>
              </a:spcBef>
              <a:spcAft>
                <a:spcPts val="0"/>
              </a:spcAft>
              <a:buSzPts val="1400"/>
              <a:buNone/>
            </a:pPr>
            <a:endParaRPr dirty="0">
              <a:solidFill>
                <a:srgbClr val="000000"/>
              </a:solidFill>
            </a:endParaRPr>
          </a:p>
        </p:txBody>
      </p:sp>
      <p:sp>
        <p:nvSpPr>
          <p:cNvPr id="601" name="Google Shape;601;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62</a:t>
            </a:fld>
            <a:endParaRPr dirty="0"/>
          </a:p>
        </p:txBody>
      </p:sp>
      <p:sp>
        <p:nvSpPr>
          <p:cNvPr id="602" name="Google Shape;602;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3" name="Google Shape;603;p86"/>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7"/>
        <p:cNvGrpSpPr/>
        <p:nvPr/>
      </p:nvGrpSpPr>
      <p:grpSpPr>
        <a:xfrm>
          <a:off x="0" y="0"/>
          <a:ext cx="0" cy="0"/>
          <a:chOff x="0" y="0"/>
          <a:chExt cx="0" cy="0"/>
        </a:xfrm>
      </p:grpSpPr>
      <p:sp>
        <p:nvSpPr>
          <p:cNvPr id="608" name="Google Shape;608;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First heart transplants</a:t>
            </a:r>
            <a:endParaRPr dirty="0"/>
          </a:p>
        </p:txBody>
      </p:sp>
      <p:sp>
        <p:nvSpPr>
          <p:cNvPr id="609" name="Google Shape;609;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400"/>
              <a:buNone/>
            </a:pPr>
            <a:r>
              <a:rPr lang="en-GB" dirty="0">
                <a:solidFill>
                  <a:srgbClr val="000000"/>
                </a:solidFill>
              </a:rPr>
              <a:t>Teachers may want to explain how transplant surgery has developed over time from the first human-to-human heart transplant operation carried out by surgeon Christiaan Barnard on the 3rd of December 1967 in South Africa.</a:t>
            </a:r>
            <a:endParaRPr dirty="0">
              <a:solidFill>
                <a:srgbClr val="000000"/>
              </a:solidFill>
            </a:endParaRPr>
          </a:p>
          <a:p>
            <a:pPr marL="0" lvl="0" indent="0" algn="l" rtl="0">
              <a:spcBef>
                <a:spcPts val="1000"/>
              </a:spcBef>
              <a:spcAft>
                <a:spcPts val="0"/>
              </a:spcAft>
              <a:buSzPts val="1400"/>
              <a:buNone/>
            </a:pPr>
            <a:r>
              <a:rPr lang="en-GB" dirty="0">
                <a:solidFill>
                  <a:srgbClr val="000000"/>
                </a:solidFill>
              </a:rPr>
              <a:t>What is considered to be the UK’s first successful heart transplant was carried out on the 18th of August 1979 by surgeon Sir Terence English. The recipient Keith Castle lived for another 5 years and helped to show people the great potential of transplant surgery. </a:t>
            </a:r>
            <a:endParaRPr dirty="0">
              <a:solidFill>
                <a:srgbClr val="000000"/>
              </a:solidFill>
            </a:endParaRPr>
          </a:p>
          <a:p>
            <a:pPr marL="0" lvl="0" indent="0" algn="l" rtl="0">
              <a:spcBef>
                <a:spcPts val="1000"/>
              </a:spcBef>
              <a:spcAft>
                <a:spcPts val="0"/>
              </a:spcAft>
              <a:buSzPts val="1400"/>
              <a:buNone/>
            </a:pPr>
            <a:endParaRPr dirty="0">
              <a:solidFill>
                <a:schemeClr val="dk1"/>
              </a:solidFill>
            </a:endParaRPr>
          </a:p>
        </p:txBody>
      </p:sp>
      <p:sp>
        <p:nvSpPr>
          <p:cNvPr id="610" name="Google Shape;610;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63</a:t>
            </a:fld>
            <a:endParaRPr dirty="0"/>
          </a:p>
        </p:txBody>
      </p:sp>
      <p:sp>
        <p:nvSpPr>
          <p:cNvPr id="611" name="Google Shape;611;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2" name="Google Shape;612;p87"/>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6"/>
        <p:cNvGrpSpPr/>
        <p:nvPr/>
      </p:nvGrpSpPr>
      <p:grpSpPr>
        <a:xfrm>
          <a:off x="0" y="0"/>
          <a:ext cx="0" cy="0"/>
          <a:chOff x="0" y="0"/>
          <a:chExt cx="0" cy="0"/>
        </a:xfrm>
      </p:grpSpPr>
      <p:sp>
        <p:nvSpPr>
          <p:cNvPr id="617" name="Google Shape;617;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donation after death</a:t>
            </a:r>
            <a:endParaRPr dirty="0"/>
          </a:p>
        </p:txBody>
      </p:sp>
      <p:sp>
        <p:nvSpPr>
          <p:cNvPr id="618" name="Google Shape;618;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b="1" dirty="0">
                <a:solidFill>
                  <a:srgbClr val="000000"/>
                </a:solidFill>
              </a:rPr>
              <a:t>Over 18s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the UK has changed to an </a:t>
            </a:r>
            <a:r>
              <a:rPr lang="en-GB" b="1" dirty="0">
                <a:solidFill>
                  <a:srgbClr val="000000"/>
                </a:solidFill>
              </a:rPr>
              <a:t>‘opt-out’ system</a:t>
            </a:r>
            <a:r>
              <a:rPr lang="en-GB" dirty="0">
                <a:solidFill>
                  <a:srgbClr val="000000"/>
                </a:solidFill>
              </a:rPr>
              <a:t> since May 2020. This means that an adult’s organs may be used when they die, unless they have recorded a decision</a:t>
            </a:r>
            <a:r>
              <a:rPr lang="en-GB" b="1" dirty="0">
                <a:solidFill>
                  <a:srgbClr val="000000"/>
                </a:solidFill>
              </a:rPr>
              <a:t> </a:t>
            </a:r>
            <a:r>
              <a:rPr lang="en-GB" dirty="0">
                <a:solidFill>
                  <a:srgbClr val="000000"/>
                </a:solidFill>
              </a:rPr>
              <a:t>not to donate.</a:t>
            </a:r>
            <a:endParaRPr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Under 18s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For under 18s, the decision about organ donation is made by the parents. If someone under 18 does want their organs donated in the event of their death, they can </a:t>
            </a:r>
            <a:r>
              <a:rPr lang="en-GB" b="1" dirty="0">
                <a:solidFill>
                  <a:srgbClr val="000000"/>
                </a:solidFill>
              </a:rPr>
              <a:t>record their decision and tell their family their wishes</a:t>
            </a:r>
            <a:r>
              <a:rPr lang="en-GB" dirty="0">
                <a:solidFill>
                  <a:srgbClr val="000000"/>
                </a:solidFill>
              </a:rPr>
              <a:t>.</a:t>
            </a:r>
            <a:endParaRPr dirty="0">
              <a:solidFill>
                <a:srgbClr val="000000"/>
              </a:solidFill>
            </a:endParaRPr>
          </a:p>
        </p:txBody>
      </p:sp>
      <p:sp>
        <p:nvSpPr>
          <p:cNvPr id="619" name="Google Shape;619;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
        <p:nvSpPr>
          <p:cNvPr id="620" name="Google Shape;620;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1" name="Google Shape;621;p88"/>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5"/>
        <p:cNvGrpSpPr/>
        <p:nvPr/>
      </p:nvGrpSpPr>
      <p:grpSpPr>
        <a:xfrm>
          <a:off x="0" y="0"/>
          <a:ext cx="0" cy="0"/>
          <a:chOff x="0" y="0"/>
          <a:chExt cx="0" cy="0"/>
        </a:xfrm>
      </p:grpSpPr>
      <p:sp>
        <p:nvSpPr>
          <p:cNvPr id="626" name="Google Shape;626;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Stem cell donation </a:t>
            </a:r>
            <a:endParaRPr dirty="0"/>
          </a:p>
        </p:txBody>
      </p:sp>
      <p:sp>
        <p:nvSpPr>
          <p:cNvPr id="627" name="Google Shape;627;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stem cells are made in the bone marrow. Stem cells are able to turn into other types of cells, such as blood cells. They can be used to treat people with </a:t>
            </a:r>
            <a:r>
              <a:rPr lang="en-GB" b="1" dirty="0">
                <a:solidFill>
                  <a:srgbClr val="000000"/>
                </a:solidFill>
              </a:rPr>
              <a:t>blood disorders</a:t>
            </a:r>
            <a:r>
              <a:rPr lang="en-GB" dirty="0">
                <a:solidFill>
                  <a:srgbClr val="000000"/>
                </a:solidFill>
              </a:rPr>
              <a:t> such as </a:t>
            </a:r>
            <a:r>
              <a:rPr lang="en-GB" b="1" dirty="0">
                <a:solidFill>
                  <a:srgbClr val="000000"/>
                </a:solidFill>
              </a:rPr>
              <a:t>leukaemia</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people </a:t>
            </a:r>
            <a:r>
              <a:rPr lang="en-GB" b="1" dirty="0">
                <a:solidFill>
                  <a:srgbClr val="000000"/>
                </a:solidFill>
              </a:rPr>
              <a:t>aged 16 to 30 </a:t>
            </a:r>
            <a:r>
              <a:rPr lang="en-GB" dirty="0">
                <a:solidFill>
                  <a:srgbClr val="000000"/>
                </a:solidFill>
              </a:rPr>
              <a:t>can donate their stem cells. Most donations (90%) are made through a </a:t>
            </a:r>
            <a:r>
              <a:rPr lang="en-GB" b="1" dirty="0">
                <a:solidFill>
                  <a:srgbClr val="000000"/>
                </a:solidFill>
              </a:rPr>
              <a:t>blood donation</a:t>
            </a:r>
            <a:r>
              <a:rPr lang="en-GB" dirty="0">
                <a:solidFill>
                  <a:srgbClr val="000000"/>
                </a:solidFill>
              </a:rPr>
              <a:t>. The other 10% of donations are from </a:t>
            </a:r>
            <a:r>
              <a:rPr lang="en-GB" b="1" dirty="0">
                <a:solidFill>
                  <a:srgbClr val="000000"/>
                </a:solidFill>
              </a:rPr>
              <a:t>bone marrow</a:t>
            </a:r>
            <a:r>
              <a:rPr lang="en-GB" dirty="0">
                <a:solidFill>
                  <a:srgbClr val="000000"/>
                </a:solidFill>
              </a:rPr>
              <a:t>. This is a surgical procedure carried out under local anaesthetic.</a:t>
            </a:r>
            <a:endParaRPr dirty="0">
              <a:solidFill>
                <a:srgbClr val="000000"/>
              </a:solidFill>
            </a:endParaRPr>
          </a:p>
          <a:p>
            <a:pPr marL="0" lvl="0" indent="0" algn="l" rtl="0">
              <a:spcBef>
                <a:spcPts val="1000"/>
              </a:spcBef>
              <a:spcAft>
                <a:spcPts val="0"/>
              </a:spcAft>
              <a:buClr>
                <a:schemeClr val="dk1"/>
              </a:buClr>
              <a:buSzPts val="1400"/>
              <a:buFont typeface="Arial"/>
              <a:buNone/>
            </a:pPr>
            <a:r>
              <a:rPr lang="en-GB" dirty="0">
                <a:solidFill>
                  <a:srgbClr val="000000"/>
                </a:solidFill>
              </a:rPr>
              <a:t>The body naturally replaces stem cells in the blood in </a:t>
            </a:r>
            <a:br>
              <a:rPr lang="en-GB" dirty="0">
                <a:solidFill>
                  <a:srgbClr val="000000"/>
                </a:solidFill>
              </a:rPr>
            </a:br>
            <a:r>
              <a:rPr lang="en-GB" dirty="0">
                <a:solidFill>
                  <a:srgbClr val="000000"/>
                </a:solidFill>
              </a:rPr>
              <a:t>4 to 6 weeks.</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628" name="Google Shape;628;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65</a:t>
            </a:fld>
            <a:endParaRPr dirty="0"/>
          </a:p>
        </p:txBody>
      </p:sp>
      <p:sp>
        <p:nvSpPr>
          <p:cNvPr id="629" name="Google Shape;629;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0" name="Google Shape;630;p89"/>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4"/>
        <p:cNvGrpSpPr/>
        <p:nvPr/>
      </p:nvGrpSpPr>
      <p:grpSpPr>
        <a:xfrm>
          <a:off x="0" y="0"/>
          <a:ext cx="0" cy="0"/>
          <a:chOff x="0" y="0"/>
          <a:chExt cx="0" cy="0"/>
        </a:xfrm>
      </p:grpSpPr>
      <p:sp>
        <p:nvSpPr>
          <p:cNvPr id="635" name="Google Shape;635;p90"/>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636" name="Google Shape;636;p9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0"/>
        <p:cNvGrpSpPr/>
        <p:nvPr/>
      </p:nvGrpSpPr>
      <p:grpSpPr>
        <a:xfrm>
          <a:off x="0" y="0"/>
          <a:ext cx="0" cy="0"/>
          <a:chOff x="0" y="0"/>
          <a:chExt cx="0" cy="0"/>
        </a:xfrm>
      </p:grpSpPr>
      <p:sp>
        <p:nvSpPr>
          <p:cNvPr id="641" name="Google Shape;641;p9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42" name="Google Shape;642;p9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The following are just some of the approaches you might consider  when preparing to teach about physical health and fitness.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You will need to adapt these approaches to ensure they are age appropriate and developmentally appropriate for your pupils.</a:t>
            </a:r>
            <a:endParaRPr dirty="0">
              <a:solidFill>
                <a:srgbClr val="000000"/>
              </a:solidFill>
            </a:endParaRPr>
          </a:p>
          <a:p>
            <a:pPr marL="457200" lvl="0" indent="0" algn="l" rtl="0">
              <a:lnSpc>
                <a:spcPct val="115000"/>
              </a:lnSpc>
              <a:spcBef>
                <a:spcPts val="1600"/>
              </a:spcBef>
              <a:spcAft>
                <a:spcPts val="1600"/>
              </a:spcAft>
              <a:buSzPts val="1400"/>
              <a:buNone/>
            </a:pPr>
            <a:endParaRPr sz="1800" dirty="0"/>
          </a:p>
        </p:txBody>
      </p:sp>
      <p:sp>
        <p:nvSpPr>
          <p:cNvPr id="643" name="Google Shape;643;p91"/>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67</a:t>
            </a:fld>
            <a:endParaRPr dirty="0"/>
          </a:p>
        </p:txBody>
      </p:sp>
      <p:sp>
        <p:nvSpPr>
          <p:cNvPr id="644" name="Google Shape;644;p9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8"/>
        <p:cNvGrpSpPr/>
        <p:nvPr/>
      </p:nvGrpSpPr>
      <p:grpSpPr>
        <a:xfrm>
          <a:off x="0" y="0"/>
          <a:ext cx="0" cy="0"/>
          <a:chOff x="0" y="0"/>
          <a:chExt cx="0" cy="0"/>
        </a:xfrm>
      </p:grpSpPr>
      <p:sp>
        <p:nvSpPr>
          <p:cNvPr id="649" name="Google Shape;649;p9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Take a whole school approach</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50" name="Google Shape;650;p92"/>
          <p:cNvSpPr txBox="1">
            <a:spLocks noGrp="1"/>
          </p:cNvSpPr>
          <p:nvPr>
            <p:ph type="body" idx="1"/>
          </p:nvPr>
        </p:nvSpPr>
        <p:spPr>
          <a:xfrm>
            <a:off x="288791" y="9786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rgbClr val="000000"/>
                </a:solidFill>
              </a:rPr>
              <a:t>Taking a whole school approach</a:t>
            </a:r>
            <a:r>
              <a:rPr lang="en-GB" dirty="0">
                <a:solidFill>
                  <a:srgbClr val="000000"/>
                </a:solidFill>
              </a:rPr>
              <a:t>, regular physical activity should be established across the school day, for example: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within PE lessons, while developing children’s physical literacy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active play during break times and after school activities (sports clubs, organised games)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having physically active, cross-curricular learning to reduce sedentary time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when travelling to school (e.g. cycling, scootering)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including swimming lessons</a:t>
            </a:r>
            <a:endParaRPr dirty="0">
              <a:solidFill>
                <a:srgbClr val="000000"/>
              </a:solidFill>
            </a:endParaRPr>
          </a:p>
          <a:p>
            <a:pPr marL="0" lvl="0" indent="0" algn="l" rtl="0">
              <a:lnSpc>
                <a:spcPct val="100000"/>
              </a:lnSpc>
              <a:spcBef>
                <a:spcPts val="1600"/>
              </a:spcBef>
              <a:spcAft>
                <a:spcPts val="0"/>
              </a:spcAft>
              <a:buSzPts val="1400"/>
              <a:buNone/>
            </a:pPr>
            <a:endParaRPr dirty="0"/>
          </a:p>
        </p:txBody>
      </p:sp>
      <p:sp>
        <p:nvSpPr>
          <p:cNvPr id="651" name="Google Shape;651;p9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52" name="Google Shape;652;p92"/>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6"/>
        <p:cNvGrpSpPr/>
        <p:nvPr/>
      </p:nvGrpSpPr>
      <p:grpSpPr>
        <a:xfrm>
          <a:off x="0" y="0"/>
          <a:ext cx="0" cy="0"/>
          <a:chOff x="0" y="0"/>
          <a:chExt cx="0" cy="0"/>
        </a:xfrm>
      </p:grpSpPr>
      <p:sp>
        <p:nvSpPr>
          <p:cNvPr id="657" name="Google Shape;657;p9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Principles of physical literacy</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59" name="Google Shape;659;p9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58" name="Google Shape;658;p93"/>
          <p:cNvSpPr txBox="1">
            <a:spLocks noGrp="1"/>
          </p:cNvSpPr>
          <p:nvPr>
            <p:ph type="body" idx="1"/>
          </p:nvPr>
        </p:nvSpPr>
        <p:spPr>
          <a:xfrm>
            <a:off x="270000" y="6861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600"/>
              </a:spcBef>
              <a:spcAft>
                <a:spcPts val="0"/>
              </a:spcAft>
              <a:buClr>
                <a:schemeClr val="dk1"/>
              </a:buClr>
              <a:buSzPts val="1400"/>
              <a:buFont typeface="Arial"/>
              <a:buNone/>
            </a:pPr>
            <a:r>
              <a:rPr lang="en-GB" dirty="0">
                <a:solidFill>
                  <a:srgbClr val="000000"/>
                </a:solidFill>
              </a:rPr>
              <a:t>Use the </a:t>
            </a:r>
            <a:r>
              <a:rPr lang="en-GB" b="1" dirty="0">
                <a:solidFill>
                  <a:srgbClr val="000000"/>
                </a:solidFill>
              </a:rPr>
              <a:t>principles of physical literacy </a:t>
            </a:r>
            <a:r>
              <a:rPr lang="en-GB" dirty="0">
                <a:solidFill>
                  <a:srgbClr val="000000"/>
                </a:solidFill>
              </a:rPr>
              <a:t>to design the provision of physical activity at school.</a:t>
            </a:r>
            <a:endParaRPr dirty="0">
              <a:solidFill>
                <a:srgbClr val="000000"/>
              </a:solidFill>
            </a:endParaRPr>
          </a:p>
          <a:p>
            <a:pPr marL="0" lvl="0" indent="0" algn="l" rtl="0">
              <a:lnSpc>
                <a:spcPct val="115000"/>
              </a:lnSpc>
              <a:spcBef>
                <a:spcPts val="1600"/>
              </a:spcBef>
              <a:spcAft>
                <a:spcPts val="0"/>
              </a:spcAft>
              <a:buClr>
                <a:schemeClr val="dk1"/>
              </a:buClr>
              <a:buSzPts val="1400"/>
              <a:buFont typeface="Arial"/>
              <a:buNone/>
            </a:pPr>
            <a:r>
              <a:rPr lang="en-GB" dirty="0">
                <a:solidFill>
                  <a:srgbClr val="000000"/>
                </a:solidFill>
              </a:rPr>
              <a:t>The principles of physical literacy are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develop </a:t>
            </a:r>
            <a:r>
              <a:rPr lang="en-GB" b="1" dirty="0">
                <a:solidFill>
                  <a:srgbClr val="000000"/>
                </a:solidFill>
              </a:rPr>
              <a:t>movement competence</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increase </a:t>
            </a:r>
            <a:r>
              <a:rPr lang="en-GB" b="1" dirty="0">
                <a:solidFill>
                  <a:srgbClr val="000000"/>
                </a:solidFill>
              </a:rPr>
              <a:t>children’s motivation</a:t>
            </a:r>
            <a:r>
              <a:rPr lang="en-GB" dirty="0">
                <a:solidFill>
                  <a:srgbClr val="000000"/>
                </a:solidFill>
              </a:rPr>
              <a:t> to move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improve children’s </a:t>
            </a:r>
            <a:r>
              <a:rPr lang="en-GB" b="1" dirty="0">
                <a:solidFill>
                  <a:srgbClr val="000000"/>
                </a:solidFill>
              </a:rPr>
              <a:t>confidence</a:t>
            </a:r>
            <a:r>
              <a:rPr lang="en-GB" dirty="0">
                <a:solidFill>
                  <a:srgbClr val="000000"/>
                </a:solidFill>
              </a:rPr>
              <a:t> when moving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develop the </a:t>
            </a:r>
            <a:r>
              <a:rPr lang="en-GB" b="1" dirty="0">
                <a:solidFill>
                  <a:srgbClr val="000000"/>
                </a:solidFill>
              </a:rPr>
              <a:t>knowledge </a:t>
            </a:r>
            <a:r>
              <a:rPr lang="en-GB" dirty="0">
                <a:solidFill>
                  <a:srgbClr val="000000"/>
                </a:solidFill>
              </a:rPr>
              <a:t>and</a:t>
            </a:r>
            <a:r>
              <a:rPr lang="en-GB" b="1" dirty="0">
                <a:solidFill>
                  <a:srgbClr val="000000"/>
                </a:solidFill>
              </a:rPr>
              <a:t> understanding</a:t>
            </a:r>
            <a:r>
              <a:rPr lang="en-GB" dirty="0">
                <a:solidFill>
                  <a:srgbClr val="000000"/>
                </a:solidFill>
              </a:rPr>
              <a:t> to maintain lifelong physical activity </a:t>
            </a:r>
            <a:r>
              <a:rPr lang="en-GB" b="1" dirty="0">
                <a:solidFill>
                  <a:srgbClr val="000000"/>
                </a:solidFill>
              </a:rPr>
              <a:t>habits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Children who are not considered to be physically literate are at a great disadvantage when trying to fully participate in physical activity sessions and/or sports.</a:t>
            </a:r>
            <a:endParaRPr b="1" dirty="0">
              <a:solidFill>
                <a:srgbClr val="000000"/>
              </a:solidFill>
            </a:endParaRPr>
          </a:p>
        </p:txBody>
      </p:sp>
      <p:sp>
        <p:nvSpPr>
          <p:cNvPr id="660" name="Google Shape;660;p93"/>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Physical health and fitness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46" name="Google Shape;146;p3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chemeClr val="dk1"/>
                </a:solidFill>
              </a:rPr>
              <a:t>Our leads </a:t>
            </a:r>
            <a:endParaRPr sz="2200" b="1" dirty="0">
              <a:solidFill>
                <a:schemeClr val="dk1"/>
              </a:solidFill>
            </a:endParaRPr>
          </a:p>
          <a:p>
            <a:pPr marL="0" lvl="0" indent="0" algn="l" rtl="0">
              <a:lnSpc>
                <a:spcPct val="115000"/>
              </a:lnSpc>
              <a:spcBef>
                <a:spcPts val="0"/>
              </a:spcBef>
              <a:spcAft>
                <a:spcPts val="0"/>
              </a:spcAft>
              <a:buSzPts val="1400"/>
              <a:buNone/>
            </a:pPr>
            <a:r>
              <a:rPr lang="en-GB" sz="1800" dirty="0">
                <a:solidFill>
                  <a:schemeClr val="accent2"/>
                </a:solidFill>
              </a:rPr>
              <a:t>[Names, contact details]</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solidFill>
                  <a:schemeClr val="dk1"/>
                </a:solidFill>
              </a:rPr>
              <a:t>Our policies</a:t>
            </a:r>
            <a:endParaRPr sz="2200" b="1" dirty="0">
              <a:solidFill>
                <a:schemeClr val="dk1"/>
              </a:solidFill>
            </a:endParaRPr>
          </a:p>
          <a:p>
            <a:pPr marL="0" lvl="0" indent="0" algn="l" rtl="0">
              <a:lnSpc>
                <a:spcPct val="115000"/>
              </a:lnSpc>
              <a:spcBef>
                <a:spcPts val="0"/>
              </a:spcBef>
              <a:spcAft>
                <a:spcPts val="0"/>
              </a:spcAft>
              <a:buSzPts val="1400"/>
              <a:buNone/>
            </a:pPr>
            <a:r>
              <a:rPr lang="en-GB" sz="1800" dirty="0">
                <a:solidFill>
                  <a:schemeClr val="accent2"/>
                </a:solidFill>
              </a:rPr>
              <a:t>[Add details - e.g. </a:t>
            </a:r>
            <a:r>
              <a:rPr lang="en-GB" dirty="0">
                <a:solidFill>
                  <a:schemeClr val="accent2"/>
                </a:solidFill>
              </a:rPr>
              <a:t>relevant</a:t>
            </a:r>
            <a:r>
              <a:rPr lang="en-GB" sz="1800" dirty="0">
                <a:solidFill>
                  <a:schemeClr val="accent2"/>
                </a:solidFill>
              </a:rPr>
              <a:t> school polic</a:t>
            </a:r>
            <a:r>
              <a:rPr lang="en-GB" dirty="0">
                <a:solidFill>
                  <a:schemeClr val="accent2"/>
                </a:solidFill>
              </a:rPr>
              <a:t>y</a:t>
            </a:r>
            <a:r>
              <a:rPr lang="en-GB" sz="1800" dirty="0">
                <a:solidFill>
                  <a:schemeClr val="accent2"/>
                </a:solidFill>
              </a:rPr>
              <a:t>]</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solidFill>
                  <a:schemeClr val="dk1"/>
                </a:solidFill>
              </a:rPr>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chemeClr val="dk1"/>
                </a:solidFill>
              </a:rPr>
              <a:t>Other information</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47" name="Google Shape;147;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4"/>
        <p:cNvGrpSpPr/>
        <p:nvPr/>
      </p:nvGrpSpPr>
      <p:grpSpPr>
        <a:xfrm>
          <a:off x="0" y="0"/>
          <a:ext cx="0" cy="0"/>
          <a:chOff x="0" y="0"/>
          <a:chExt cx="0" cy="0"/>
        </a:xfrm>
      </p:grpSpPr>
      <p:sp>
        <p:nvSpPr>
          <p:cNvPr id="665" name="Google Shape;665;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Good practice (1)</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66" name="Google Shape;666;p94"/>
          <p:cNvSpPr txBox="1">
            <a:spLocks noGrp="1"/>
          </p:cNvSpPr>
          <p:nvPr>
            <p:ph type="body" idx="1"/>
          </p:nvPr>
        </p:nvSpPr>
        <p:spPr>
          <a:xfrm>
            <a:off x="270000" y="984738"/>
            <a:ext cx="7607700" cy="3700962"/>
          </a:xfrm>
          <a:prstGeom prst="rect">
            <a:avLst/>
          </a:prstGeom>
          <a:noFill/>
          <a:ln>
            <a:noFill/>
          </a:ln>
        </p:spPr>
        <p:txBody>
          <a:bodyPr spcFirstLastPara="1" wrap="square" lIns="91425" tIns="91425" rIns="91425" bIns="91425" anchor="t" anchorCtr="0">
            <a:noAutofit/>
          </a:bodyPr>
          <a:lstStyle/>
          <a:p>
            <a:pPr marL="139700" lvl="0" indent="0" algn="l" rtl="0">
              <a:lnSpc>
                <a:spcPct val="115000"/>
              </a:lnSpc>
              <a:spcBef>
                <a:spcPts val="0"/>
              </a:spcBef>
              <a:spcAft>
                <a:spcPts val="0"/>
              </a:spcAft>
              <a:buClr>
                <a:schemeClr val="accent1"/>
              </a:buClr>
              <a:buSzPts val="1400"/>
              <a:buNone/>
            </a:pPr>
            <a:r>
              <a:rPr lang="en-GB" b="1" dirty="0">
                <a:solidFill>
                  <a:srgbClr val="000000"/>
                </a:solidFill>
              </a:rPr>
              <a:t>Enjoyment is key</a:t>
            </a:r>
            <a:r>
              <a:rPr lang="en-GB" dirty="0">
                <a:solidFill>
                  <a:srgbClr val="000000"/>
                </a:solidFill>
              </a:rPr>
              <a:t> to forming positive habits - make activities fun and try a wide variety of activities.</a:t>
            </a:r>
            <a:endParaRPr dirty="0">
              <a:solidFill>
                <a:srgbClr val="000000"/>
              </a:solidFill>
            </a:endParaRPr>
          </a:p>
          <a:p>
            <a:pPr marL="139700" lvl="0" indent="0" algn="l" rtl="0">
              <a:lnSpc>
                <a:spcPct val="115000"/>
              </a:lnSpc>
              <a:spcBef>
                <a:spcPts val="1000"/>
              </a:spcBef>
              <a:spcAft>
                <a:spcPts val="0"/>
              </a:spcAft>
              <a:buClr>
                <a:schemeClr val="accent1"/>
              </a:buClr>
              <a:buSzPts val="1400"/>
              <a:buNone/>
            </a:pPr>
            <a:r>
              <a:rPr lang="en-GB" b="1" dirty="0">
                <a:solidFill>
                  <a:srgbClr val="000000"/>
                </a:solidFill>
              </a:rPr>
              <a:t>Pupil voice is important </a:t>
            </a:r>
            <a:r>
              <a:rPr lang="en-GB" dirty="0">
                <a:solidFill>
                  <a:srgbClr val="000000"/>
                </a:solidFill>
              </a:rPr>
              <a:t>- involve them in designing activities so they feel greater ownership and the provision is in line with their interests.</a:t>
            </a:r>
            <a:endParaRPr dirty="0">
              <a:solidFill>
                <a:srgbClr val="000000"/>
              </a:solidFill>
            </a:endParaRPr>
          </a:p>
          <a:p>
            <a:pPr marL="139700" lvl="0" indent="0" algn="l" rtl="0">
              <a:lnSpc>
                <a:spcPct val="115000"/>
              </a:lnSpc>
              <a:spcBef>
                <a:spcPts val="1000"/>
              </a:spcBef>
              <a:spcAft>
                <a:spcPts val="0"/>
              </a:spcAft>
              <a:buClr>
                <a:schemeClr val="accent1"/>
              </a:buClr>
              <a:buSzPts val="1400"/>
              <a:buNone/>
            </a:pPr>
            <a:r>
              <a:rPr lang="en-GB" b="1" dirty="0">
                <a:solidFill>
                  <a:srgbClr val="000000"/>
                </a:solidFill>
              </a:rPr>
              <a:t>Activities should be inclusive and promoted </a:t>
            </a:r>
            <a:r>
              <a:rPr lang="en-GB" dirty="0">
                <a:solidFill>
                  <a:srgbClr val="000000"/>
                </a:solidFill>
              </a:rPr>
              <a:t>-</a:t>
            </a:r>
            <a:r>
              <a:rPr lang="en-GB" b="1" dirty="0">
                <a:solidFill>
                  <a:srgbClr val="000000"/>
                </a:solidFill>
              </a:rPr>
              <a:t> </a:t>
            </a:r>
            <a:r>
              <a:rPr lang="en-GB" dirty="0">
                <a:solidFill>
                  <a:srgbClr val="000000"/>
                </a:solidFill>
              </a:rPr>
              <a:t>disabled children are half as likely as non-disabled children to be active.</a:t>
            </a:r>
            <a:endParaRPr dirty="0">
              <a:solidFill>
                <a:srgbClr val="000000"/>
              </a:solidFill>
            </a:endParaRPr>
          </a:p>
          <a:p>
            <a:pPr marL="0" lvl="0" indent="0" algn="l" rtl="0">
              <a:lnSpc>
                <a:spcPct val="115000"/>
              </a:lnSpc>
              <a:spcBef>
                <a:spcPts val="1600"/>
              </a:spcBef>
              <a:spcAft>
                <a:spcPts val="0"/>
              </a:spcAft>
              <a:buSzPts val="1400"/>
              <a:buNone/>
            </a:pPr>
            <a:endParaRPr dirty="0"/>
          </a:p>
        </p:txBody>
      </p:sp>
      <p:sp>
        <p:nvSpPr>
          <p:cNvPr id="667" name="Google Shape;667;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68" name="Google Shape;668;p9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2"/>
        <p:cNvGrpSpPr/>
        <p:nvPr/>
      </p:nvGrpSpPr>
      <p:grpSpPr>
        <a:xfrm>
          <a:off x="0" y="0"/>
          <a:ext cx="0" cy="0"/>
          <a:chOff x="0" y="0"/>
          <a:chExt cx="0" cy="0"/>
        </a:xfrm>
      </p:grpSpPr>
      <p:sp>
        <p:nvSpPr>
          <p:cNvPr id="673" name="Google Shape;673;p9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Taking the message home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74" name="Google Shape;674;p95"/>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Be aware that younger children will have limited control over their routine outside of school. Encourage pupils </a:t>
            </a:r>
            <a:r>
              <a:rPr lang="en-GB" b="1" dirty="0">
                <a:solidFill>
                  <a:srgbClr val="000000"/>
                </a:solidFill>
              </a:rPr>
              <a:t>to take the message home</a:t>
            </a:r>
            <a:r>
              <a:rPr lang="en-GB" dirty="0">
                <a:solidFill>
                  <a:srgbClr val="000000"/>
                </a:solidFill>
              </a:rPr>
              <a:t>, and involve parents through </a:t>
            </a:r>
            <a:r>
              <a:rPr lang="en-GB" b="1" dirty="0">
                <a:solidFill>
                  <a:srgbClr val="000000"/>
                </a:solidFill>
              </a:rPr>
              <a:t>newsletters</a:t>
            </a:r>
            <a:r>
              <a:rPr lang="en-GB" dirty="0">
                <a:solidFill>
                  <a:srgbClr val="000000"/>
                </a:solidFill>
              </a:rPr>
              <a:t> and </a:t>
            </a:r>
            <a:r>
              <a:rPr lang="en-GB" b="1" dirty="0">
                <a:solidFill>
                  <a:srgbClr val="000000"/>
                </a:solidFill>
              </a:rPr>
              <a:t>homework</a:t>
            </a:r>
            <a:r>
              <a:rPr lang="en-GB" dirty="0">
                <a:solidFill>
                  <a:srgbClr val="000000"/>
                </a:solidFill>
              </a:rPr>
              <a:t> assignments.</a:t>
            </a:r>
            <a:endParaRPr dirty="0">
              <a:solidFill>
                <a:srgbClr val="000000"/>
              </a:solidFill>
            </a:endParaRPr>
          </a:p>
          <a:p>
            <a:pPr marL="0" marR="0" lvl="0" indent="0" algn="l" rtl="0">
              <a:lnSpc>
                <a:spcPct val="115000"/>
              </a:lnSpc>
              <a:spcBef>
                <a:spcPts val="1600"/>
              </a:spcBef>
              <a:spcAft>
                <a:spcPts val="0"/>
              </a:spcAft>
              <a:buSzPts val="1400"/>
              <a:buNone/>
            </a:pPr>
            <a:r>
              <a:rPr lang="en-GB" b="1" dirty="0">
                <a:solidFill>
                  <a:srgbClr val="000000"/>
                </a:solidFill>
              </a:rPr>
              <a:t>Explain to parents</a:t>
            </a:r>
            <a:r>
              <a:rPr lang="en-GB" dirty="0">
                <a:solidFill>
                  <a:srgbClr val="000000"/>
                </a:solidFill>
              </a:rPr>
              <a:t> the importance of physical activity, and that being active from a young age helps to establish an interest in </a:t>
            </a:r>
            <a:r>
              <a:rPr lang="en-GB" b="1" dirty="0">
                <a:solidFill>
                  <a:srgbClr val="000000"/>
                </a:solidFill>
              </a:rPr>
              <a:t>hobbies</a:t>
            </a:r>
            <a:r>
              <a:rPr lang="en-GB" dirty="0">
                <a:solidFill>
                  <a:srgbClr val="000000"/>
                </a:solidFill>
              </a:rPr>
              <a:t> leading to higher levels of physical activity later in life.</a:t>
            </a:r>
            <a:endParaRPr dirty="0">
              <a:solidFill>
                <a:srgbClr val="000000"/>
              </a:solidFill>
            </a:endParaRPr>
          </a:p>
        </p:txBody>
      </p:sp>
      <p:sp>
        <p:nvSpPr>
          <p:cNvPr id="675" name="Google Shape;675;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76" name="Google Shape;676;p95"/>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0"/>
        <p:cNvGrpSpPr/>
        <p:nvPr/>
      </p:nvGrpSpPr>
      <p:grpSpPr>
        <a:xfrm>
          <a:off x="0" y="0"/>
          <a:ext cx="0" cy="0"/>
          <a:chOff x="0" y="0"/>
          <a:chExt cx="0" cy="0"/>
        </a:xfrm>
      </p:grpSpPr>
      <p:sp>
        <p:nvSpPr>
          <p:cNvPr id="681" name="Google Shape;681;p9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mile initiatives and alternatives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2" name="Google Shape;682;p96"/>
          <p:cNvSpPr txBox="1">
            <a:spLocks noGrp="1"/>
          </p:cNvSpPr>
          <p:nvPr>
            <p:ph type="body" idx="1"/>
          </p:nvPr>
        </p:nvSpPr>
        <p:spPr>
          <a:xfrm>
            <a:off x="270000" y="914400"/>
            <a:ext cx="79596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To incorporate regular exercise in the school day, many primary schools now take part in an</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active mile initiative</a:t>
            </a:r>
            <a:r>
              <a:rPr lang="en-GB" dirty="0"/>
              <a:t>. </a:t>
            </a:r>
            <a:r>
              <a:rPr lang="en-GB" dirty="0">
                <a:solidFill>
                  <a:srgbClr val="000000"/>
                </a:solidFill>
              </a:rPr>
              <a:t>This involves an active 15-minute period of brisk walking, jogging or running.</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Some schools are also offering an alternative bout of exercise such as dance, fitness activities, or ball-games for those less interested in walking, jogging or running. As a non-competitive form of activity this encourages everyone to take part.</a:t>
            </a:r>
            <a:endParaRPr dirty="0">
              <a:solidFill>
                <a:srgbClr val="000000"/>
              </a:solidFill>
            </a:endParaRPr>
          </a:p>
        </p:txBody>
      </p:sp>
      <p:sp>
        <p:nvSpPr>
          <p:cNvPr id="683" name="Google Shape;683;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84" name="Google Shape;684;p9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8"/>
        <p:cNvGrpSpPr/>
        <p:nvPr/>
      </p:nvGrpSpPr>
      <p:grpSpPr>
        <a:xfrm>
          <a:off x="0" y="0"/>
          <a:ext cx="0" cy="0"/>
          <a:chOff x="0" y="0"/>
          <a:chExt cx="0" cy="0"/>
        </a:xfrm>
      </p:grpSpPr>
      <p:sp>
        <p:nvSpPr>
          <p:cNvPr id="689" name="Google Shape;689;p9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Appointing Health Ambassadors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90" name="Google Shape;690;p97"/>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Younger pupils may feel more comfortable speaking to young people closer to their age in the first instance. Consider developing older pupils in school as Health Ambassadors.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When developing the skills of Health Ambassadors, stress that they too must contact an adult if they are concerned about younger pupils.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The younger pupils will also need to know that Health Ambassadors are likely to share their worries with an adult but will be kept confidential between the Health Ambassador and the other adult.</a:t>
            </a:r>
            <a:endParaRPr dirty="0">
              <a:solidFill>
                <a:srgbClr val="00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91" name="Google Shape;691;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2" name="Google Shape;692;p9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physical health and fitness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chemeClr val="dk1"/>
                </a:solidFill>
              </a:rPr>
              <a:t>Ways in which we already teach about </a:t>
            </a:r>
            <a:r>
              <a:rPr lang="en-GB" b="1" dirty="0">
                <a:solidFill>
                  <a:schemeClr val="dk1"/>
                </a:solidFill>
              </a:rPr>
              <a:t>p</a:t>
            </a:r>
            <a:r>
              <a:rPr lang="en-GB" sz="1800" b="1" dirty="0">
                <a:solidFill>
                  <a:schemeClr val="dk1"/>
                </a:solidFill>
              </a:rPr>
              <a:t>hysical health and fitness</a:t>
            </a:r>
            <a:r>
              <a:rPr lang="en-GB" sz="1800" dirty="0">
                <a:solidFill>
                  <a:schemeClr val="dk1"/>
                </a:solidFill>
              </a:rPr>
              <a:t> at our school:</a:t>
            </a:r>
            <a:endParaRPr sz="1800" dirty="0">
              <a:solidFill>
                <a:schemeClr val="dk1"/>
              </a:solidFill>
            </a:endParaRPr>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186096" y="15362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26290" y="786647"/>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Some slides in this training have a</a:t>
            </a:r>
            <a:r>
              <a:rPr lang="en-GB" sz="1800" dirty="0"/>
              <a:t> </a:t>
            </a:r>
            <a:r>
              <a:rPr lang="en-GB" sz="1800" b="1" dirty="0">
                <a:solidFill>
                  <a:srgbClr val="260859"/>
                </a:solidFill>
              </a:rPr>
              <a:t>Primary</a:t>
            </a:r>
            <a:r>
              <a:rPr lang="en-GB" sz="1800" dirty="0"/>
              <a:t> or </a:t>
            </a:r>
            <a:r>
              <a:rPr lang="en-GB" sz="1800" b="1" dirty="0">
                <a:solidFill>
                  <a:srgbClr val="004712"/>
                </a:solidFill>
              </a:rPr>
              <a:t>Secondary</a:t>
            </a:r>
            <a:r>
              <a:rPr lang="en-GB" sz="1800" dirty="0"/>
              <a:t> </a:t>
            </a:r>
            <a:r>
              <a:rPr lang="en-GB" sz="1800" dirty="0">
                <a:solidFill>
                  <a:schemeClr val="dk1"/>
                </a:solidFill>
              </a:rPr>
              <a:t>label to indicate that the material is usually first introduced in that phase. </a:t>
            </a:r>
            <a:endParaRPr sz="1800" dirty="0">
              <a:solidFill>
                <a:schemeClr val="dk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63" name="Google Shape;163;p33"/>
          <p:cNvSpPr txBox="1">
            <a:spLocks noGrp="1"/>
          </p:cNvSpPr>
          <p:nvPr>
            <p:ph type="body" idx="4294967295"/>
          </p:nvPr>
        </p:nvSpPr>
        <p:spPr>
          <a:xfrm>
            <a:off x="306475" y="1728928"/>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62" name="Google Shape;162;p33"/>
          <p:cNvSpPr txBox="1">
            <a:spLocks noGrp="1"/>
          </p:cNvSpPr>
          <p:nvPr>
            <p:ph type="body" idx="4294967295"/>
          </p:nvPr>
        </p:nvSpPr>
        <p:spPr>
          <a:xfrm>
            <a:off x="306475" y="2887384"/>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800" dirty="0">
                <a:solidFill>
                  <a:schemeClr val="dk1"/>
                </a:solidFill>
              </a:rPr>
              <a:t>Using your knowledge of your pupils and school community you can:</a:t>
            </a:r>
            <a:endParaRPr sz="1800"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introduce secondary content in primary with pupils who need it and are ready</a:t>
            </a:r>
            <a:endParaRPr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teach the primary content in early secondary lessons to pupils who need to build knowledge before secondary content is taught</a:t>
            </a:r>
            <a:endParaRPr dirty="0">
              <a:solidFill>
                <a:schemeClr val="dk1"/>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61" name="Google Shape;161;p33"/>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445928B83D724B859E8E15B78DF8A5" ma:contentTypeVersion="11" ma:contentTypeDescription="Create a new document." ma:contentTypeScope="" ma:versionID="4e9131dd61b247d156cfff2107c5b1c6">
  <xsd:schema xmlns:xsd="http://www.w3.org/2001/XMLSchema" xmlns:xs="http://www.w3.org/2001/XMLSchema" xmlns:p="http://schemas.microsoft.com/office/2006/metadata/properties" xmlns:ns2="3cfac471-4577-4682-ace2-27119004fbfd" xmlns:ns3="fec5c98a-6fc8-4a06-b367-420d10c239c8" targetNamespace="http://schemas.microsoft.com/office/2006/metadata/properties" ma:root="true" ma:fieldsID="92b3b0f6bd96a5ba253984e88274ba70" ns2:_="" ns3:_="">
    <xsd:import namespace="3cfac471-4577-4682-ace2-27119004fbfd"/>
    <xsd:import namespace="fec5c98a-6fc8-4a06-b367-420d10c239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ac471-4577-4682-ace2-27119004f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c5c98a-6fc8-4a06-b367-420d10c239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312918-5F78-4FD8-A630-AE285F9CD3A9}"/>
</file>

<file path=customXml/itemProps2.xml><?xml version="1.0" encoding="utf-8"?>
<ds:datastoreItem xmlns:ds="http://schemas.openxmlformats.org/officeDocument/2006/customXml" ds:itemID="{7AA772C3-30FE-431B-ADA1-9AC10B11FBCE}"/>
</file>

<file path=customXml/itemProps3.xml><?xml version="1.0" encoding="utf-8"?>
<ds:datastoreItem xmlns:ds="http://schemas.openxmlformats.org/officeDocument/2006/customXml" ds:itemID="{1BF94BA3-D17E-4159-B453-6812F97E7B79}"/>
</file>

<file path=docProps/app.xml><?xml version="1.0" encoding="utf-8"?>
<Properties xmlns="http://schemas.openxmlformats.org/officeDocument/2006/extended-properties" xmlns:vt="http://schemas.openxmlformats.org/officeDocument/2006/docPropsVTypes">
  <TotalTime>96</TotalTime>
  <Words>7010</Words>
  <Application>Microsoft Office PowerPoint</Application>
  <PresentationFormat>On-screen Show (16:9)</PresentationFormat>
  <Paragraphs>725</Paragraphs>
  <Slides>89</Slides>
  <Notes>89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89</vt:i4>
      </vt:variant>
    </vt:vector>
  </HeadingPairs>
  <TitlesOfParts>
    <vt:vector size="93" baseType="lpstr">
      <vt:lpstr>Roboto</vt:lpstr>
      <vt:lpstr>Arial</vt:lpstr>
      <vt:lpstr>Simple Light</vt:lpstr>
      <vt:lpstr>Simple Light</vt:lpstr>
      <vt:lpstr>Teaching about  physical health and fitness</vt:lpstr>
      <vt:lpstr>Contents</vt:lpstr>
      <vt:lpstr>About this training module  </vt:lpstr>
      <vt:lpstr>What you get out of today </vt:lpstr>
      <vt:lpstr>Teaching the new curriculum</vt:lpstr>
      <vt:lpstr>Related topics</vt:lpstr>
      <vt:lpstr>Physical health and fitness support at [school name]  </vt:lpstr>
      <vt:lpstr>Teaching about physical health and fitness at [school name]   </vt:lpstr>
      <vt:lpstr>Primary and secondary teaching  </vt:lpstr>
      <vt:lpstr>Pupils with SEND</vt:lpstr>
      <vt:lpstr>Safeguarding</vt:lpstr>
      <vt:lpstr>Safeguarding (1)</vt:lpstr>
      <vt:lpstr>Trusted adults</vt:lpstr>
      <vt:lpstr>Ground rules</vt:lpstr>
      <vt:lpstr>Create class ground rules   </vt:lpstr>
      <vt:lpstr>Example ground rules   </vt:lpstr>
      <vt:lpstr>Primary curriculum</vt:lpstr>
      <vt:lpstr>Active lifestyles </vt:lpstr>
      <vt:lpstr>Active lifestyles in childhood (1)</vt:lpstr>
      <vt:lpstr>Active lifestyles in childhood (2)  </vt:lpstr>
      <vt:lpstr>Measuring fitness</vt:lpstr>
      <vt:lpstr>Benefits of physical activity (1)</vt:lpstr>
      <vt:lpstr>Benefits of physical activity (2) </vt:lpstr>
      <vt:lpstr>Benefits of physical activity on mental health (1)</vt:lpstr>
      <vt:lpstr>Benefits of physical activity on mental health (2)  </vt:lpstr>
      <vt:lpstr>Physical activity in the daily routine</vt:lpstr>
      <vt:lpstr>Physical activity in the weekly routine </vt:lpstr>
      <vt:lpstr>Understanding how to succeed </vt:lpstr>
      <vt:lpstr>Being inspired </vt:lpstr>
      <vt:lpstr>Finding activities we enjoy </vt:lpstr>
      <vt:lpstr>Risks of an inactive lifestyle</vt:lpstr>
      <vt:lpstr>Health risks of inactivity (1)</vt:lpstr>
      <vt:lpstr>Health risks of inactivity (2)</vt:lpstr>
      <vt:lpstr>How and when to seek support</vt:lpstr>
      <vt:lpstr>Secondary curriculum</vt:lpstr>
      <vt:lpstr>Healthy lifestyles</vt:lpstr>
      <vt:lpstr>Healthy lifestyles (1)</vt:lpstr>
      <vt:lpstr>Physical activity in the daily routine </vt:lpstr>
      <vt:lpstr>Muscle and bone strengthening</vt:lpstr>
      <vt:lpstr>Preparing for physical activity  </vt:lpstr>
      <vt:lpstr>Measuring fitness </vt:lpstr>
      <vt:lpstr>Maintaining a healthy weight  </vt:lpstr>
      <vt:lpstr>Abdominal obesity</vt:lpstr>
      <vt:lpstr>Help with weight concerns</vt:lpstr>
      <vt:lpstr>Risks of an inactive lifestyle </vt:lpstr>
      <vt:lpstr>Risks of an inactive lifestyle (1) </vt:lpstr>
      <vt:lpstr>Risks of an inactive lifestyle (2) </vt:lpstr>
      <vt:lpstr>Risks of an inactive lifestyle (3) </vt:lpstr>
      <vt:lpstr>Improving our health </vt:lpstr>
      <vt:lpstr>Benefits of a healthy lifestyle</vt:lpstr>
      <vt:lpstr>Benefits of an active lifestyle</vt:lpstr>
      <vt:lpstr>Mental wellbeing and activity (1)</vt:lpstr>
      <vt:lpstr>Mental wellbeing and activity (2)  </vt:lpstr>
      <vt:lpstr>Blood, organ and stem cell donation</vt:lpstr>
      <vt:lpstr>Blood donation</vt:lpstr>
      <vt:lpstr>Blood group </vt:lpstr>
      <vt:lpstr>Blood group and rhesus D antigen</vt:lpstr>
      <vt:lpstr>Blood type in the population</vt:lpstr>
      <vt:lpstr>Blood composition</vt:lpstr>
      <vt:lpstr>How blood is taken</vt:lpstr>
      <vt:lpstr>Organ donation </vt:lpstr>
      <vt:lpstr>Organ and tissue transplant</vt:lpstr>
      <vt:lpstr>First heart transplants</vt:lpstr>
      <vt:lpstr>Organ donation after death</vt:lpstr>
      <vt:lpstr>Stem cell donation </vt:lpstr>
      <vt:lpstr>Examples of good practice</vt:lpstr>
      <vt:lpstr>Good practice  </vt:lpstr>
      <vt:lpstr>Take a whole school approach </vt:lpstr>
      <vt:lpstr>Principles of physical literacy   </vt:lpstr>
      <vt:lpstr>Good practice (1)  </vt:lpstr>
      <vt:lpstr>Taking the message home  </vt:lpstr>
      <vt:lpstr>Active mile initiatives and alternatives  </vt:lpstr>
      <vt:lpstr>Appointing Health Ambassadors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physical health and fitness</dc:title>
  <cp:lastModifiedBy>LAWSON, Catherine</cp:lastModifiedBy>
  <cp:revision>1</cp:revision>
  <dcterms:modified xsi:type="dcterms:W3CDTF">2020-11-10T18:09:14Z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0x01010013445928B83D724B859E8E15B78DF8A5</vt:lpwstr>
  </property>
</Properties>
</file>