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Montserrat"/>
      <p:regular r:id="rId13"/>
      <p:bold r:id="rId14"/>
      <p:italic r:id="rId15"/>
      <p:boldItalic r:id="rId16"/>
    </p:embeddedFont>
    <p:embeddedFont>
      <p:font typeface="Century Gothic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Montserrat-regular.fntdata"/><Relationship Id="rId18" Type="http://schemas.openxmlformats.org/officeDocument/2006/relationships/font" Target="fonts/CenturyGothic-bold.fntdata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21" Type="http://schemas.openxmlformats.org/officeDocument/2006/relationships/customXml" Target="../customXml/item1.xml"/><Relationship Id="rId12" Type="http://schemas.openxmlformats.org/officeDocument/2006/relationships/slide" Target="slides/slide7.xml"/><Relationship Id="rId17" Type="http://schemas.openxmlformats.org/officeDocument/2006/relationships/font" Target="fonts/CenturyGothic-regular.fntdata"/><Relationship Id="rId7" Type="http://schemas.openxmlformats.org/officeDocument/2006/relationships/slide" Target="slides/slide2.xml"/><Relationship Id="rId20" Type="http://schemas.openxmlformats.org/officeDocument/2006/relationships/font" Target="fonts/CenturyGothic-boldItalic.fntdata"/><Relationship Id="rId2" Type="http://schemas.openxmlformats.org/officeDocument/2006/relationships/viewProps" Target="viewProps.xml"/><Relationship Id="rId16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5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font" Target="fonts/CenturyGothic-italic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Montserrat-bold.fntdata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ada70ed2f4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ada70ed2f4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Century Gothic"/>
                <a:ea typeface="Century Gothic"/>
                <a:cs typeface="Century Gothic"/>
                <a:sym typeface="Century Gothic"/>
              </a:rPr>
              <a:t>Sample</a:t>
            </a:r>
            <a:endParaRPr b="1"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161"/>
              </a:buClr>
              <a:buSzPts val="1200"/>
              <a:buFont typeface="Century Gothic"/>
              <a:buChar char="●"/>
            </a:pPr>
            <a:r>
              <a:rPr lang="en-GB" sz="1200">
                <a:solidFill>
                  <a:srgbClr val="41516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2 groups of Years 5-7 (equivalent to Y11-13 in the UK)</a:t>
            </a:r>
            <a:endParaRPr sz="1200">
              <a:solidFill>
                <a:srgbClr val="41516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en-GB" sz="1200">
                <a:solidFill>
                  <a:srgbClr val="41516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all around </a:t>
            </a:r>
            <a:r>
              <a:rPr lang="en-GB" sz="1200">
                <a:solidFill>
                  <a:srgbClr val="8D2424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age 17</a:t>
            </a:r>
            <a:r>
              <a:rPr lang="en-GB" sz="1200">
                <a:solidFill>
                  <a:srgbClr val="41516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on average. </a:t>
            </a:r>
            <a:endParaRPr sz="1200">
              <a:solidFill>
                <a:srgbClr val="41516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en-GB" sz="1200">
                <a:solidFill>
                  <a:srgbClr val="8D2424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63</a:t>
            </a:r>
            <a:r>
              <a:rPr lang="en-GB" sz="1200">
                <a:solidFill>
                  <a:srgbClr val="41516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participants in 1995 </a:t>
            </a:r>
            <a:endParaRPr sz="1200">
              <a:solidFill>
                <a:srgbClr val="41516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en-GB" sz="1200">
                <a:solidFill>
                  <a:srgbClr val="8D2424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65 </a:t>
            </a:r>
            <a:r>
              <a:rPr lang="en-GB" sz="1200">
                <a:solidFill>
                  <a:srgbClr val="41516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in 1998</a:t>
            </a:r>
            <a:endParaRPr sz="1200">
              <a:solidFill>
                <a:srgbClr val="41516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161"/>
              </a:buClr>
              <a:buSzPts val="1200"/>
              <a:buFont typeface="Century Gothic"/>
              <a:buChar char="●"/>
            </a:pPr>
            <a:r>
              <a:rPr lang="en-GB" sz="1200">
                <a:solidFill>
                  <a:srgbClr val="41516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All fluent in english but a translator was available in case of any cultural </a:t>
            </a:r>
            <a:r>
              <a:rPr lang="en-GB" sz="1200">
                <a:solidFill>
                  <a:srgbClr val="41516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misunderstandings</a:t>
            </a:r>
            <a:r>
              <a:rPr lang="en-GB" sz="1200">
                <a:solidFill>
                  <a:srgbClr val="41516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200">
              <a:solidFill>
                <a:srgbClr val="41516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1516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1516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Procedure</a:t>
            </a:r>
            <a:endParaRPr b="1" sz="1200">
              <a:solidFill>
                <a:srgbClr val="41516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161"/>
              </a:buClr>
              <a:buSzPts val="1200"/>
              <a:buFont typeface="Century Gothic"/>
              <a:buChar char="●"/>
            </a:pPr>
            <a:r>
              <a:rPr lang="en-GB" sz="1200">
                <a:solidFill>
                  <a:srgbClr val="41516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completed the EAT-26 questionnaire</a:t>
            </a:r>
            <a:endParaRPr sz="1200">
              <a:solidFill>
                <a:srgbClr val="41516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161"/>
              </a:buClr>
              <a:buSzPts val="1200"/>
              <a:buFont typeface="Century Gothic"/>
              <a:buChar char="●"/>
            </a:pPr>
            <a:r>
              <a:rPr lang="en-GB" sz="1200">
                <a:solidFill>
                  <a:srgbClr val="41516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Semi-structured interview</a:t>
            </a:r>
            <a:endParaRPr sz="1200">
              <a:solidFill>
                <a:srgbClr val="41516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161"/>
              </a:buClr>
              <a:buSzPts val="1200"/>
              <a:buFont typeface="Century Gothic"/>
              <a:buChar char="●"/>
            </a:pPr>
            <a:r>
              <a:rPr lang="en-GB" sz="1200">
                <a:solidFill>
                  <a:srgbClr val="41516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Questions on television in the home</a:t>
            </a:r>
            <a:endParaRPr sz="1200">
              <a:solidFill>
                <a:srgbClr val="41516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161"/>
              </a:buClr>
              <a:buSzPts val="1200"/>
              <a:buFont typeface="Century Gothic"/>
              <a:buChar char="●"/>
            </a:pPr>
            <a:r>
              <a:rPr lang="en-GB" sz="1200">
                <a:solidFill>
                  <a:srgbClr val="41516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Height</a:t>
            </a:r>
            <a:r>
              <a:rPr lang="en-GB" sz="1200">
                <a:solidFill>
                  <a:srgbClr val="41516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and weight </a:t>
            </a:r>
            <a:r>
              <a:rPr lang="en-GB" sz="1200">
                <a:solidFill>
                  <a:srgbClr val="41516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measured</a:t>
            </a:r>
            <a:endParaRPr sz="1200">
              <a:solidFill>
                <a:srgbClr val="41516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1516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41516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The 1998 group were also asked more detailed questions:</a:t>
            </a:r>
            <a:endParaRPr sz="1200">
              <a:solidFill>
                <a:srgbClr val="41516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-GB" sz="1200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Have you ever tried to change your diet in order to change your weight?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-GB" sz="1200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Do parents or family ever say you should eat more?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-GB" sz="1200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How important is it to you that you like your weight?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-GB" sz="1200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Do you ever think you should eat less?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In addition in the the 1998 group 30 girls were </a:t>
            </a:r>
            <a:r>
              <a:rPr lang="en-GB" sz="1200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asked</a:t>
            </a:r>
            <a:r>
              <a:rPr lang="en-GB" sz="1200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further questions due to high score on EAT-26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1516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b724d4278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b724d4278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800"/>
              </a:spcBef>
              <a:spcAft>
                <a:spcPts val="0"/>
              </a:spcAft>
              <a:buClr>
                <a:srgbClr val="415161"/>
              </a:buClr>
              <a:buSzPts val="1200"/>
              <a:buFont typeface="Century Gothic"/>
              <a:buChar char="●"/>
            </a:pPr>
            <a:r>
              <a:rPr lang="en-GB" sz="1200">
                <a:solidFill>
                  <a:srgbClr val="41516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Up until this point, the Fijians had a preference for larger body types</a:t>
            </a:r>
            <a:endParaRPr sz="1200">
              <a:solidFill>
                <a:srgbClr val="41516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415161"/>
              </a:buClr>
              <a:buSzPts val="1200"/>
              <a:buFont typeface="Century Gothic"/>
              <a:buChar char="●"/>
            </a:pPr>
            <a:r>
              <a:rPr lang="en-GB" sz="1200">
                <a:solidFill>
                  <a:srgbClr val="41516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slim women were traditionally seen as weak</a:t>
            </a:r>
            <a:endParaRPr sz="1200">
              <a:solidFill>
                <a:srgbClr val="41516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b724d4278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b724d4278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●"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 you predict what happened to;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o"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Body image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o"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Numbers of eating disorders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o"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Dieting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ada70ed2f4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ada70ed2f4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415161"/>
              </a:buClr>
              <a:buSzPts val="1200"/>
              <a:buFont typeface="Century Gothic"/>
              <a:buChar char="●"/>
            </a:pPr>
            <a:r>
              <a:rPr lang="en-GB" sz="1200">
                <a:solidFill>
                  <a:srgbClr val="41516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Weight didn’t change much between 1995 and 1998-average 24.5 and 24.9</a:t>
            </a:r>
            <a:endParaRPr sz="1200">
              <a:solidFill>
                <a:srgbClr val="41516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415161"/>
              </a:buClr>
              <a:buSzPts val="1200"/>
              <a:buFont typeface="Century Gothic"/>
              <a:buChar char="●"/>
            </a:pPr>
            <a:r>
              <a:rPr lang="en-GB" sz="1200">
                <a:solidFill>
                  <a:srgbClr val="41516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TV viewing increased from 41% 1995 yo 71% in 1998</a:t>
            </a:r>
            <a:endParaRPr sz="1200">
              <a:solidFill>
                <a:srgbClr val="41516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●"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EAT-26 (of over 20) score increased from 12.7% to 29.2%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415161"/>
              </a:buClr>
              <a:buSzPts val="1200"/>
              <a:buFont typeface="Century Gothic"/>
              <a:buChar char="●"/>
            </a:pPr>
            <a:r>
              <a:rPr lang="en-GB" sz="1200">
                <a:solidFill>
                  <a:srgbClr val="41516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Purging was not reported in 1995 but 11.3% reported it in 1998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en-GB" sz="1200">
                <a:solidFill>
                  <a:srgbClr val="41516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Dieting is not a part of traditional Fijian culture, but in 1998 </a:t>
            </a:r>
            <a:r>
              <a:rPr lang="en-GB" sz="1200">
                <a:solidFill>
                  <a:srgbClr val="8D2424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74% </a:t>
            </a:r>
            <a:r>
              <a:rPr lang="en-GB" sz="1200">
                <a:solidFill>
                  <a:srgbClr val="41516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reported they felt too big or too fat and </a:t>
            </a:r>
            <a:r>
              <a:rPr lang="en-GB" sz="1200">
                <a:solidFill>
                  <a:srgbClr val="8D2424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69%</a:t>
            </a:r>
            <a:r>
              <a:rPr lang="en-GB" sz="1200">
                <a:solidFill>
                  <a:srgbClr val="41516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reported they had dieted at some point.</a:t>
            </a:r>
            <a:endParaRPr sz="1200">
              <a:solidFill>
                <a:srgbClr val="41516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en-GB" sz="1200">
                <a:solidFill>
                  <a:srgbClr val="41516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>
                <a:solidFill>
                  <a:srgbClr val="8D2424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83% </a:t>
            </a:r>
            <a:r>
              <a:rPr lang="en-GB" sz="1200">
                <a:solidFill>
                  <a:srgbClr val="41516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felt that television was an influence in terms of body weight or body image and </a:t>
            </a:r>
            <a:r>
              <a:rPr lang="en-GB" sz="1200">
                <a:solidFill>
                  <a:srgbClr val="8D2424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40%</a:t>
            </a:r>
            <a:r>
              <a:rPr lang="en-GB" sz="1200">
                <a:solidFill>
                  <a:srgbClr val="41516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linked losing weight to future success. (Unfortunately, these questions were not asked of the 1995 group.)</a:t>
            </a:r>
            <a:endParaRPr sz="1200">
              <a:solidFill>
                <a:srgbClr val="41516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b724d4278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b724d4278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1516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ada70ed2f4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ada70ed2f4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"/>
          <p:cNvSpPr txBox="1"/>
          <p:nvPr>
            <p:ph type="title"/>
          </p:nvPr>
        </p:nvSpPr>
        <p:spPr>
          <a:xfrm>
            <a:off x="866441" y="691729"/>
            <a:ext cx="64236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" type="body"/>
          </p:nvPr>
        </p:nvSpPr>
        <p:spPr>
          <a:xfrm>
            <a:off x="866441" y="1866900"/>
            <a:ext cx="23133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0" sz="15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25" name="Google Shape;25;p2"/>
          <p:cNvSpPr txBox="1"/>
          <p:nvPr>
            <p:ph idx="2" type="body"/>
          </p:nvPr>
        </p:nvSpPr>
        <p:spPr>
          <a:xfrm>
            <a:off x="866440" y="2360374"/>
            <a:ext cx="2313300" cy="21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26" name="Google Shape;26;p2"/>
          <p:cNvSpPr txBox="1"/>
          <p:nvPr>
            <p:ph idx="3" type="body"/>
          </p:nvPr>
        </p:nvSpPr>
        <p:spPr>
          <a:xfrm>
            <a:off x="3408472" y="1866900"/>
            <a:ext cx="23268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0" sz="15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27" name="Google Shape;27;p2"/>
          <p:cNvSpPr txBox="1"/>
          <p:nvPr>
            <p:ph idx="4" type="body"/>
          </p:nvPr>
        </p:nvSpPr>
        <p:spPr>
          <a:xfrm>
            <a:off x="3408472" y="2360374"/>
            <a:ext cx="2326800" cy="21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28" name="Google Shape;28;p2"/>
          <p:cNvSpPr txBox="1"/>
          <p:nvPr>
            <p:ph idx="5" type="body"/>
          </p:nvPr>
        </p:nvSpPr>
        <p:spPr>
          <a:xfrm>
            <a:off x="5963820" y="1866901"/>
            <a:ext cx="23136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0" sz="15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29" name="Google Shape;29;p2"/>
          <p:cNvSpPr txBox="1"/>
          <p:nvPr>
            <p:ph idx="6" type="body"/>
          </p:nvPr>
        </p:nvSpPr>
        <p:spPr>
          <a:xfrm>
            <a:off x="5963821" y="2360373"/>
            <a:ext cx="2313600" cy="21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cxnSp>
        <p:nvCxnSpPr>
          <p:cNvPr id="30" name="Google Shape;30;p2"/>
          <p:cNvCxnSpPr/>
          <p:nvPr/>
        </p:nvCxnSpPr>
        <p:spPr>
          <a:xfrm>
            <a:off x="3294530" y="1866901"/>
            <a:ext cx="0" cy="26598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2"/>
          <p:cNvCxnSpPr/>
          <p:nvPr/>
        </p:nvCxnSpPr>
        <p:spPr>
          <a:xfrm>
            <a:off x="5849521" y="1866901"/>
            <a:ext cx="0" cy="26598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2"/>
          <p:cNvSpPr txBox="1"/>
          <p:nvPr>
            <p:ph idx="10" type="dt"/>
          </p:nvPr>
        </p:nvSpPr>
        <p:spPr>
          <a:xfrm>
            <a:off x="7539638" y="4774124"/>
            <a:ext cx="9906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" name="Google Shape;33;p2"/>
          <p:cNvSpPr txBox="1"/>
          <p:nvPr>
            <p:ph idx="11" type="ftr"/>
          </p:nvPr>
        </p:nvSpPr>
        <p:spPr>
          <a:xfrm>
            <a:off x="590843" y="4774124"/>
            <a:ext cx="38598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Google Shape;34;p2"/>
          <p:cNvSpPr txBox="1"/>
          <p:nvPr>
            <p:ph idx="12" type="sldNum"/>
          </p:nvPr>
        </p:nvSpPr>
        <p:spPr>
          <a:xfrm>
            <a:off x="7766428" y="221798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11"/>
          <p:cNvGrpSpPr/>
          <p:nvPr/>
        </p:nvGrpSpPr>
        <p:grpSpPr>
          <a:xfrm>
            <a:off x="0" y="0"/>
            <a:ext cx="9144000" cy="5145599"/>
            <a:chOff x="0" y="0"/>
            <a:chExt cx="9144000" cy="6860799"/>
          </a:xfrm>
        </p:grpSpPr>
        <p:sp>
          <p:nvSpPr>
            <p:cNvPr id="122" name="Google Shape;122;p11"/>
            <p:cNvSpPr/>
            <p:nvPr/>
          </p:nvSpPr>
          <p:spPr>
            <a:xfrm>
              <a:off x="0" y="0"/>
              <a:ext cx="91188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6704" r="-16982" t="0"/>
              </a:stretch>
            </a:blip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75CEEC">
                    <a:alpha val="5098"/>
                  </a:srgbClr>
                </a:gs>
                <a:gs pos="36000">
                  <a:srgbClr val="75CEEC">
                    <a:alpha val="4313"/>
                  </a:srgbClr>
                </a:gs>
                <a:gs pos="69000">
                  <a:srgbClr val="75CEEC">
                    <a:alpha val="0"/>
                  </a:srgbClr>
                </a:gs>
                <a:gs pos="100000">
                  <a:srgbClr val="75CEEC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75CEEC">
                    <a:alpha val="9411"/>
                  </a:srgbClr>
                </a:gs>
                <a:gs pos="36000">
                  <a:srgbClr val="75CEEC">
                    <a:alpha val="8235"/>
                  </a:srgbClr>
                </a:gs>
                <a:gs pos="75000">
                  <a:srgbClr val="75CEEC">
                    <a:alpha val="0"/>
                  </a:srgbClr>
                </a:gs>
                <a:gs pos="100000">
                  <a:srgbClr val="75CEEC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1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2156"/>
                  </a:srgbClr>
                </a:gs>
                <a:gs pos="36000">
                  <a:srgbClr val="F7F7F7">
                    <a:alpha val="5098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1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2156"/>
                  </a:srgbClr>
                </a:gs>
                <a:gs pos="36000">
                  <a:srgbClr val="F7F7F7">
                    <a:alpha val="5098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75CEEC">
                    <a:alpha val="6274"/>
                  </a:srgbClr>
                </a:gs>
                <a:gs pos="36000">
                  <a:srgbClr val="75CEEC">
                    <a:alpha val="6274"/>
                  </a:srgbClr>
                </a:gs>
                <a:gs pos="72000">
                  <a:srgbClr val="75CEEC">
                    <a:alpha val="0"/>
                  </a:srgbClr>
                </a:gs>
                <a:gs pos="100000">
                  <a:srgbClr val="75CEEC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1"/>
            <p:cNvSpPr/>
            <p:nvPr/>
          </p:nvSpPr>
          <p:spPr>
            <a:xfrm rot="-5912384">
              <a:off x="2769750" y="1458379"/>
              <a:ext cx="2377686" cy="317742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1"/>
            <p:cNvSpPr/>
            <p:nvPr/>
          </p:nvSpPr>
          <p:spPr>
            <a:xfrm>
              <a:off x="5283673" y="402165"/>
              <a:ext cx="3465900" cy="605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1"/>
            <p:cNvSpPr/>
            <p:nvPr/>
          </p:nvSpPr>
          <p:spPr>
            <a:xfrm rot="-5400000">
              <a:off x="2548536" y="1765594"/>
              <a:ext cx="5995995" cy="3326810"/>
            </a:xfrm>
            <a:custGeom>
              <a:rect b="b" l="l" r="r" t="t"/>
              <a:pathLst>
                <a:path extrusionOk="0" h="2752" w="4960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31" name="Google Shape;131;p11"/>
            <p:cNvSpPr/>
            <p:nvPr/>
          </p:nvSpPr>
          <p:spPr>
            <a:xfrm>
              <a:off x="0" y="0"/>
              <a:ext cx="9144000" cy="6858000"/>
            </a:xfrm>
            <a:custGeom>
              <a:rect b="b" l="l" r="r" t="t"/>
              <a:pathLst>
                <a:path extrusionOk="0" h="4320" w="576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32" name="Google Shape;132;p11"/>
          <p:cNvSpPr txBox="1"/>
          <p:nvPr>
            <p:ph type="title"/>
          </p:nvPr>
        </p:nvSpPr>
        <p:spPr>
          <a:xfrm>
            <a:off x="866440" y="1085850"/>
            <a:ext cx="2712600" cy="1121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entury Gothic"/>
              <a:buNone/>
              <a:defRPr b="0"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11"/>
          <p:cNvSpPr txBox="1"/>
          <p:nvPr>
            <p:ph idx="1" type="body"/>
          </p:nvPr>
        </p:nvSpPr>
        <p:spPr>
          <a:xfrm>
            <a:off x="4568927" y="1080886"/>
            <a:ext cx="36330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34" name="Google Shape;134;p11"/>
          <p:cNvSpPr txBox="1"/>
          <p:nvPr>
            <p:ph idx="2" type="body"/>
          </p:nvPr>
        </p:nvSpPr>
        <p:spPr>
          <a:xfrm>
            <a:off x="866440" y="2315134"/>
            <a:ext cx="2712600" cy="22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135" name="Google Shape;135;p11"/>
          <p:cNvSpPr txBox="1"/>
          <p:nvPr>
            <p:ph idx="10" type="dt"/>
          </p:nvPr>
        </p:nvSpPr>
        <p:spPr>
          <a:xfrm>
            <a:off x="7539638" y="4774124"/>
            <a:ext cx="9906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11"/>
          <p:cNvSpPr txBox="1"/>
          <p:nvPr>
            <p:ph idx="11" type="ftr"/>
          </p:nvPr>
        </p:nvSpPr>
        <p:spPr>
          <a:xfrm>
            <a:off x="590843" y="4774124"/>
            <a:ext cx="38598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7" name="Google Shape;137;p11"/>
          <p:cNvSpPr/>
          <p:nvPr/>
        </p:nvSpPr>
        <p:spPr>
          <a:xfrm>
            <a:off x="7745644" y="0"/>
            <a:ext cx="685800" cy="824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921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1"/>
          <p:cNvSpPr txBox="1"/>
          <p:nvPr>
            <p:ph idx="12" type="sldNum"/>
          </p:nvPr>
        </p:nvSpPr>
        <p:spPr>
          <a:xfrm>
            <a:off x="7766428" y="221798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12"/>
          <p:cNvGrpSpPr/>
          <p:nvPr/>
        </p:nvGrpSpPr>
        <p:grpSpPr>
          <a:xfrm>
            <a:off x="0" y="0"/>
            <a:ext cx="9144000" cy="5145599"/>
            <a:chOff x="0" y="0"/>
            <a:chExt cx="9144000" cy="6860799"/>
          </a:xfrm>
        </p:grpSpPr>
        <p:sp>
          <p:nvSpPr>
            <p:cNvPr id="141" name="Google Shape;141;p12"/>
            <p:cNvSpPr/>
            <p:nvPr/>
          </p:nvSpPr>
          <p:spPr>
            <a:xfrm>
              <a:off x="0" y="0"/>
              <a:ext cx="91188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6704" r="-16982" t="0"/>
              </a:stretch>
            </a:blip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75CEEC">
                    <a:alpha val="5098"/>
                  </a:srgbClr>
                </a:gs>
                <a:gs pos="36000">
                  <a:srgbClr val="75CEEC">
                    <a:alpha val="4313"/>
                  </a:srgbClr>
                </a:gs>
                <a:gs pos="69000">
                  <a:srgbClr val="75CEEC">
                    <a:alpha val="0"/>
                  </a:srgbClr>
                </a:gs>
                <a:gs pos="100000">
                  <a:srgbClr val="75CEEC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75CEEC">
                    <a:alpha val="9411"/>
                  </a:srgbClr>
                </a:gs>
                <a:gs pos="36000">
                  <a:srgbClr val="75CEEC">
                    <a:alpha val="8235"/>
                  </a:srgbClr>
                </a:gs>
                <a:gs pos="75000">
                  <a:srgbClr val="75CEEC">
                    <a:alpha val="0"/>
                  </a:srgbClr>
                </a:gs>
                <a:gs pos="100000">
                  <a:srgbClr val="75CEEC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2156"/>
                  </a:srgbClr>
                </a:gs>
                <a:gs pos="36000">
                  <a:srgbClr val="F7F7F7">
                    <a:alpha val="5098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2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2156"/>
                  </a:srgbClr>
                </a:gs>
                <a:gs pos="36000">
                  <a:srgbClr val="F7F7F7">
                    <a:alpha val="5098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75CEEC">
                    <a:alpha val="6274"/>
                  </a:srgbClr>
                </a:gs>
                <a:gs pos="36000">
                  <a:srgbClr val="75CEEC">
                    <a:alpha val="6274"/>
                  </a:srgbClr>
                </a:gs>
                <a:gs pos="72000">
                  <a:srgbClr val="75CEEC">
                    <a:alpha val="0"/>
                  </a:srgbClr>
                </a:gs>
                <a:gs pos="100000">
                  <a:srgbClr val="75CEEC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2"/>
            <p:cNvSpPr/>
            <p:nvPr/>
          </p:nvSpPr>
          <p:spPr>
            <a:xfrm>
              <a:off x="0" y="0"/>
              <a:ext cx="9144000" cy="6858000"/>
            </a:xfrm>
            <a:custGeom>
              <a:rect b="b" l="l" r="r" t="t"/>
              <a:pathLst>
                <a:path extrusionOk="0" h="4320" w="576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48" name="Google Shape;148;p12"/>
          <p:cNvSpPr txBox="1"/>
          <p:nvPr>
            <p:ph type="ctrTitle"/>
          </p:nvPr>
        </p:nvSpPr>
        <p:spPr>
          <a:xfrm>
            <a:off x="866441" y="1666967"/>
            <a:ext cx="5917800" cy="1916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9" name="Google Shape;149;p12"/>
          <p:cNvSpPr txBox="1"/>
          <p:nvPr>
            <p:ph idx="1" type="subTitle"/>
          </p:nvPr>
        </p:nvSpPr>
        <p:spPr>
          <a:xfrm>
            <a:off x="866441" y="3583035"/>
            <a:ext cx="5917800" cy="6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cap="none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0" name="Google Shape;150;p12"/>
          <p:cNvSpPr txBox="1"/>
          <p:nvPr>
            <p:ph idx="10" type="dt"/>
          </p:nvPr>
        </p:nvSpPr>
        <p:spPr>
          <a:xfrm rot="5400000">
            <a:off x="7600716" y="1343122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12"/>
          <p:cNvSpPr txBox="1"/>
          <p:nvPr>
            <p:ph idx="11" type="ftr"/>
          </p:nvPr>
        </p:nvSpPr>
        <p:spPr>
          <a:xfrm rot="5400000">
            <a:off x="6718637" y="2419829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2" name="Google Shape;152;p12"/>
          <p:cNvSpPr/>
          <p:nvPr/>
        </p:nvSpPr>
        <p:spPr>
          <a:xfrm>
            <a:off x="7745644" y="0"/>
            <a:ext cx="685800" cy="824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921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2"/>
          <p:cNvSpPr txBox="1"/>
          <p:nvPr>
            <p:ph idx="12" type="sldNum"/>
          </p:nvPr>
        </p:nvSpPr>
        <p:spPr>
          <a:xfrm>
            <a:off x="7678616" y="221798"/>
            <a:ext cx="7914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13"/>
          <p:cNvGrpSpPr/>
          <p:nvPr/>
        </p:nvGrpSpPr>
        <p:grpSpPr>
          <a:xfrm>
            <a:off x="0" y="0"/>
            <a:ext cx="9144000" cy="5145599"/>
            <a:chOff x="0" y="0"/>
            <a:chExt cx="9144000" cy="6860799"/>
          </a:xfrm>
        </p:grpSpPr>
        <p:sp>
          <p:nvSpPr>
            <p:cNvPr id="156" name="Google Shape;156;p13"/>
            <p:cNvSpPr/>
            <p:nvPr/>
          </p:nvSpPr>
          <p:spPr>
            <a:xfrm>
              <a:off x="0" y="0"/>
              <a:ext cx="91188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6704" r="-16982" t="0"/>
              </a:stretch>
            </a:blip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75CEEC">
                    <a:alpha val="5098"/>
                  </a:srgbClr>
                </a:gs>
                <a:gs pos="36000">
                  <a:srgbClr val="75CEEC">
                    <a:alpha val="4313"/>
                  </a:srgbClr>
                </a:gs>
                <a:gs pos="69000">
                  <a:srgbClr val="75CEEC">
                    <a:alpha val="0"/>
                  </a:srgbClr>
                </a:gs>
                <a:gs pos="100000">
                  <a:srgbClr val="75CEEC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75CEEC">
                    <a:alpha val="9411"/>
                  </a:srgbClr>
                </a:gs>
                <a:gs pos="36000">
                  <a:srgbClr val="75CEEC">
                    <a:alpha val="8235"/>
                  </a:srgbClr>
                </a:gs>
                <a:gs pos="75000">
                  <a:srgbClr val="75CEEC">
                    <a:alpha val="0"/>
                  </a:srgbClr>
                </a:gs>
                <a:gs pos="100000">
                  <a:srgbClr val="75CEEC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2156"/>
                  </a:srgbClr>
                </a:gs>
                <a:gs pos="36000">
                  <a:srgbClr val="F7F7F7">
                    <a:alpha val="5098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2156"/>
                  </a:srgbClr>
                </a:gs>
                <a:gs pos="36000">
                  <a:srgbClr val="F7F7F7">
                    <a:alpha val="5098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75CEEC">
                    <a:alpha val="6274"/>
                  </a:srgbClr>
                </a:gs>
                <a:gs pos="36000">
                  <a:srgbClr val="75CEEC">
                    <a:alpha val="6274"/>
                  </a:srgbClr>
                </a:gs>
                <a:gs pos="72000">
                  <a:srgbClr val="75CEEC">
                    <a:alpha val="0"/>
                  </a:srgbClr>
                </a:gs>
                <a:gs pos="100000">
                  <a:srgbClr val="75CEEC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3"/>
            <p:cNvSpPr/>
            <p:nvPr/>
          </p:nvSpPr>
          <p:spPr>
            <a:xfrm rot="-5912384">
              <a:off x="3320105" y="1458379"/>
              <a:ext cx="2377686" cy="317742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3"/>
            <p:cNvSpPr/>
            <p:nvPr/>
          </p:nvSpPr>
          <p:spPr>
            <a:xfrm rot="-5400000">
              <a:off x="3105027" y="1765594"/>
              <a:ext cx="5995995" cy="3326810"/>
            </a:xfrm>
            <a:custGeom>
              <a:rect b="b" l="l" r="r" t="t"/>
              <a:pathLst>
                <a:path extrusionOk="0" h="2752" w="4960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64" name="Google Shape;164;p13"/>
            <p:cNvSpPr/>
            <p:nvPr/>
          </p:nvSpPr>
          <p:spPr>
            <a:xfrm>
              <a:off x="5283673" y="402165"/>
              <a:ext cx="3465900" cy="605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0" y="0"/>
              <a:ext cx="9144000" cy="6858000"/>
            </a:xfrm>
            <a:custGeom>
              <a:rect b="b" l="l" r="r" t="t"/>
              <a:pathLst>
                <a:path extrusionOk="0" h="4320" w="576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66" name="Google Shape;166;p13"/>
          <p:cNvSpPr txBox="1"/>
          <p:nvPr>
            <p:ph type="title"/>
          </p:nvPr>
        </p:nvSpPr>
        <p:spPr>
          <a:xfrm>
            <a:off x="866441" y="1693191"/>
            <a:ext cx="3101700" cy="22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7" name="Google Shape;167;p13"/>
          <p:cNvSpPr txBox="1"/>
          <p:nvPr>
            <p:ph idx="1" type="body"/>
          </p:nvPr>
        </p:nvSpPr>
        <p:spPr>
          <a:xfrm>
            <a:off x="5119261" y="1693190"/>
            <a:ext cx="3054600" cy="22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5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8" name="Google Shape;168;p13"/>
          <p:cNvSpPr txBox="1"/>
          <p:nvPr>
            <p:ph idx="10" type="dt"/>
          </p:nvPr>
        </p:nvSpPr>
        <p:spPr>
          <a:xfrm>
            <a:off x="7539638" y="4774124"/>
            <a:ext cx="9906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9" name="Google Shape;169;p13"/>
          <p:cNvSpPr txBox="1"/>
          <p:nvPr>
            <p:ph idx="11" type="ftr"/>
          </p:nvPr>
        </p:nvSpPr>
        <p:spPr>
          <a:xfrm>
            <a:off x="590843" y="4774124"/>
            <a:ext cx="38598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0" name="Google Shape;170;p13"/>
          <p:cNvSpPr/>
          <p:nvPr/>
        </p:nvSpPr>
        <p:spPr>
          <a:xfrm>
            <a:off x="7738039" y="5704"/>
            <a:ext cx="685800" cy="824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921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3"/>
          <p:cNvSpPr txBox="1"/>
          <p:nvPr>
            <p:ph idx="12" type="sldNum"/>
          </p:nvPr>
        </p:nvSpPr>
        <p:spPr>
          <a:xfrm>
            <a:off x="7678616" y="221798"/>
            <a:ext cx="7914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 showMasterSp="0">
  <p:cSld name="Title and Ca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4"/>
          <p:cNvGrpSpPr/>
          <p:nvPr/>
        </p:nvGrpSpPr>
        <p:grpSpPr>
          <a:xfrm>
            <a:off x="0" y="0"/>
            <a:ext cx="9144000" cy="5145599"/>
            <a:chOff x="0" y="0"/>
            <a:chExt cx="9144000" cy="6860799"/>
          </a:xfrm>
        </p:grpSpPr>
        <p:sp>
          <p:nvSpPr>
            <p:cNvPr id="174" name="Google Shape;174;p14"/>
            <p:cNvSpPr/>
            <p:nvPr/>
          </p:nvSpPr>
          <p:spPr>
            <a:xfrm>
              <a:off x="0" y="0"/>
              <a:ext cx="91188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6704" r="-16982" t="0"/>
              </a:stretch>
            </a:blip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75CEEC">
                    <a:alpha val="5098"/>
                  </a:srgbClr>
                </a:gs>
                <a:gs pos="36000">
                  <a:srgbClr val="75CEEC">
                    <a:alpha val="4313"/>
                  </a:srgbClr>
                </a:gs>
                <a:gs pos="69000">
                  <a:srgbClr val="75CEEC">
                    <a:alpha val="0"/>
                  </a:srgbClr>
                </a:gs>
                <a:gs pos="100000">
                  <a:srgbClr val="75CEEC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75CEEC">
                    <a:alpha val="9411"/>
                  </a:srgbClr>
                </a:gs>
                <a:gs pos="36000">
                  <a:srgbClr val="75CEEC">
                    <a:alpha val="8235"/>
                  </a:srgbClr>
                </a:gs>
                <a:gs pos="75000">
                  <a:srgbClr val="75CEEC">
                    <a:alpha val="0"/>
                  </a:srgbClr>
                </a:gs>
                <a:gs pos="100000">
                  <a:srgbClr val="75CEEC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2156"/>
                  </a:srgbClr>
                </a:gs>
                <a:gs pos="36000">
                  <a:srgbClr val="F7F7F7">
                    <a:alpha val="5098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2156"/>
                  </a:srgbClr>
                </a:gs>
                <a:gs pos="36000">
                  <a:srgbClr val="F7F7F7">
                    <a:alpha val="5098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75CEEC">
                    <a:alpha val="6274"/>
                  </a:srgbClr>
                </a:gs>
                <a:gs pos="36000">
                  <a:srgbClr val="75CEEC">
                    <a:alpha val="6274"/>
                  </a:srgbClr>
                </a:gs>
                <a:gs pos="72000">
                  <a:srgbClr val="75CEEC">
                    <a:alpha val="0"/>
                  </a:srgbClr>
                </a:gs>
                <a:gs pos="100000">
                  <a:srgbClr val="75CEEC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4"/>
            <p:cNvSpPr/>
            <p:nvPr/>
          </p:nvSpPr>
          <p:spPr>
            <a:xfrm rot="-589934">
              <a:off x="6359946" y="2780894"/>
              <a:ext cx="2377699" cy="317749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485023" y="4343399"/>
              <a:ext cx="8182200" cy="2112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485023" y="2854646"/>
              <a:ext cx="8182125" cy="2130498"/>
            </a:xfrm>
            <a:custGeom>
              <a:rect b="b" l="l" r="r" t="t"/>
              <a:pathLst>
                <a:path extrusionOk="0" h="9621" w="10000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4"/>
            <p:cNvSpPr/>
            <p:nvPr/>
          </p:nvSpPr>
          <p:spPr>
            <a:xfrm>
              <a:off x="0" y="0"/>
              <a:ext cx="9144000" cy="6858000"/>
            </a:xfrm>
            <a:custGeom>
              <a:rect b="b" l="l" r="r" t="t"/>
              <a:pathLst>
                <a:path extrusionOk="0" h="4320" w="576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84" name="Google Shape;184;p14"/>
          <p:cNvSpPr txBox="1"/>
          <p:nvPr>
            <p:ph type="title"/>
          </p:nvPr>
        </p:nvSpPr>
        <p:spPr>
          <a:xfrm>
            <a:off x="866441" y="695326"/>
            <a:ext cx="6422100" cy="126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Century Gothic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5" name="Google Shape;185;p14"/>
          <p:cNvSpPr txBox="1"/>
          <p:nvPr>
            <p:ph idx="1" type="body"/>
          </p:nvPr>
        </p:nvSpPr>
        <p:spPr>
          <a:xfrm>
            <a:off x="866440" y="2616017"/>
            <a:ext cx="6422100" cy="19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186" name="Google Shape;186;p14"/>
          <p:cNvSpPr txBox="1"/>
          <p:nvPr>
            <p:ph idx="10" type="dt"/>
          </p:nvPr>
        </p:nvSpPr>
        <p:spPr>
          <a:xfrm>
            <a:off x="7539638" y="4774124"/>
            <a:ext cx="9906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7" name="Google Shape;187;p14"/>
          <p:cNvSpPr txBox="1"/>
          <p:nvPr>
            <p:ph idx="11" type="ftr"/>
          </p:nvPr>
        </p:nvSpPr>
        <p:spPr>
          <a:xfrm>
            <a:off x="590843" y="4774124"/>
            <a:ext cx="38598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8" name="Google Shape;188;p14"/>
          <p:cNvSpPr/>
          <p:nvPr/>
        </p:nvSpPr>
        <p:spPr>
          <a:xfrm>
            <a:off x="7745644" y="0"/>
            <a:ext cx="685800" cy="824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921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4"/>
          <p:cNvSpPr txBox="1"/>
          <p:nvPr>
            <p:ph idx="12" type="sldNum"/>
          </p:nvPr>
        </p:nvSpPr>
        <p:spPr>
          <a:xfrm>
            <a:off x="7766428" y="221798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 showMasterSp="0">
  <p:cSld name="Quote with Ca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15"/>
          <p:cNvGrpSpPr/>
          <p:nvPr/>
        </p:nvGrpSpPr>
        <p:grpSpPr>
          <a:xfrm>
            <a:off x="0" y="0"/>
            <a:ext cx="9144000" cy="5145599"/>
            <a:chOff x="0" y="0"/>
            <a:chExt cx="9144000" cy="6860799"/>
          </a:xfrm>
        </p:grpSpPr>
        <p:sp>
          <p:nvSpPr>
            <p:cNvPr id="192" name="Google Shape;192;p15"/>
            <p:cNvSpPr/>
            <p:nvPr/>
          </p:nvSpPr>
          <p:spPr>
            <a:xfrm>
              <a:off x="0" y="0"/>
              <a:ext cx="91188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6704" r="-16982" t="0"/>
              </a:stretch>
            </a:blip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75CEEC">
                    <a:alpha val="5098"/>
                  </a:srgbClr>
                </a:gs>
                <a:gs pos="36000">
                  <a:srgbClr val="75CEEC">
                    <a:alpha val="4313"/>
                  </a:srgbClr>
                </a:gs>
                <a:gs pos="69000">
                  <a:srgbClr val="75CEEC">
                    <a:alpha val="0"/>
                  </a:srgbClr>
                </a:gs>
                <a:gs pos="100000">
                  <a:srgbClr val="75CEEC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75CEEC">
                    <a:alpha val="9411"/>
                  </a:srgbClr>
                </a:gs>
                <a:gs pos="36000">
                  <a:srgbClr val="75CEEC">
                    <a:alpha val="8235"/>
                  </a:srgbClr>
                </a:gs>
                <a:gs pos="75000">
                  <a:srgbClr val="75CEEC">
                    <a:alpha val="0"/>
                  </a:srgbClr>
                </a:gs>
                <a:gs pos="100000">
                  <a:srgbClr val="75CEEC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2156"/>
                  </a:srgbClr>
                </a:gs>
                <a:gs pos="36000">
                  <a:srgbClr val="F7F7F7">
                    <a:alpha val="5098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2156"/>
                  </a:srgbClr>
                </a:gs>
                <a:gs pos="36000">
                  <a:srgbClr val="F7F7F7">
                    <a:alpha val="5098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75CEEC">
                    <a:alpha val="6274"/>
                  </a:srgbClr>
                </a:gs>
                <a:gs pos="36000">
                  <a:srgbClr val="75CEEC">
                    <a:alpha val="6274"/>
                  </a:srgbClr>
                </a:gs>
                <a:gs pos="72000">
                  <a:srgbClr val="75CEEC">
                    <a:alpha val="0"/>
                  </a:srgbClr>
                </a:gs>
                <a:gs pos="100000">
                  <a:srgbClr val="75CEEC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5"/>
            <p:cNvSpPr/>
            <p:nvPr/>
          </p:nvSpPr>
          <p:spPr>
            <a:xfrm rot="-589934">
              <a:off x="6359946" y="4309200"/>
              <a:ext cx="2377699" cy="317749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485023" y="4381500"/>
              <a:ext cx="8182125" cy="2130498"/>
            </a:xfrm>
            <a:custGeom>
              <a:rect b="b" l="l" r="r" t="t"/>
              <a:pathLst>
                <a:path extrusionOk="0" h="9621" w="10000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0" y="0"/>
              <a:ext cx="9144000" cy="6858000"/>
            </a:xfrm>
            <a:custGeom>
              <a:rect b="b" l="l" r="r" t="t"/>
              <a:pathLst>
                <a:path extrusionOk="0" h="4320" w="576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01" name="Google Shape;201;p15"/>
          <p:cNvSpPr txBox="1"/>
          <p:nvPr/>
        </p:nvSpPr>
        <p:spPr>
          <a:xfrm>
            <a:off x="7033422" y="2173986"/>
            <a:ext cx="6606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GB" sz="6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5"/>
          <p:cNvSpPr txBox="1"/>
          <p:nvPr/>
        </p:nvSpPr>
        <p:spPr>
          <a:xfrm>
            <a:off x="651683" y="442325"/>
            <a:ext cx="6015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GB" sz="6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5"/>
          <p:cNvSpPr txBox="1"/>
          <p:nvPr>
            <p:ph type="title"/>
          </p:nvPr>
        </p:nvSpPr>
        <p:spPr>
          <a:xfrm>
            <a:off x="1128058" y="677566"/>
            <a:ext cx="6160500" cy="217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Century Gothic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4" name="Google Shape;204;p15"/>
          <p:cNvSpPr txBox="1"/>
          <p:nvPr>
            <p:ph idx="1" type="body"/>
          </p:nvPr>
        </p:nvSpPr>
        <p:spPr>
          <a:xfrm>
            <a:off x="1387279" y="2856959"/>
            <a:ext cx="5646000" cy="2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b="0" i="0" sz="1100" cap="small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205" name="Google Shape;205;p15"/>
          <p:cNvSpPr txBox="1"/>
          <p:nvPr>
            <p:ph idx="2" type="body"/>
          </p:nvPr>
        </p:nvSpPr>
        <p:spPr>
          <a:xfrm>
            <a:off x="866440" y="3750611"/>
            <a:ext cx="64221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206" name="Google Shape;206;p15"/>
          <p:cNvSpPr txBox="1"/>
          <p:nvPr>
            <p:ph idx="10" type="dt"/>
          </p:nvPr>
        </p:nvSpPr>
        <p:spPr>
          <a:xfrm>
            <a:off x="7539638" y="4774124"/>
            <a:ext cx="9906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7" name="Google Shape;207;p15"/>
          <p:cNvSpPr txBox="1"/>
          <p:nvPr>
            <p:ph idx="11" type="ftr"/>
          </p:nvPr>
        </p:nvSpPr>
        <p:spPr>
          <a:xfrm>
            <a:off x="590843" y="4774124"/>
            <a:ext cx="38598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8" name="Google Shape;208;p15"/>
          <p:cNvSpPr/>
          <p:nvPr/>
        </p:nvSpPr>
        <p:spPr>
          <a:xfrm>
            <a:off x="7745644" y="0"/>
            <a:ext cx="685800" cy="824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921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5"/>
          <p:cNvSpPr txBox="1"/>
          <p:nvPr>
            <p:ph idx="12" type="sldNum"/>
          </p:nvPr>
        </p:nvSpPr>
        <p:spPr>
          <a:xfrm>
            <a:off x="7766428" y="221798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 showMasterSp="0">
  <p:cSld name="Name Card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16"/>
          <p:cNvGrpSpPr/>
          <p:nvPr/>
        </p:nvGrpSpPr>
        <p:grpSpPr>
          <a:xfrm>
            <a:off x="0" y="0"/>
            <a:ext cx="9144000" cy="5145599"/>
            <a:chOff x="0" y="0"/>
            <a:chExt cx="9144000" cy="6860799"/>
          </a:xfrm>
        </p:grpSpPr>
        <p:sp>
          <p:nvSpPr>
            <p:cNvPr id="212" name="Google Shape;212;p16"/>
            <p:cNvSpPr/>
            <p:nvPr/>
          </p:nvSpPr>
          <p:spPr>
            <a:xfrm>
              <a:off x="0" y="0"/>
              <a:ext cx="91188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6704" r="-16982" t="0"/>
              </a:stretch>
            </a:blip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75CEEC">
                    <a:alpha val="5098"/>
                  </a:srgbClr>
                </a:gs>
                <a:gs pos="36000">
                  <a:srgbClr val="75CEEC">
                    <a:alpha val="4313"/>
                  </a:srgbClr>
                </a:gs>
                <a:gs pos="69000">
                  <a:srgbClr val="75CEEC">
                    <a:alpha val="0"/>
                  </a:srgbClr>
                </a:gs>
                <a:gs pos="100000">
                  <a:srgbClr val="75CEEC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75CEEC">
                    <a:alpha val="9411"/>
                  </a:srgbClr>
                </a:gs>
                <a:gs pos="36000">
                  <a:srgbClr val="75CEEC">
                    <a:alpha val="8235"/>
                  </a:srgbClr>
                </a:gs>
                <a:gs pos="75000">
                  <a:srgbClr val="75CEEC">
                    <a:alpha val="0"/>
                  </a:srgbClr>
                </a:gs>
                <a:gs pos="100000">
                  <a:srgbClr val="75CEEC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6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2156"/>
                  </a:srgbClr>
                </a:gs>
                <a:gs pos="36000">
                  <a:srgbClr val="F7F7F7">
                    <a:alpha val="5098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2156"/>
                  </a:srgbClr>
                </a:gs>
                <a:gs pos="36000">
                  <a:srgbClr val="F7F7F7">
                    <a:alpha val="5098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75CEEC">
                    <a:alpha val="6274"/>
                  </a:srgbClr>
                </a:gs>
                <a:gs pos="36000">
                  <a:srgbClr val="75CEEC">
                    <a:alpha val="6274"/>
                  </a:srgbClr>
                </a:gs>
                <a:gs pos="72000">
                  <a:srgbClr val="75CEEC">
                    <a:alpha val="0"/>
                  </a:srgbClr>
                </a:gs>
                <a:gs pos="100000">
                  <a:srgbClr val="75CEEC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6"/>
            <p:cNvSpPr/>
            <p:nvPr/>
          </p:nvSpPr>
          <p:spPr>
            <a:xfrm rot="-589934">
              <a:off x="6359946" y="4311242"/>
              <a:ext cx="2377699" cy="317749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485023" y="4381500"/>
              <a:ext cx="8182125" cy="2130498"/>
            </a:xfrm>
            <a:custGeom>
              <a:rect b="b" l="l" r="r" t="t"/>
              <a:pathLst>
                <a:path extrusionOk="0" h="9621" w="10000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0" y="0"/>
              <a:ext cx="9144000" cy="6858000"/>
            </a:xfrm>
            <a:custGeom>
              <a:rect b="b" l="l" r="r" t="t"/>
              <a:pathLst>
                <a:path extrusionOk="0" h="4320" w="576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21" name="Google Shape;221;p16"/>
          <p:cNvSpPr txBox="1"/>
          <p:nvPr>
            <p:ph type="title"/>
          </p:nvPr>
        </p:nvSpPr>
        <p:spPr>
          <a:xfrm>
            <a:off x="866441" y="1543050"/>
            <a:ext cx="6422100" cy="1571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Century Gothic"/>
              <a:buNone/>
              <a:defRPr b="0" sz="27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2" name="Google Shape;222;p16"/>
          <p:cNvSpPr txBox="1"/>
          <p:nvPr>
            <p:ph idx="1" type="body"/>
          </p:nvPr>
        </p:nvSpPr>
        <p:spPr>
          <a:xfrm>
            <a:off x="866441" y="3768681"/>
            <a:ext cx="6422100" cy="7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3" name="Google Shape;223;p16"/>
          <p:cNvSpPr txBox="1"/>
          <p:nvPr>
            <p:ph idx="10" type="dt"/>
          </p:nvPr>
        </p:nvSpPr>
        <p:spPr>
          <a:xfrm>
            <a:off x="7539638" y="4774124"/>
            <a:ext cx="9906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4" name="Google Shape;224;p16"/>
          <p:cNvSpPr txBox="1"/>
          <p:nvPr>
            <p:ph idx="11" type="ftr"/>
          </p:nvPr>
        </p:nvSpPr>
        <p:spPr>
          <a:xfrm>
            <a:off x="590843" y="4774124"/>
            <a:ext cx="38598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5" name="Google Shape;225;p16"/>
          <p:cNvSpPr/>
          <p:nvPr/>
        </p:nvSpPr>
        <p:spPr>
          <a:xfrm>
            <a:off x="7745644" y="0"/>
            <a:ext cx="685800" cy="824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921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6"/>
          <p:cNvSpPr txBox="1"/>
          <p:nvPr>
            <p:ph idx="12" type="sldNum"/>
          </p:nvPr>
        </p:nvSpPr>
        <p:spPr>
          <a:xfrm>
            <a:off x="7766428" y="221798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"/>
          <p:cNvSpPr txBox="1"/>
          <p:nvPr>
            <p:ph type="title"/>
          </p:nvPr>
        </p:nvSpPr>
        <p:spPr>
          <a:xfrm>
            <a:off x="866440" y="695324"/>
            <a:ext cx="6343200" cy="53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9" name="Google Shape;229;p17"/>
          <p:cNvSpPr txBox="1"/>
          <p:nvPr>
            <p:ph idx="1" type="body"/>
          </p:nvPr>
        </p:nvSpPr>
        <p:spPr>
          <a:xfrm rot="5400000">
            <a:off x="2713992" y="19350"/>
            <a:ext cx="2648100" cy="6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230" name="Google Shape;230;p17"/>
          <p:cNvSpPr txBox="1"/>
          <p:nvPr>
            <p:ph idx="10" type="dt"/>
          </p:nvPr>
        </p:nvSpPr>
        <p:spPr>
          <a:xfrm>
            <a:off x="7539638" y="4774124"/>
            <a:ext cx="9906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1" name="Google Shape;231;p17"/>
          <p:cNvSpPr txBox="1"/>
          <p:nvPr>
            <p:ph idx="11" type="ftr"/>
          </p:nvPr>
        </p:nvSpPr>
        <p:spPr>
          <a:xfrm>
            <a:off x="590843" y="4774124"/>
            <a:ext cx="38598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2" name="Google Shape;232;p17"/>
          <p:cNvSpPr txBox="1"/>
          <p:nvPr>
            <p:ph idx="12" type="sldNum"/>
          </p:nvPr>
        </p:nvSpPr>
        <p:spPr>
          <a:xfrm>
            <a:off x="7766428" y="221798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 txBox="1"/>
          <p:nvPr>
            <p:ph type="title"/>
          </p:nvPr>
        </p:nvSpPr>
        <p:spPr>
          <a:xfrm>
            <a:off x="866440" y="695324"/>
            <a:ext cx="6343200" cy="53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" name="Google Shape;37;p3"/>
          <p:cNvSpPr txBox="1"/>
          <p:nvPr>
            <p:ph idx="1" type="body"/>
          </p:nvPr>
        </p:nvSpPr>
        <p:spPr>
          <a:xfrm>
            <a:off x="866441" y="1866900"/>
            <a:ext cx="6343200" cy="26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38" name="Google Shape;38;p3"/>
          <p:cNvSpPr txBox="1"/>
          <p:nvPr>
            <p:ph idx="10" type="dt"/>
          </p:nvPr>
        </p:nvSpPr>
        <p:spPr>
          <a:xfrm>
            <a:off x="7539638" y="4774124"/>
            <a:ext cx="9906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" name="Google Shape;39;p3"/>
          <p:cNvSpPr txBox="1"/>
          <p:nvPr>
            <p:ph idx="11" type="ftr"/>
          </p:nvPr>
        </p:nvSpPr>
        <p:spPr>
          <a:xfrm>
            <a:off x="590843" y="4774124"/>
            <a:ext cx="38598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7678616" y="221798"/>
            <a:ext cx="7914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 txBox="1"/>
          <p:nvPr>
            <p:ph idx="10" type="dt"/>
          </p:nvPr>
        </p:nvSpPr>
        <p:spPr>
          <a:xfrm>
            <a:off x="7539638" y="4774124"/>
            <a:ext cx="9906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Google Shape;43;p4"/>
          <p:cNvSpPr txBox="1"/>
          <p:nvPr>
            <p:ph idx="11" type="ftr"/>
          </p:nvPr>
        </p:nvSpPr>
        <p:spPr>
          <a:xfrm>
            <a:off x="590843" y="4774124"/>
            <a:ext cx="38598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Google Shape;44;p4"/>
          <p:cNvSpPr/>
          <p:nvPr/>
        </p:nvSpPr>
        <p:spPr>
          <a:xfrm>
            <a:off x="7745644" y="0"/>
            <a:ext cx="685800" cy="824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921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4"/>
          <p:cNvSpPr txBox="1"/>
          <p:nvPr>
            <p:ph idx="12" type="sldNum"/>
          </p:nvPr>
        </p:nvSpPr>
        <p:spPr>
          <a:xfrm>
            <a:off x="7766428" y="221798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/>
          <p:nvPr>
            <p:ph type="title"/>
          </p:nvPr>
        </p:nvSpPr>
        <p:spPr>
          <a:xfrm>
            <a:off x="866440" y="695324"/>
            <a:ext cx="6343200" cy="53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1" type="body"/>
          </p:nvPr>
        </p:nvSpPr>
        <p:spPr>
          <a:xfrm>
            <a:off x="866440" y="1870724"/>
            <a:ext cx="3636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49" name="Google Shape;49;p5"/>
          <p:cNvSpPr txBox="1"/>
          <p:nvPr>
            <p:ph idx="2" type="body"/>
          </p:nvPr>
        </p:nvSpPr>
        <p:spPr>
          <a:xfrm>
            <a:off x="866439" y="2440191"/>
            <a:ext cx="3636900" cy="20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50" name="Google Shape;50;p5"/>
          <p:cNvSpPr txBox="1"/>
          <p:nvPr>
            <p:ph idx="3" type="body"/>
          </p:nvPr>
        </p:nvSpPr>
        <p:spPr>
          <a:xfrm>
            <a:off x="4640581" y="1866900"/>
            <a:ext cx="3636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51" name="Google Shape;51;p5"/>
          <p:cNvSpPr txBox="1"/>
          <p:nvPr>
            <p:ph idx="4" type="body"/>
          </p:nvPr>
        </p:nvSpPr>
        <p:spPr>
          <a:xfrm>
            <a:off x="4640581" y="2436368"/>
            <a:ext cx="3636900" cy="20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52" name="Google Shape;52;p5"/>
          <p:cNvSpPr txBox="1"/>
          <p:nvPr>
            <p:ph idx="10" type="dt"/>
          </p:nvPr>
        </p:nvSpPr>
        <p:spPr>
          <a:xfrm>
            <a:off x="7539638" y="4774124"/>
            <a:ext cx="9906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Google Shape;53;p5"/>
          <p:cNvSpPr txBox="1"/>
          <p:nvPr>
            <p:ph idx="11" type="ftr"/>
          </p:nvPr>
        </p:nvSpPr>
        <p:spPr>
          <a:xfrm>
            <a:off x="590843" y="4774124"/>
            <a:ext cx="38598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12" type="sldNum"/>
          </p:nvPr>
        </p:nvSpPr>
        <p:spPr>
          <a:xfrm>
            <a:off x="7678616" y="221798"/>
            <a:ext cx="7914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 txBox="1"/>
          <p:nvPr>
            <p:ph type="title"/>
          </p:nvPr>
        </p:nvSpPr>
        <p:spPr>
          <a:xfrm>
            <a:off x="866440" y="695324"/>
            <a:ext cx="6343200" cy="53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" name="Google Shape;57;p6"/>
          <p:cNvSpPr txBox="1"/>
          <p:nvPr>
            <p:ph idx="10" type="dt"/>
          </p:nvPr>
        </p:nvSpPr>
        <p:spPr>
          <a:xfrm>
            <a:off x="7539638" y="4774124"/>
            <a:ext cx="9906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6"/>
          <p:cNvSpPr txBox="1"/>
          <p:nvPr>
            <p:ph idx="11" type="ftr"/>
          </p:nvPr>
        </p:nvSpPr>
        <p:spPr>
          <a:xfrm>
            <a:off x="590843" y="4774124"/>
            <a:ext cx="38598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6"/>
          <p:cNvSpPr txBox="1"/>
          <p:nvPr>
            <p:ph idx="12" type="sldNum"/>
          </p:nvPr>
        </p:nvSpPr>
        <p:spPr>
          <a:xfrm>
            <a:off x="7678616" y="221798"/>
            <a:ext cx="7914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/>
          <p:nvPr>
            <p:ph type="title"/>
          </p:nvPr>
        </p:nvSpPr>
        <p:spPr>
          <a:xfrm>
            <a:off x="866441" y="695326"/>
            <a:ext cx="6423600" cy="53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1" type="body"/>
          </p:nvPr>
        </p:nvSpPr>
        <p:spPr>
          <a:xfrm>
            <a:off x="881461" y="3135071"/>
            <a:ext cx="22989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0" sz="15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63" name="Google Shape;63;p7"/>
          <p:cNvSpPr/>
          <p:nvPr>
            <p:ph idx="2" type="pic"/>
          </p:nvPr>
        </p:nvSpPr>
        <p:spPr>
          <a:xfrm>
            <a:off x="1012743" y="1864666"/>
            <a:ext cx="2021400" cy="10878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1960"/>
              </a:srgbClr>
            </a:outerShdw>
          </a:effectLst>
        </p:spPr>
      </p:sp>
      <p:sp>
        <p:nvSpPr>
          <p:cNvPr id="64" name="Google Shape;64;p7"/>
          <p:cNvSpPr txBox="1"/>
          <p:nvPr>
            <p:ph idx="3" type="body"/>
          </p:nvPr>
        </p:nvSpPr>
        <p:spPr>
          <a:xfrm>
            <a:off x="881461" y="3628168"/>
            <a:ext cx="2298300" cy="8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65" name="Google Shape;65;p7"/>
          <p:cNvSpPr txBox="1"/>
          <p:nvPr>
            <p:ph idx="4" type="body"/>
          </p:nvPr>
        </p:nvSpPr>
        <p:spPr>
          <a:xfrm>
            <a:off x="3404318" y="3134697"/>
            <a:ext cx="23178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0" sz="15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66" name="Google Shape;66;p7"/>
          <p:cNvSpPr/>
          <p:nvPr>
            <p:ph idx="5" type="pic"/>
          </p:nvPr>
        </p:nvSpPr>
        <p:spPr>
          <a:xfrm>
            <a:off x="3550622" y="1882090"/>
            <a:ext cx="2025300" cy="10704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1960"/>
              </a:srgbClr>
            </a:outerShdw>
          </a:effectLst>
        </p:spPr>
      </p:sp>
      <p:sp>
        <p:nvSpPr>
          <p:cNvPr id="67" name="Google Shape;67;p7"/>
          <p:cNvSpPr txBox="1"/>
          <p:nvPr>
            <p:ph idx="6" type="body"/>
          </p:nvPr>
        </p:nvSpPr>
        <p:spPr>
          <a:xfrm>
            <a:off x="3404318" y="3628168"/>
            <a:ext cx="2331000" cy="8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68" name="Google Shape;68;p7"/>
          <p:cNvSpPr txBox="1"/>
          <p:nvPr>
            <p:ph idx="7" type="body"/>
          </p:nvPr>
        </p:nvSpPr>
        <p:spPr>
          <a:xfrm>
            <a:off x="5963821" y="3134696"/>
            <a:ext cx="22995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0" sz="15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69" name="Google Shape;69;p7"/>
          <p:cNvSpPr/>
          <p:nvPr>
            <p:ph idx="8" type="pic"/>
          </p:nvPr>
        </p:nvSpPr>
        <p:spPr>
          <a:xfrm>
            <a:off x="6104946" y="1882090"/>
            <a:ext cx="2018700" cy="10704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1960"/>
              </a:srgbClr>
            </a:outerShdw>
          </a:effectLst>
        </p:spPr>
      </p:sp>
      <p:sp>
        <p:nvSpPr>
          <p:cNvPr id="70" name="Google Shape;70;p7"/>
          <p:cNvSpPr txBox="1"/>
          <p:nvPr>
            <p:ph idx="9" type="body"/>
          </p:nvPr>
        </p:nvSpPr>
        <p:spPr>
          <a:xfrm>
            <a:off x="5963821" y="3628168"/>
            <a:ext cx="2299500" cy="8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cxnSp>
        <p:nvCxnSpPr>
          <p:cNvPr id="71" name="Google Shape;71;p7"/>
          <p:cNvCxnSpPr/>
          <p:nvPr/>
        </p:nvCxnSpPr>
        <p:spPr>
          <a:xfrm>
            <a:off x="3290019" y="1866901"/>
            <a:ext cx="0" cy="26598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2" name="Google Shape;72;p7"/>
          <p:cNvCxnSpPr/>
          <p:nvPr/>
        </p:nvCxnSpPr>
        <p:spPr>
          <a:xfrm>
            <a:off x="5849521" y="1866901"/>
            <a:ext cx="0" cy="26598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" name="Google Shape;73;p7"/>
          <p:cNvSpPr txBox="1"/>
          <p:nvPr>
            <p:ph idx="10" type="dt"/>
          </p:nvPr>
        </p:nvSpPr>
        <p:spPr>
          <a:xfrm>
            <a:off x="7539638" y="4774124"/>
            <a:ext cx="9906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7"/>
          <p:cNvSpPr txBox="1"/>
          <p:nvPr>
            <p:ph idx="11" type="ftr"/>
          </p:nvPr>
        </p:nvSpPr>
        <p:spPr>
          <a:xfrm>
            <a:off x="590843" y="4774124"/>
            <a:ext cx="38598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idx="12" type="sldNum"/>
          </p:nvPr>
        </p:nvSpPr>
        <p:spPr>
          <a:xfrm>
            <a:off x="7766428" y="221798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/>
          <p:nvPr>
            <p:ph type="title"/>
          </p:nvPr>
        </p:nvSpPr>
        <p:spPr>
          <a:xfrm>
            <a:off x="866440" y="695324"/>
            <a:ext cx="6343200" cy="53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" type="body"/>
          </p:nvPr>
        </p:nvSpPr>
        <p:spPr>
          <a:xfrm>
            <a:off x="866440" y="1866899"/>
            <a:ext cx="3636900" cy="26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2" type="body"/>
          </p:nvPr>
        </p:nvSpPr>
        <p:spPr>
          <a:xfrm>
            <a:off x="4640580" y="1866899"/>
            <a:ext cx="3636900" cy="26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80" name="Google Shape;80;p8"/>
          <p:cNvSpPr txBox="1"/>
          <p:nvPr>
            <p:ph idx="10" type="dt"/>
          </p:nvPr>
        </p:nvSpPr>
        <p:spPr>
          <a:xfrm>
            <a:off x="7539638" y="4774124"/>
            <a:ext cx="9906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8"/>
          <p:cNvSpPr txBox="1"/>
          <p:nvPr>
            <p:ph idx="11" type="ftr"/>
          </p:nvPr>
        </p:nvSpPr>
        <p:spPr>
          <a:xfrm>
            <a:off x="590843" y="4774124"/>
            <a:ext cx="38598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8"/>
          <p:cNvSpPr txBox="1"/>
          <p:nvPr>
            <p:ph idx="12" type="sldNum"/>
          </p:nvPr>
        </p:nvSpPr>
        <p:spPr>
          <a:xfrm>
            <a:off x="7678616" y="221798"/>
            <a:ext cx="7914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9"/>
          <p:cNvGrpSpPr/>
          <p:nvPr/>
        </p:nvGrpSpPr>
        <p:grpSpPr>
          <a:xfrm>
            <a:off x="0" y="0"/>
            <a:ext cx="9144000" cy="5145599"/>
            <a:chOff x="0" y="0"/>
            <a:chExt cx="9144000" cy="6860799"/>
          </a:xfrm>
        </p:grpSpPr>
        <p:sp>
          <p:nvSpPr>
            <p:cNvPr id="85" name="Google Shape;85;p9"/>
            <p:cNvSpPr/>
            <p:nvPr/>
          </p:nvSpPr>
          <p:spPr>
            <a:xfrm>
              <a:off x="0" y="0"/>
              <a:ext cx="91188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6704" r="-16982" t="0"/>
              </a:stretch>
            </a:blip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9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75CEEC">
                    <a:alpha val="5098"/>
                  </a:srgbClr>
                </a:gs>
                <a:gs pos="36000">
                  <a:srgbClr val="75CEEC">
                    <a:alpha val="4313"/>
                  </a:srgbClr>
                </a:gs>
                <a:gs pos="69000">
                  <a:srgbClr val="75CEEC">
                    <a:alpha val="0"/>
                  </a:srgbClr>
                </a:gs>
                <a:gs pos="100000">
                  <a:srgbClr val="75CEEC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75CEEC">
                    <a:alpha val="9411"/>
                  </a:srgbClr>
                </a:gs>
                <a:gs pos="36000">
                  <a:srgbClr val="75CEEC">
                    <a:alpha val="8235"/>
                  </a:srgbClr>
                </a:gs>
                <a:gs pos="75000">
                  <a:srgbClr val="75CEEC">
                    <a:alpha val="0"/>
                  </a:srgbClr>
                </a:gs>
                <a:gs pos="100000">
                  <a:srgbClr val="75CEEC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9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2156"/>
                  </a:srgbClr>
                </a:gs>
                <a:gs pos="36000">
                  <a:srgbClr val="F7F7F7">
                    <a:alpha val="5098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2156"/>
                  </a:srgbClr>
                </a:gs>
                <a:gs pos="36000">
                  <a:srgbClr val="F7F7F7">
                    <a:alpha val="5098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75CEEC">
                    <a:alpha val="6274"/>
                  </a:srgbClr>
                </a:gs>
                <a:gs pos="36000">
                  <a:srgbClr val="75CEEC">
                    <a:alpha val="6274"/>
                  </a:srgbClr>
                </a:gs>
                <a:gs pos="72000">
                  <a:srgbClr val="75CEEC">
                    <a:alpha val="0"/>
                  </a:srgbClr>
                </a:gs>
                <a:gs pos="100000">
                  <a:srgbClr val="75CEEC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9"/>
            <p:cNvSpPr/>
            <p:nvPr/>
          </p:nvSpPr>
          <p:spPr>
            <a:xfrm rot="-5912384">
              <a:off x="3074562" y="1458379"/>
              <a:ext cx="2377686" cy="317742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9"/>
            <p:cNvSpPr/>
            <p:nvPr/>
          </p:nvSpPr>
          <p:spPr>
            <a:xfrm>
              <a:off x="5283673" y="402165"/>
              <a:ext cx="3465900" cy="605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9"/>
            <p:cNvSpPr/>
            <p:nvPr/>
          </p:nvSpPr>
          <p:spPr>
            <a:xfrm rot="-5400000">
              <a:off x="2852610" y="1765594"/>
              <a:ext cx="5995995" cy="3326810"/>
            </a:xfrm>
            <a:custGeom>
              <a:rect b="b" l="l" r="r" t="t"/>
              <a:pathLst>
                <a:path extrusionOk="0" h="2752" w="4960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94" name="Google Shape;94;p9"/>
            <p:cNvSpPr/>
            <p:nvPr/>
          </p:nvSpPr>
          <p:spPr>
            <a:xfrm>
              <a:off x="0" y="0"/>
              <a:ext cx="9144000" cy="6858000"/>
            </a:xfrm>
            <a:custGeom>
              <a:rect b="b" l="l" r="r" t="t"/>
              <a:pathLst>
                <a:path extrusionOk="0" h="4320" w="576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851591" y="1005000"/>
            <a:ext cx="3001800" cy="12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entury Gothic"/>
              <a:buNone/>
              <a:defRPr b="0"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9"/>
          <p:cNvSpPr/>
          <p:nvPr>
            <p:ph idx="2" type="pic"/>
          </p:nvPr>
        </p:nvSpPr>
        <p:spPr>
          <a:xfrm>
            <a:off x="4722909" y="990600"/>
            <a:ext cx="2791200" cy="31623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1960"/>
              </a:srgbClr>
            </a:outerShdw>
          </a:effectLst>
        </p:spPr>
      </p:sp>
      <p:sp>
        <p:nvSpPr>
          <p:cNvPr id="97" name="Google Shape;97;p9"/>
          <p:cNvSpPr txBox="1"/>
          <p:nvPr>
            <p:ph idx="1" type="body"/>
          </p:nvPr>
        </p:nvSpPr>
        <p:spPr>
          <a:xfrm>
            <a:off x="851591" y="2314575"/>
            <a:ext cx="3001800" cy="18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98" name="Google Shape;98;p9"/>
          <p:cNvSpPr txBox="1"/>
          <p:nvPr>
            <p:ph idx="10" type="dt"/>
          </p:nvPr>
        </p:nvSpPr>
        <p:spPr>
          <a:xfrm>
            <a:off x="7539638" y="4774124"/>
            <a:ext cx="9906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9"/>
          <p:cNvSpPr txBox="1"/>
          <p:nvPr>
            <p:ph idx="11" type="ftr"/>
          </p:nvPr>
        </p:nvSpPr>
        <p:spPr>
          <a:xfrm>
            <a:off x="590843" y="4774124"/>
            <a:ext cx="38598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9"/>
          <p:cNvSpPr/>
          <p:nvPr/>
        </p:nvSpPr>
        <p:spPr>
          <a:xfrm>
            <a:off x="7745644" y="0"/>
            <a:ext cx="685800" cy="824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921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9"/>
          <p:cNvSpPr txBox="1"/>
          <p:nvPr>
            <p:ph idx="12" type="sldNum"/>
          </p:nvPr>
        </p:nvSpPr>
        <p:spPr>
          <a:xfrm>
            <a:off x="7766428" y="221798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0"/>
          <p:cNvGrpSpPr/>
          <p:nvPr/>
        </p:nvGrpSpPr>
        <p:grpSpPr>
          <a:xfrm>
            <a:off x="0" y="0"/>
            <a:ext cx="9144000" cy="5145599"/>
            <a:chOff x="0" y="0"/>
            <a:chExt cx="9144000" cy="6860799"/>
          </a:xfrm>
        </p:grpSpPr>
        <p:sp>
          <p:nvSpPr>
            <p:cNvPr id="104" name="Google Shape;104;p10"/>
            <p:cNvSpPr/>
            <p:nvPr/>
          </p:nvSpPr>
          <p:spPr>
            <a:xfrm>
              <a:off x="0" y="0"/>
              <a:ext cx="91188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6704" r="-16982" t="0"/>
              </a:stretch>
            </a:blip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75CEEC">
                    <a:alpha val="5098"/>
                  </a:srgbClr>
                </a:gs>
                <a:gs pos="36000">
                  <a:srgbClr val="75CEEC">
                    <a:alpha val="4313"/>
                  </a:srgbClr>
                </a:gs>
                <a:gs pos="69000">
                  <a:srgbClr val="75CEEC">
                    <a:alpha val="0"/>
                  </a:srgbClr>
                </a:gs>
                <a:gs pos="100000">
                  <a:srgbClr val="75CEEC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75CEEC">
                    <a:alpha val="9411"/>
                  </a:srgbClr>
                </a:gs>
                <a:gs pos="36000">
                  <a:srgbClr val="75CEEC">
                    <a:alpha val="8235"/>
                  </a:srgbClr>
                </a:gs>
                <a:gs pos="75000">
                  <a:srgbClr val="75CEEC">
                    <a:alpha val="0"/>
                  </a:srgbClr>
                </a:gs>
                <a:gs pos="100000">
                  <a:srgbClr val="75CEEC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0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2156"/>
                  </a:srgbClr>
                </a:gs>
                <a:gs pos="36000">
                  <a:srgbClr val="F7F7F7">
                    <a:alpha val="5098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2156"/>
                  </a:srgbClr>
                </a:gs>
                <a:gs pos="36000">
                  <a:srgbClr val="F7F7F7">
                    <a:alpha val="5098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75CEEC">
                    <a:alpha val="6274"/>
                  </a:srgbClr>
                </a:gs>
                <a:gs pos="36000">
                  <a:srgbClr val="75CEEC">
                    <a:alpha val="6274"/>
                  </a:srgbClr>
                </a:gs>
                <a:gs pos="72000">
                  <a:srgbClr val="75CEEC">
                    <a:alpha val="0"/>
                  </a:srgbClr>
                </a:gs>
                <a:gs pos="100000">
                  <a:srgbClr val="75CEEC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0"/>
            <p:cNvSpPr/>
            <p:nvPr/>
          </p:nvSpPr>
          <p:spPr>
            <a:xfrm rot="4966657">
              <a:off x="4673044" y="5107507"/>
              <a:ext cx="2377690" cy="317746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0"/>
            <p:cNvSpPr/>
            <p:nvPr/>
          </p:nvSpPr>
          <p:spPr>
            <a:xfrm rot="5400000">
              <a:off x="1299307" y="1765596"/>
              <a:ext cx="5995995" cy="3326810"/>
            </a:xfrm>
            <a:custGeom>
              <a:rect b="b" l="l" r="r" t="t"/>
              <a:pathLst>
                <a:path extrusionOk="0" h="2752" w="4960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12" name="Google Shape;112;p10"/>
            <p:cNvSpPr/>
            <p:nvPr/>
          </p:nvSpPr>
          <p:spPr>
            <a:xfrm>
              <a:off x="414867" y="402165"/>
              <a:ext cx="4610700" cy="605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0"/>
            <p:cNvSpPr/>
            <p:nvPr/>
          </p:nvSpPr>
          <p:spPr>
            <a:xfrm>
              <a:off x="0" y="0"/>
              <a:ext cx="9144000" cy="6858000"/>
            </a:xfrm>
            <a:custGeom>
              <a:rect b="b" l="l" r="r" t="t"/>
              <a:pathLst>
                <a:path extrusionOk="0" h="4320" w="576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14" name="Google Shape;114;p10"/>
          <p:cNvSpPr txBox="1"/>
          <p:nvPr>
            <p:ph type="title"/>
          </p:nvPr>
        </p:nvSpPr>
        <p:spPr>
          <a:xfrm rot="5400000">
            <a:off x="4993167" y="2261699"/>
            <a:ext cx="34290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10"/>
          <p:cNvSpPr txBox="1"/>
          <p:nvPr>
            <p:ph idx="1" type="body"/>
          </p:nvPr>
        </p:nvSpPr>
        <p:spPr>
          <a:xfrm rot="5400000">
            <a:off x="1360574" y="591749"/>
            <a:ext cx="3429000" cy="44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16" name="Google Shape;116;p10"/>
          <p:cNvSpPr txBox="1"/>
          <p:nvPr>
            <p:ph idx="10" type="dt"/>
          </p:nvPr>
        </p:nvSpPr>
        <p:spPr>
          <a:xfrm>
            <a:off x="7539638" y="4774124"/>
            <a:ext cx="9906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10"/>
          <p:cNvSpPr txBox="1"/>
          <p:nvPr>
            <p:ph idx="11" type="ftr"/>
          </p:nvPr>
        </p:nvSpPr>
        <p:spPr>
          <a:xfrm>
            <a:off x="590843" y="4774124"/>
            <a:ext cx="38598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10"/>
          <p:cNvSpPr/>
          <p:nvPr/>
        </p:nvSpPr>
        <p:spPr>
          <a:xfrm>
            <a:off x="7745644" y="0"/>
            <a:ext cx="685800" cy="824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921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0"/>
          <p:cNvSpPr txBox="1"/>
          <p:nvPr>
            <p:ph idx="12" type="sldNum"/>
          </p:nvPr>
        </p:nvSpPr>
        <p:spPr>
          <a:xfrm>
            <a:off x="7766428" y="221798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3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5145599"/>
            <a:chOff x="0" y="0"/>
            <a:chExt cx="9144000" cy="6860799"/>
          </a:xfrm>
        </p:grpSpPr>
        <p:sp>
          <p:nvSpPr>
            <p:cNvPr id="7" name="Google Shape;7;p1"/>
            <p:cNvSpPr/>
            <p:nvPr/>
          </p:nvSpPr>
          <p:spPr>
            <a:xfrm>
              <a:off x="0" y="0"/>
              <a:ext cx="91188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-16704" r="-16982" t="0"/>
              </a:stretch>
            </a:blip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75CEEC">
                    <a:alpha val="5098"/>
                  </a:srgbClr>
                </a:gs>
                <a:gs pos="36000">
                  <a:srgbClr val="75CEEC">
                    <a:alpha val="4313"/>
                  </a:srgbClr>
                </a:gs>
                <a:gs pos="69000">
                  <a:srgbClr val="75CEEC">
                    <a:alpha val="0"/>
                  </a:srgbClr>
                </a:gs>
                <a:gs pos="100000">
                  <a:srgbClr val="75CEEC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75CEEC">
                    <a:alpha val="9411"/>
                  </a:srgbClr>
                </a:gs>
                <a:gs pos="36000">
                  <a:srgbClr val="75CEEC">
                    <a:alpha val="8235"/>
                  </a:srgbClr>
                </a:gs>
                <a:gs pos="75000">
                  <a:srgbClr val="75CEEC">
                    <a:alpha val="0"/>
                  </a:srgbClr>
                </a:gs>
                <a:gs pos="100000">
                  <a:srgbClr val="75CEEC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2156"/>
                  </a:srgbClr>
                </a:gs>
                <a:gs pos="36000">
                  <a:srgbClr val="F7F7F7">
                    <a:alpha val="5098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2156"/>
                  </a:srgbClr>
                </a:gs>
                <a:gs pos="36000">
                  <a:srgbClr val="F7F7F7">
                    <a:alpha val="5098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75CEEC">
                    <a:alpha val="6274"/>
                  </a:srgbClr>
                </a:gs>
                <a:gs pos="36000">
                  <a:srgbClr val="75CEEC">
                    <a:alpha val="6274"/>
                  </a:srgbClr>
                </a:gs>
                <a:gs pos="72000">
                  <a:srgbClr val="75CEEC">
                    <a:alpha val="0"/>
                  </a:srgbClr>
                </a:gs>
                <a:gs pos="100000">
                  <a:srgbClr val="75CEEC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 rot="-589934">
              <a:off x="6359946" y="1790292"/>
              <a:ext cx="2377699" cy="317749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485023" y="1856450"/>
              <a:ext cx="8173956" cy="4535227"/>
            </a:xfrm>
            <a:custGeom>
              <a:rect b="b" l="l" r="r" t="t"/>
              <a:pathLst>
                <a:path extrusionOk="0" h="2752" w="4960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0" y="0"/>
              <a:ext cx="9144000" cy="6858000"/>
            </a:xfrm>
            <a:custGeom>
              <a:rect b="b" l="l" r="r" t="t"/>
              <a:pathLst>
                <a:path extrusionOk="0" h="4320" w="576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6" name="Google Shape;16;p1"/>
          <p:cNvSpPr txBox="1"/>
          <p:nvPr>
            <p:ph type="title"/>
          </p:nvPr>
        </p:nvSpPr>
        <p:spPr>
          <a:xfrm>
            <a:off x="866440" y="695324"/>
            <a:ext cx="6343200" cy="53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i="0" sz="2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" type="body"/>
          </p:nvPr>
        </p:nvSpPr>
        <p:spPr>
          <a:xfrm>
            <a:off x="866441" y="1866900"/>
            <a:ext cx="6343200" cy="26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"/>
              <a:buChar char="►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921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794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"/>
              <a:buChar char="►"/>
              <a:defRPr b="0" i="0" sz="11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7305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"/>
              <a:buChar char="►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7305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"/>
              <a:buChar char="►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7305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"/>
              <a:buChar char="►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7305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"/>
              <a:buChar char="►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7305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"/>
              <a:buChar char="►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7305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"/>
              <a:buChar char="►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0" type="dt"/>
          </p:nvPr>
        </p:nvSpPr>
        <p:spPr>
          <a:xfrm>
            <a:off x="7539638" y="4774124"/>
            <a:ext cx="9906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7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1" type="ftr"/>
          </p:nvPr>
        </p:nvSpPr>
        <p:spPr>
          <a:xfrm>
            <a:off x="590843" y="4774124"/>
            <a:ext cx="38598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7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Google Shape;20;p1"/>
          <p:cNvSpPr/>
          <p:nvPr/>
        </p:nvSpPr>
        <p:spPr>
          <a:xfrm>
            <a:off x="7745644" y="0"/>
            <a:ext cx="685800" cy="824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921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"/>
          <p:cNvSpPr txBox="1"/>
          <p:nvPr>
            <p:ph idx="12" type="sldNum"/>
          </p:nvPr>
        </p:nvSpPr>
        <p:spPr>
          <a:xfrm>
            <a:off x="7678616" y="221798"/>
            <a:ext cx="7914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8"/>
          <p:cNvSpPr txBox="1"/>
          <p:nvPr>
            <p:ph type="ctrTitle"/>
          </p:nvPr>
        </p:nvSpPr>
        <p:spPr>
          <a:xfrm>
            <a:off x="866441" y="1666967"/>
            <a:ext cx="5917800" cy="19164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Television and Eating Disorders</a:t>
            </a:r>
            <a:endParaRPr/>
          </a:p>
        </p:txBody>
      </p:sp>
      <p:sp>
        <p:nvSpPr>
          <p:cNvPr id="238" name="Google Shape;238;p18"/>
          <p:cNvSpPr txBox="1"/>
          <p:nvPr>
            <p:ph idx="1" type="subTitle"/>
          </p:nvPr>
        </p:nvSpPr>
        <p:spPr>
          <a:xfrm>
            <a:off x="866441" y="3583035"/>
            <a:ext cx="5917800" cy="645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9" name="Google Shape;23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7050" y="3649600"/>
            <a:ext cx="1800750" cy="94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8"/>
          <p:cNvSpPr txBox="1"/>
          <p:nvPr/>
        </p:nvSpPr>
        <p:spPr>
          <a:xfrm>
            <a:off x="734775" y="520475"/>
            <a:ext cx="3000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 u="sng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KS</a:t>
            </a:r>
            <a:r>
              <a:rPr b="1" lang="en-GB" sz="2300" u="sng"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sz="23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9"/>
          <p:cNvSpPr txBox="1"/>
          <p:nvPr>
            <p:ph type="title"/>
          </p:nvPr>
        </p:nvSpPr>
        <p:spPr>
          <a:xfrm>
            <a:off x="866440" y="695324"/>
            <a:ext cx="6343200" cy="532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Fiji - Becker et al. (2002)</a:t>
            </a:r>
            <a:endParaRPr/>
          </a:p>
        </p:txBody>
      </p:sp>
      <p:sp>
        <p:nvSpPr>
          <p:cNvPr id="246" name="Google Shape;246;p19"/>
          <p:cNvSpPr txBox="1"/>
          <p:nvPr>
            <p:ph idx="1" type="body"/>
          </p:nvPr>
        </p:nvSpPr>
        <p:spPr>
          <a:xfrm>
            <a:off x="866441" y="1866900"/>
            <a:ext cx="6343200" cy="2648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►"/>
            </a:pPr>
            <a:r>
              <a:rPr lang="en-GB" sz="1700"/>
              <a:t>Monitored the introduction of TV in Fiji and the prevalence of disordered eating that accompanied it.</a:t>
            </a:r>
            <a:endParaRPr sz="17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►"/>
            </a:pPr>
            <a:r>
              <a:rPr lang="en-GB" sz="1700"/>
              <a:t>Sample comprised of Fijian school girls before and after their exposure to media.</a:t>
            </a:r>
            <a:endParaRPr sz="17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►"/>
            </a:pPr>
            <a:r>
              <a:rPr lang="en-GB" sz="1700"/>
              <a:t>Why Fiji?</a:t>
            </a:r>
            <a:endParaRPr sz="17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►"/>
            </a:pPr>
            <a:r>
              <a:rPr lang="en-GB" sz="1500"/>
              <a:t>Fijian culture traditionally valued robust appetites and robust body types.</a:t>
            </a:r>
            <a:endParaRPr sz="1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0"/>
          <p:cNvSpPr txBox="1"/>
          <p:nvPr>
            <p:ph type="title"/>
          </p:nvPr>
        </p:nvSpPr>
        <p:spPr>
          <a:xfrm>
            <a:off x="866440" y="695324"/>
            <a:ext cx="6343200" cy="532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0"/>
          <p:cNvSpPr txBox="1"/>
          <p:nvPr>
            <p:ph idx="1" type="body"/>
          </p:nvPr>
        </p:nvSpPr>
        <p:spPr>
          <a:xfrm>
            <a:off x="866441" y="1866900"/>
            <a:ext cx="6343200" cy="2648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1516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41516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"</a:t>
            </a:r>
            <a:r>
              <a:rPr i="1" lang="en-GB" sz="1200">
                <a:solidFill>
                  <a:srgbClr val="41516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People are always telling me to put on weight</a:t>
            </a:r>
            <a:r>
              <a:rPr lang="en-GB" sz="1200">
                <a:solidFill>
                  <a:srgbClr val="41516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."</a:t>
            </a:r>
            <a:endParaRPr sz="1200">
              <a:solidFill>
                <a:srgbClr val="41516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41516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Ranadi Johnston, Miss Fiji</a:t>
            </a:r>
            <a:endParaRPr sz="1200">
              <a:solidFill>
                <a:srgbClr val="41516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3" name="Google Shape;25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9115" y="1977075"/>
            <a:ext cx="142875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1"/>
          <p:cNvSpPr txBox="1"/>
          <p:nvPr>
            <p:ph type="title"/>
          </p:nvPr>
        </p:nvSpPr>
        <p:spPr>
          <a:xfrm>
            <a:off x="866440" y="695324"/>
            <a:ext cx="6343200" cy="532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Predictions?</a:t>
            </a:r>
            <a:endParaRPr/>
          </a:p>
        </p:txBody>
      </p:sp>
      <p:sp>
        <p:nvSpPr>
          <p:cNvPr id="259" name="Google Shape;259;p21"/>
          <p:cNvSpPr txBox="1"/>
          <p:nvPr>
            <p:ph idx="1" type="body"/>
          </p:nvPr>
        </p:nvSpPr>
        <p:spPr>
          <a:xfrm>
            <a:off x="866441" y="1866900"/>
            <a:ext cx="6343200" cy="2648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2"/>
          <p:cNvSpPr txBox="1"/>
          <p:nvPr>
            <p:ph type="title"/>
          </p:nvPr>
        </p:nvSpPr>
        <p:spPr>
          <a:xfrm>
            <a:off x="866440" y="695324"/>
            <a:ext cx="6343200" cy="532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Results</a:t>
            </a:r>
            <a:endParaRPr/>
          </a:p>
        </p:txBody>
      </p:sp>
      <p:sp>
        <p:nvSpPr>
          <p:cNvPr id="265" name="Google Shape;265;p22"/>
          <p:cNvSpPr txBox="1"/>
          <p:nvPr>
            <p:ph idx="1" type="body"/>
          </p:nvPr>
        </p:nvSpPr>
        <p:spPr>
          <a:xfrm>
            <a:off x="866441" y="1866900"/>
            <a:ext cx="6343200" cy="2648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►"/>
            </a:pPr>
            <a:r>
              <a:rPr lang="en-GB" sz="1500"/>
              <a:t>Disordered eating became more significant upon the introduction of and exposure to media.</a:t>
            </a:r>
            <a:endParaRPr sz="15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►"/>
            </a:pPr>
            <a:r>
              <a:rPr lang="en-GB" sz="1500"/>
              <a:t>R</a:t>
            </a:r>
            <a:r>
              <a:rPr lang="en-GB" sz="1500"/>
              <a:t>eported</a:t>
            </a:r>
            <a:r>
              <a:rPr lang="en-GB" sz="1500"/>
              <a:t> by high scores on an eating disorder questionnaire and vomiting as a method of losing weight.</a:t>
            </a:r>
            <a:endParaRPr sz="15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2"/>
          <p:cNvSpPr txBox="1"/>
          <p:nvPr/>
        </p:nvSpPr>
        <p:spPr>
          <a:xfrm>
            <a:off x="3620575" y="3475125"/>
            <a:ext cx="5239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500">
                <a:solidFill>
                  <a:schemeClr val="accent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I want their body…I want their size</a:t>
            </a:r>
            <a:r>
              <a:rPr i="1" lang="en-GB" sz="1500">
                <a:solidFill>
                  <a:schemeClr val="accent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i="1">
              <a:solidFill>
                <a:schemeClr val="accent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3"/>
          <p:cNvSpPr txBox="1"/>
          <p:nvPr>
            <p:ph type="title"/>
          </p:nvPr>
        </p:nvSpPr>
        <p:spPr>
          <a:xfrm>
            <a:off x="866440" y="695324"/>
            <a:ext cx="6343200" cy="532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Conclusions</a:t>
            </a:r>
            <a:endParaRPr/>
          </a:p>
        </p:txBody>
      </p:sp>
      <p:sp>
        <p:nvSpPr>
          <p:cNvPr id="272" name="Google Shape;272;p23"/>
          <p:cNvSpPr txBox="1"/>
          <p:nvPr>
            <p:ph idx="1" type="body"/>
          </p:nvPr>
        </p:nvSpPr>
        <p:spPr>
          <a:xfrm>
            <a:off x="866441" y="1866900"/>
            <a:ext cx="6343200" cy="2648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Char char="►"/>
            </a:pPr>
            <a:r>
              <a:rPr lang="en-GB" sz="1500">
                <a:solidFill>
                  <a:schemeClr val="dk1"/>
                </a:solidFill>
              </a:rPr>
              <a:t>Were your predictions correct?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Char char="►"/>
            </a:pPr>
            <a:r>
              <a:rPr lang="en-GB" sz="1500">
                <a:solidFill>
                  <a:schemeClr val="dk1"/>
                </a:solidFill>
              </a:rPr>
              <a:t>Why did you think this would happen?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Char char="►"/>
            </a:pPr>
            <a:r>
              <a:rPr lang="en-GB" sz="1500">
                <a:solidFill>
                  <a:schemeClr val="dk1"/>
                </a:solidFill>
              </a:rPr>
              <a:t>What do we need to be aware of when looking at social media?</a:t>
            </a:r>
            <a:endParaRPr sz="1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4"/>
          <p:cNvSpPr txBox="1"/>
          <p:nvPr>
            <p:ph type="title"/>
          </p:nvPr>
        </p:nvSpPr>
        <p:spPr>
          <a:xfrm>
            <a:off x="866440" y="695324"/>
            <a:ext cx="6343200" cy="532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References</a:t>
            </a:r>
            <a:endParaRPr/>
          </a:p>
        </p:txBody>
      </p:sp>
      <p:sp>
        <p:nvSpPr>
          <p:cNvPr id="278" name="Google Shape;278;p24"/>
          <p:cNvSpPr txBox="1"/>
          <p:nvPr>
            <p:ph idx="1" type="body"/>
          </p:nvPr>
        </p:nvSpPr>
        <p:spPr>
          <a:xfrm>
            <a:off x="866441" y="1866900"/>
            <a:ext cx="6343200" cy="2648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04800" lvl="0" marL="457200" rtl="0" algn="l">
              <a:spcBef>
                <a:spcPts val="800"/>
              </a:spcBef>
              <a:spcAft>
                <a:spcPts val="0"/>
              </a:spcAft>
              <a:buSzPts val="1200"/>
              <a:buFont typeface="Century Gothic"/>
              <a:buChar char="►"/>
            </a:pPr>
            <a:r>
              <a:rPr lang="en-GB" sz="1200">
                <a:solidFill>
                  <a:srgbClr val="222222"/>
                </a:solidFill>
                <a:highlight>
                  <a:srgbClr val="FFFFFF"/>
                </a:highlight>
              </a:rPr>
              <a:t>Becker, A. E., Burwell, R. A., Herzog, D. B., Hamburg, P., &amp; Gilman, S. E. (2002). Eating behaviours and attitudes following prolonged exposure to television among ethnic Fijian adolescent girls. </a:t>
            </a:r>
            <a:r>
              <a:rPr i="1" lang="en-GB" sz="1200">
                <a:solidFill>
                  <a:srgbClr val="222222"/>
                </a:solidFill>
                <a:highlight>
                  <a:srgbClr val="FFFFFF"/>
                </a:highlight>
              </a:rPr>
              <a:t>The British Journal of Psychiatry</a:t>
            </a:r>
            <a:r>
              <a:rPr lang="en-GB" sz="120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i="1" lang="en-GB" sz="1200">
                <a:solidFill>
                  <a:srgbClr val="222222"/>
                </a:solidFill>
                <a:highlight>
                  <a:srgbClr val="FFFFFF"/>
                </a:highlight>
              </a:rPr>
              <a:t>180</a:t>
            </a:r>
            <a:r>
              <a:rPr lang="en-GB" sz="1200">
                <a:solidFill>
                  <a:srgbClr val="222222"/>
                </a:solidFill>
                <a:highlight>
                  <a:srgbClr val="FFFFFF"/>
                </a:highlight>
              </a:rPr>
              <a:t>(6), 509-514.</a:t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on Boardroom">
  <a:themeElements>
    <a:clrScheme name="Ion Boardroom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445928B83D724B859E8E15B78DF8A5" ma:contentTypeVersion="17" ma:contentTypeDescription="Create a new document." ma:contentTypeScope="" ma:versionID="ca247f6b287b7e598d3318e4b066c296">
  <xsd:schema xmlns:xsd="http://www.w3.org/2001/XMLSchema" xmlns:xs="http://www.w3.org/2001/XMLSchema" xmlns:p="http://schemas.microsoft.com/office/2006/metadata/properties" xmlns:ns2="3cfac471-4577-4682-ace2-27119004fbfd" xmlns:ns3="fec5c98a-6fc8-4a06-b367-420d10c239c8" targetNamespace="http://schemas.microsoft.com/office/2006/metadata/properties" ma:root="true" ma:fieldsID="aff399e2a8bddb4966d2fe45ede3cc99" ns2:_="" ns3:_="">
    <xsd:import namespace="3cfac471-4577-4682-ace2-27119004fbfd"/>
    <xsd:import namespace="fec5c98a-6fc8-4a06-b367-420d10c239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fac471-4577-4682-ace2-27119004fb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bbd89d6-2e08-4989-8255-cd9fbcc6cf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c5c98a-6fc8-4a06-b367-420d10c239c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7c60d82-5ef8-4445-b524-ddfc33cd2297}" ma:internalName="TaxCatchAll" ma:showField="CatchAllData" ma:web="fec5c98a-6fc8-4a06-b367-420d10c239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2DAEFA-80A5-41E2-B16C-D5F36C6A0334}"/>
</file>

<file path=customXml/itemProps2.xml><?xml version="1.0" encoding="utf-8"?>
<ds:datastoreItem xmlns:ds="http://schemas.openxmlformats.org/officeDocument/2006/customXml" ds:itemID="{08C10F08-DE92-4904-9D79-5B9590F6211A}"/>
</file>