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Default Extension="xlsx" ContentType="application/vnd.openxmlformats-officedocument.spreadsheetml.sheet"/>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charts/style1.xml" ContentType="application/vnd.ms-office.chartstyle+xml"/>
  <Override PartName="/ppt/charts/style2.xml" ContentType="application/vnd.ms-office.chartstyle+xml"/>
  <Override PartName="/ppt/metadata" ContentType="application/binary"/>
  <Override PartName="/ppt/charts/chart6.xml" ContentType="application/vnd.openxmlformats-officedocument.drawingml.chart+xml"/>
  <Override PartName="/ppt/charts/colors6.xml" ContentType="application/vnd.ms-office.chartcolorstyle+xml"/>
  <Override PartName="/ppt/charts/chart3.xml" ContentType="application/vnd.openxmlformats-officedocument.drawingml.chart+xml"/>
  <Override PartName="/ppt/charts/colors4.xml" ContentType="application/vnd.ms-office.chartcolorstyle+xml"/>
  <Override PartName="/ppt/charts/style5.xml" ContentType="application/vnd.ms-office.chartstyle+xml"/>
  <Override PartName="/ppt/charts/chart2.xml" ContentType="application/vnd.openxmlformats-officedocument.drawingml.chart+xml"/>
  <Override PartName="/ppt/charts/colors5.xml" ContentType="application/vnd.ms-office.chartcolorstyle+xml"/>
  <Override PartName="/ppt/charts/chart1.xml" ContentType="application/vnd.openxmlformats-officedocument.drawingml.chart+xml"/>
  <Override PartName="/ppt/charts/style6.xml" ContentType="application/vnd.ms-office.chartstyle+xml"/>
  <Override PartName="/ppt/charts/colors2.xml" ContentType="application/vnd.ms-office.chartcolorstyle+xml"/>
  <Override PartName="/ppt/charts/chart5.xml" ContentType="application/vnd.openxmlformats-officedocument.drawingml.chart+xml"/>
  <Override PartName="/ppt/charts/colors1.xml" ContentType="application/vnd.ms-office.chartcolorstyle+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Architects Daughter"/>
      <p:regular r:id="rId21"/>
    </p:embeddedFont>
    <p:embeddedFont>
      <p:font typeface="Roboto"/>
      <p:regular r:id="rId22"/>
      <p:bold r:id="rId23"/>
      <p:italic r:id="rId24"/>
      <p:boldItalic r:id="rId25"/>
    </p:embeddedFont>
    <p:embeddedFont>
      <p:font typeface="Inter"/>
      <p:regular r:id="rId26"/>
      <p:bold r:id="rId27"/>
    </p:embeddedFont>
    <p:embeddedFont>
      <p:font typeface="Century Gothic"/>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2" roundtripDataSignature="AMtx7mh8t2RyMkreexnvb6oLA13s9Vwc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font" Target="fonts/Inter-regular.fntdata"/><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font" Target="fonts/ArchitectsDaughter-regular.fntdata"/><Relationship Id="rId3" Type="http://schemas.openxmlformats.org/officeDocument/2006/relationships/slideMaster" Target="slideMasters/slideMaster1.xml"/><Relationship Id="rId34" Type="http://schemas.openxmlformats.org/officeDocument/2006/relationships/customXml" Target="../customXml/item2.xml"/><Relationship Id="rId25" Type="http://schemas.openxmlformats.org/officeDocument/2006/relationships/font" Target="fonts/Roboto-boldItalic.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customXml" Target="../customXml/item1.xml"/><Relationship Id="rId20" Type="http://schemas.openxmlformats.org/officeDocument/2006/relationships/slide" Target="slides/slide15.xml"/><Relationship Id="rId2" Type="http://schemas.openxmlformats.org/officeDocument/2006/relationships/presProps" Target="presProps.xml"/><Relationship Id="rId29" Type="http://schemas.openxmlformats.org/officeDocument/2006/relationships/font" Target="fonts/CenturyGothic-bold.fntdata"/><Relationship Id="rId16" Type="http://schemas.openxmlformats.org/officeDocument/2006/relationships/slide" Target="slides/slide11.xml"/><Relationship Id="rId24" Type="http://schemas.openxmlformats.org/officeDocument/2006/relationships/font" Target="fonts/Roboto-italic.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customschemas.google.com/relationships/presentationmetadata" Target="metadata"/><Relationship Id="rId23" Type="http://schemas.openxmlformats.org/officeDocument/2006/relationships/font" Target="fonts/Roboto-bold.fntdata"/><Relationship Id="rId28" Type="http://schemas.openxmlformats.org/officeDocument/2006/relationships/font" Target="fonts/CenturyGothic-regular.fntdata"/><Relationship Id="rId5" Type="http://schemas.openxmlformats.org/officeDocument/2006/relationships/notesMaster" Target="notesMasters/notesMaster1.xml"/><Relationship Id="rId15" Type="http://schemas.openxmlformats.org/officeDocument/2006/relationships/slide" Target="slides/slide10.xml"/><Relationship Id="rId31" Type="http://schemas.openxmlformats.org/officeDocument/2006/relationships/font" Target="fonts/CenturyGothic-boldItalic.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font" Target="fonts/Roboto-regular.fntdata"/><Relationship Id="rId4" Type="http://schemas.openxmlformats.org/officeDocument/2006/relationships/slideMaster" Target="slideMasters/slideMaster2.xml"/><Relationship Id="rId9" Type="http://schemas.openxmlformats.org/officeDocument/2006/relationships/slide" Target="slides/slide4.xml"/><Relationship Id="rId27" Type="http://schemas.openxmlformats.org/officeDocument/2006/relationships/font" Target="fonts/Inter-bold.fntdata"/><Relationship Id="rId30" Type="http://schemas.openxmlformats.org/officeDocument/2006/relationships/font" Target="fonts/CenturyGothic-italic.fntdata"/><Relationship Id="rId14" Type="http://schemas.openxmlformats.org/officeDocument/2006/relationships/slide" Target="slides/slide9.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69F-462C-B10D-8D324A780AD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6C5-4075-BA4D-918DABEB272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6C5-4075-BA4D-918DABEB272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6C5-4075-BA4D-918DABEB272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6C5-4075-BA4D-918DABEB2723}"/>
              </c:ext>
            </c:extLst>
          </c:dPt>
          <c:cat>
            <c:strRef>
              <c:f>Sheet1!$A$2:$A$6</c:f>
              <c:strCache>
                <c:ptCount val="5"/>
                <c:pt idx="0">
                  <c:v>Carbohydrates</c:v>
                </c:pt>
                <c:pt idx="1">
                  <c:v>Proteins</c:v>
                </c:pt>
                <c:pt idx="2">
                  <c:v>Dairy</c:v>
                </c:pt>
                <c:pt idx="3">
                  <c:v>Fruits and Vegetables</c:v>
                </c:pt>
                <c:pt idx="4">
                  <c:v>Fats &amp; Oils</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0-A69F-462C-B10D-8D324A780AD6}"/>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t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69F-462C-B10D-8D324A780AD6}"/>
              </c:ext>
            </c:extLst>
          </c:dPt>
          <c:dPt>
            <c:idx val="1"/>
            <c:bubble3D val="0"/>
            <c:spPr>
              <a:noFill/>
              <a:ln w="19050">
                <a:solidFill>
                  <a:schemeClr val="lt1"/>
                </a:solidFill>
              </a:ln>
              <a:effectLst/>
            </c:spPr>
            <c:extLst>
              <c:ext xmlns:c16="http://schemas.microsoft.com/office/drawing/2014/chart" uri="{C3380CC4-5D6E-409C-BE32-E72D297353CC}">
                <c16:uniqueId val="{00000003-25D4-426F-9E19-0290DA591CFD}"/>
              </c:ext>
            </c:extLst>
          </c:dPt>
          <c:dPt>
            <c:idx val="2"/>
            <c:bubble3D val="0"/>
            <c:spPr>
              <a:noFill/>
              <a:ln w="19050">
                <a:solidFill>
                  <a:schemeClr val="lt1"/>
                </a:solidFill>
              </a:ln>
              <a:effectLst/>
            </c:spPr>
            <c:extLst>
              <c:ext xmlns:c16="http://schemas.microsoft.com/office/drawing/2014/chart" uri="{C3380CC4-5D6E-409C-BE32-E72D297353CC}">
                <c16:uniqueId val="{00000002-25D4-426F-9E19-0290DA591CFD}"/>
              </c:ext>
            </c:extLst>
          </c:dPt>
          <c:dPt>
            <c:idx val="3"/>
            <c:bubble3D val="0"/>
            <c:spPr>
              <a:noFill/>
              <a:ln w="19050">
                <a:solidFill>
                  <a:schemeClr val="lt1"/>
                </a:solidFill>
              </a:ln>
              <a:effectLst/>
            </c:spPr>
            <c:extLst>
              <c:ext xmlns:c16="http://schemas.microsoft.com/office/drawing/2014/chart" uri="{C3380CC4-5D6E-409C-BE32-E72D297353CC}">
                <c16:uniqueId val="{00000001-25D4-426F-9E19-0290DA591CFD}"/>
              </c:ext>
            </c:extLst>
          </c:dPt>
          <c:dPt>
            <c:idx val="4"/>
            <c:bubble3D val="0"/>
            <c:spPr>
              <a:noFill/>
              <a:ln w="19050">
                <a:solidFill>
                  <a:schemeClr val="lt1"/>
                </a:solidFill>
              </a:ln>
              <a:effectLst/>
            </c:spPr>
            <c:extLst>
              <c:ext xmlns:c16="http://schemas.microsoft.com/office/drawing/2014/chart" uri="{C3380CC4-5D6E-409C-BE32-E72D297353CC}">
                <c16:uniqueId val="{00000000-25D4-426F-9E19-0290DA591CFD}"/>
              </c:ext>
            </c:extLst>
          </c:dPt>
          <c:cat>
            <c:strRef>
              <c:f>Sheet1!$A$2:$A$6</c:f>
              <c:strCache>
                <c:ptCount val="5"/>
                <c:pt idx="0">
                  <c:v>Carbohydrates</c:v>
                </c:pt>
                <c:pt idx="1">
                  <c:v>Proteins</c:v>
                </c:pt>
                <c:pt idx="2">
                  <c:v>Dairy</c:v>
                </c:pt>
                <c:pt idx="3">
                  <c:v>Fruits and Vegetables</c:v>
                </c:pt>
                <c:pt idx="4">
                  <c:v>Fats &amp; Oils</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0-A69F-462C-B10D-8D324A780AD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28514186413671"/>
          <c:y val="2.7574317671338017E-2"/>
          <c:w val="0.66020330036893726"/>
          <c:h val="0.92417062640382042"/>
        </c:manualLayout>
      </c:layout>
      <c:doughnutChart>
        <c:varyColors val="1"/>
        <c:ser>
          <c:idx val="0"/>
          <c:order val="0"/>
          <c:tx>
            <c:strRef>
              <c:f>Sheet1!$B$1</c:f>
              <c:strCache>
                <c:ptCount val="1"/>
                <c:pt idx="0">
                  <c:v>Sales</c:v>
                </c:pt>
              </c:strCache>
            </c:strRef>
          </c:tx>
          <c:dPt>
            <c:idx val="0"/>
            <c:bubble3D val="0"/>
            <c:spPr>
              <a:noFill/>
              <a:ln w="19050">
                <a:solidFill>
                  <a:schemeClr val="lt1"/>
                </a:solidFill>
              </a:ln>
              <a:effectLst/>
            </c:spPr>
            <c:extLst>
              <c:ext xmlns:c16="http://schemas.microsoft.com/office/drawing/2014/chart" uri="{C3380CC4-5D6E-409C-BE32-E72D297353CC}">
                <c16:uniqueId val="{00000001-C770-4E27-AE01-C3DC2A6003C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770-4E27-AE01-C3DC2A6003CD}"/>
              </c:ext>
            </c:extLst>
          </c:dPt>
          <c:dPt>
            <c:idx val="2"/>
            <c:bubble3D val="0"/>
            <c:spPr>
              <a:noFill/>
              <a:ln w="19050">
                <a:solidFill>
                  <a:schemeClr val="lt1"/>
                </a:solidFill>
              </a:ln>
              <a:effectLst/>
            </c:spPr>
            <c:extLst>
              <c:ext xmlns:c16="http://schemas.microsoft.com/office/drawing/2014/chart" uri="{C3380CC4-5D6E-409C-BE32-E72D297353CC}">
                <c16:uniqueId val="{00000005-C770-4E27-AE01-C3DC2A6003CD}"/>
              </c:ext>
            </c:extLst>
          </c:dPt>
          <c:dPt>
            <c:idx val="3"/>
            <c:bubble3D val="0"/>
            <c:spPr>
              <a:noFill/>
              <a:ln w="19050">
                <a:solidFill>
                  <a:schemeClr val="lt1"/>
                </a:solidFill>
              </a:ln>
              <a:effectLst/>
            </c:spPr>
            <c:extLst>
              <c:ext xmlns:c16="http://schemas.microsoft.com/office/drawing/2014/chart" uri="{C3380CC4-5D6E-409C-BE32-E72D297353CC}">
                <c16:uniqueId val="{00000007-C770-4E27-AE01-C3DC2A6003CD}"/>
              </c:ext>
            </c:extLst>
          </c:dPt>
          <c:dPt>
            <c:idx val="4"/>
            <c:bubble3D val="0"/>
            <c:spPr>
              <a:noFill/>
              <a:ln w="19050">
                <a:solidFill>
                  <a:schemeClr val="lt1"/>
                </a:solidFill>
              </a:ln>
              <a:effectLst/>
            </c:spPr>
            <c:extLst>
              <c:ext xmlns:c16="http://schemas.microsoft.com/office/drawing/2014/chart" uri="{C3380CC4-5D6E-409C-BE32-E72D297353CC}">
                <c16:uniqueId val="{00000009-C770-4E27-AE01-C3DC2A6003CD}"/>
              </c:ext>
            </c:extLst>
          </c:dPt>
          <c:cat>
            <c:strRef>
              <c:f>Sheet1!$A$2:$A$6</c:f>
              <c:strCache>
                <c:ptCount val="5"/>
                <c:pt idx="0">
                  <c:v>Carbohydrates</c:v>
                </c:pt>
                <c:pt idx="1">
                  <c:v>Proteins</c:v>
                </c:pt>
                <c:pt idx="2">
                  <c:v>Dairy</c:v>
                </c:pt>
                <c:pt idx="3">
                  <c:v>Fruits and Vegetables</c:v>
                </c:pt>
                <c:pt idx="4">
                  <c:v>Fats &amp; Oils</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C770-4E27-AE01-C3DC2A6003CD}"/>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noFill/>
              <a:ln w="19050">
                <a:solidFill>
                  <a:schemeClr val="lt1"/>
                </a:solidFill>
              </a:ln>
              <a:effectLst/>
            </c:spPr>
            <c:extLst>
              <c:ext xmlns:c16="http://schemas.microsoft.com/office/drawing/2014/chart" uri="{C3380CC4-5D6E-409C-BE32-E72D297353CC}">
                <c16:uniqueId val="{00000001-0744-4537-8367-DD080F0105A9}"/>
              </c:ext>
            </c:extLst>
          </c:dPt>
          <c:dPt>
            <c:idx val="1"/>
            <c:bubble3D val="0"/>
            <c:spPr>
              <a:noFill/>
              <a:ln w="19050">
                <a:solidFill>
                  <a:schemeClr val="lt1"/>
                </a:solidFill>
              </a:ln>
              <a:effectLst/>
            </c:spPr>
            <c:extLst>
              <c:ext xmlns:c16="http://schemas.microsoft.com/office/drawing/2014/chart" uri="{C3380CC4-5D6E-409C-BE32-E72D297353CC}">
                <c16:uniqueId val="{00000003-0744-4537-8367-DD080F0105A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744-4537-8367-DD080F0105A9}"/>
              </c:ext>
            </c:extLst>
          </c:dPt>
          <c:dPt>
            <c:idx val="3"/>
            <c:bubble3D val="0"/>
            <c:spPr>
              <a:noFill/>
              <a:ln w="19050">
                <a:solidFill>
                  <a:schemeClr val="lt1"/>
                </a:solidFill>
              </a:ln>
              <a:effectLst/>
            </c:spPr>
            <c:extLst>
              <c:ext xmlns:c16="http://schemas.microsoft.com/office/drawing/2014/chart" uri="{C3380CC4-5D6E-409C-BE32-E72D297353CC}">
                <c16:uniqueId val="{00000007-0744-4537-8367-DD080F0105A9}"/>
              </c:ext>
            </c:extLst>
          </c:dPt>
          <c:dPt>
            <c:idx val="4"/>
            <c:bubble3D val="0"/>
            <c:spPr>
              <a:noFill/>
              <a:ln w="19050">
                <a:solidFill>
                  <a:schemeClr val="lt1"/>
                </a:solidFill>
              </a:ln>
              <a:effectLst/>
            </c:spPr>
            <c:extLst>
              <c:ext xmlns:c16="http://schemas.microsoft.com/office/drawing/2014/chart" uri="{C3380CC4-5D6E-409C-BE32-E72D297353CC}">
                <c16:uniqueId val="{00000009-0744-4537-8367-DD080F0105A9}"/>
              </c:ext>
            </c:extLst>
          </c:dPt>
          <c:cat>
            <c:strRef>
              <c:f>Sheet1!$A$2:$A$6</c:f>
              <c:strCache>
                <c:ptCount val="5"/>
                <c:pt idx="0">
                  <c:v>Carbohydrates</c:v>
                </c:pt>
                <c:pt idx="1">
                  <c:v>Proteins</c:v>
                </c:pt>
                <c:pt idx="2">
                  <c:v>Dairy</c:v>
                </c:pt>
                <c:pt idx="3">
                  <c:v>Fruits and Vegetables</c:v>
                </c:pt>
                <c:pt idx="4">
                  <c:v>Fats &amp; Oils</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0744-4537-8367-DD080F0105A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noFill/>
              <a:ln w="19050">
                <a:solidFill>
                  <a:schemeClr val="lt1"/>
                </a:solidFill>
              </a:ln>
              <a:effectLst/>
            </c:spPr>
            <c:extLst>
              <c:ext xmlns:c16="http://schemas.microsoft.com/office/drawing/2014/chart" uri="{C3380CC4-5D6E-409C-BE32-E72D297353CC}">
                <c16:uniqueId val="{00000001-33FF-4C5F-B67B-6DCC35136407}"/>
              </c:ext>
            </c:extLst>
          </c:dPt>
          <c:dPt>
            <c:idx val="1"/>
            <c:bubble3D val="0"/>
            <c:spPr>
              <a:noFill/>
              <a:ln w="19050">
                <a:solidFill>
                  <a:schemeClr val="lt1"/>
                </a:solidFill>
              </a:ln>
              <a:effectLst/>
            </c:spPr>
            <c:extLst>
              <c:ext xmlns:c16="http://schemas.microsoft.com/office/drawing/2014/chart" uri="{C3380CC4-5D6E-409C-BE32-E72D297353CC}">
                <c16:uniqueId val="{00000003-33FF-4C5F-B67B-6DCC35136407}"/>
              </c:ext>
            </c:extLst>
          </c:dPt>
          <c:dPt>
            <c:idx val="2"/>
            <c:bubble3D val="0"/>
            <c:spPr>
              <a:noFill/>
              <a:ln w="19050">
                <a:solidFill>
                  <a:schemeClr val="lt1"/>
                </a:solidFill>
              </a:ln>
              <a:effectLst/>
            </c:spPr>
            <c:extLst>
              <c:ext xmlns:c16="http://schemas.microsoft.com/office/drawing/2014/chart" uri="{C3380CC4-5D6E-409C-BE32-E72D297353CC}">
                <c16:uniqueId val="{00000005-33FF-4C5F-B67B-6DCC3513640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3FF-4C5F-B67B-6DCC35136407}"/>
              </c:ext>
            </c:extLst>
          </c:dPt>
          <c:dPt>
            <c:idx val="4"/>
            <c:bubble3D val="0"/>
            <c:spPr>
              <a:noFill/>
              <a:ln w="19050">
                <a:solidFill>
                  <a:schemeClr val="lt1"/>
                </a:solidFill>
              </a:ln>
              <a:effectLst/>
            </c:spPr>
            <c:extLst>
              <c:ext xmlns:c16="http://schemas.microsoft.com/office/drawing/2014/chart" uri="{C3380CC4-5D6E-409C-BE32-E72D297353CC}">
                <c16:uniqueId val="{00000009-33FF-4C5F-B67B-6DCC35136407}"/>
              </c:ext>
            </c:extLst>
          </c:dPt>
          <c:cat>
            <c:strRef>
              <c:f>Sheet1!$A$2:$A$6</c:f>
              <c:strCache>
                <c:ptCount val="5"/>
                <c:pt idx="0">
                  <c:v>Carbohydrates</c:v>
                </c:pt>
                <c:pt idx="1">
                  <c:v>Proteins</c:v>
                </c:pt>
                <c:pt idx="2">
                  <c:v>Dairy</c:v>
                </c:pt>
                <c:pt idx="3">
                  <c:v>Fruits and Vegetables</c:v>
                </c:pt>
                <c:pt idx="4">
                  <c:v>Fats &amp; Oils</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33FF-4C5F-B67B-6DCC35136407}"/>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noFill/>
              <a:ln w="19050">
                <a:solidFill>
                  <a:schemeClr val="lt1"/>
                </a:solidFill>
              </a:ln>
              <a:effectLst/>
            </c:spPr>
            <c:extLst>
              <c:ext xmlns:c16="http://schemas.microsoft.com/office/drawing/2014/chart" uri="{C3380CC4-5D6E-409C-BE32-E72D297353CC}">
                <c16:uniqueId val="{00000001-A33A-4CF9-9F62-BD86F6A06AA5}"/>
              </c:ext>
            </c:extLst>
          </c:dPt>
          <c:dPt>
            <c:idx val="1"/>
            <c:bubble3D val="0"/>
            <c:spPr>
              <a:noFill/>
              <a:ln w="19050">
                <a:solidFill>
                  <a:schemeClr val="lt1"/>
                </a:solidFill>
              </a:ln>
              <a:effectLst/>
            </c:spPr>
            <c:extLst>
              <c:ext xmlns:c16="http://schemas.microsoft.com/office/drawing/2014/chart" uri="{C3380CC4-5D6E-409C-BE32-E72D297353CC}">
                <c16:uniqueId val="{00000003-A33A-4CF9-9F62-BD86F6A06AA5}"/>
              </c:ext>
            </c:extLst>
          </c:dPt>
          <c:dPt>
            <c:idx val="2"/>
            <c:bubble3D val="0"/>
            <c:spPr>
              <a:noFill/>
              <a:ln w="19050">
                <a:solidFill>
                  <a:schemeClr val="lt1"/>
                </a:solidFill>
              </a:ln>
              <a:effectLst/>
            </c:spPr>
            <c:extLst>
              <c:ext xmlns:c16="http://schemas.microsoft.com/office/drawing/2014/chart" uri="{C3380CC4-5D6E-409C-BE32-E72D297353CC}">
                <c16:uniqueId val="{00000005-A33A-4CF9-9F62-BD86F6A06AA5}"/>
              </c:ext>
            </c:extLst>
          </c:dPt>
          <c:dPt>
            <c:idx val="3"/>
            <c:bubble3D val="0"/>
            <c:spPr>
              <a:noFill/>
              <a:ln w="19050">
                <a:solidFill>
                  <a:schemeClr val="lt1"/>
                </a:solidFill>
              </a:ln>
              <a:effectLst/>
            </c:spPr>
            <c:extLst>
              <c:ext xmlns:c16="http://schemas.microsoft.com/office/drawing/2014/chart" uri="{C3380CC4-5D6E-409C-BE32-E72D297353CC}">
                <c16:uniqueId val="{00000007-A33A-4CF9-9F62-BD86F6A06AA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33A-4CF9-9F62-BD86F6A06AA5}"/>
              </c:ext>
            </c:extLst>
          </c:dPt>
          <c:cat>
            <c:strRef>
              <c:f>Sheet1!$A$2:$A$6</c:f>
              <c:strCache>
                <c:ptCount val="5"/>
                <c:pt idx="0">
                  <c:v>Carbohydrates</c:v>
                </c:pt>
                <c:pt idx="1">
                  <c:v>Proteins</c:v>
                </c:pt>
                <c:pt idx="2">
                  <c:v>Dairy</c:v>
                </c:pt>
                <c:pt idx="3">
                  <c:v>Fruits and Vegetables</c:v>
                </c:pt>
                <c:pt idx="4">
                  <c:v>Fats &amp; Oils</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A33A-4CF9-9F62-BD86F6A06A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ubmed.ncbi.nlm.nih.gov/26786887/"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SfGMb9nwjSQ"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ci.health.wa.gov.au/~/media/CCI/Mental%20Health%20Professionals/Eating%20Disorders/Eating%20Disorders%20-%20Information%20Sheets/Eating%20Disorders%20Information%20Sheet%20-%2006%20-%20Carbohydrates%20Myths%20and%20Facts.pdf"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rPr b="0" i="0" lang="en-GB" sz="1800" u="none" strike="noStrike">
                <a:solidFill>
                  <a:srgbClr val="000000"/>
                </a:solidFill>
                <a:latin typeface="Calibri"/>
                <a:ea typeface="Calibri"/>
                <a:cs typeface="Calibri"/>
                <a:sym typeface="Calibri"/>
              </a:rPr>
              <a:t>We all know that what we eat impacts on our health, there is guidance everywhere we look to ensure we are ‘healthy’.  </a:t>
            </a:r>
            <a:endParaRPr b="0" i="0" sz="1200" u="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en-GB" sz="1800" u="none" strike="noStrike">
                <a:solidFill>
                  <a:srgbClr val="000000"/>
                </a:solidFill>
                <a:latin typeface="Calibri"/>
                <a:ea typeface="Calibri"/>
                <a:cs typeface="Calibri"/>
                <a:sym typeface="Calibri"/>
              </a:rPr>
              <a:t>Does anyone have any examples?</a:t>
            </a:r>
            <a:endParaRPr b="0"/>
          </a:p>
          <a:p>
            <a:pPr indent="-228600" lvl="0" marL="457200" rtl="0" algn="l">
              <a:lnSpc>
                <a:spcPct val="100000"/>
              </a:lnSpc>
              <a:spcBef>
                <a:spcPts val="0"/>
              </a:spcBef>
              <a:spcAft>
                <a:spcPts val="0"/>
              </a:spcAft>
              <a:buSzPts val="1400"/>
              <a:buFont typeface="Arial"/>
              <a:buChar char="•"/>
            </a:pPr>
            <a:r>
              <a:rPr b="0" i="0" lang="en-GB" sz="1800" u="none" strike="noStrike">
                <a:solidFill>
                  <a:srgbClr val="000000"/>
                </a:solidFill>
                <a:latin typeface="Calibri"/>
                <a:ea typeface="Calibri"/>
                <a:cs typeface="Calibri"/>
                <a:sym typeface="Calibri"/>
              </a:rPr>
              <a:t>5 a day</a:t>
            </a:r>
            <a:endParaRPr/>
          </a:p>
          <a:p>
            <a:pPr indent="-228600" lvl="0" marL="457200" rtl="0" algn="l">
              <a:lnSpc>
                <a:spcPct val="100000"/>
              </a:lnSpc>
              <a:spcBef>
                <a:spcPts val="0"/>
              </a:spcBef>
              <a:spcAft>
                <a:spcPts val="0"/>
              </a:spcAft>
              <a:buSzPts val="1400"/>
              <a:buFont typeface="Arial"/>
              <a:buChar char="•"/>
            </a:pPr>
            <a:r>
              <a:rPr b="0" i="0" lang="en-GB" sz="1800" u="none" strike="noStrike">
                <a:solidFill>
                  <a:srgbClr val="000000"/>
                </a:solidFill>
                <a:latin typeface="Calibri"/>
                <a:ea typeface="Calibri"/>
                <a:cs typeface="Calibri"/>
                <a:sym typeface="Calibri"/>
              </a:rPr>
              <a:t>2000 calories</a:t>
            </a:r>
            <a:endParaRPr b="0" i="0" sz="1800" u="none" strike="noStrike">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t/>
            </a:r>
            <a:endParaRPr sz="1800">
              <a:solidFill>
                <a:srgbClr val="000000"/>
              </a:solidFill>
            </a:endParaRPr>
          </a:p>
          <a:p>
            <a:pPr indent="0" lvl="0" marL="0" rtl="0" algn="l">
              <a:lnSpc>
                <a:spcPct val="100000"/>
              </a:lnSpc>
              <a:spcBef>
                <a:spcPts val="0"/>
              </a:spcBef>
              <a:spcAft>
                <a:spcPts val="0"/>
              </a:spcAft>
              <a:buNone/>
            </a:pPr>
            <a:r>
              <a:rPr lang="en-GB" sz="1800">
                <a:solidFill>
                  <a:srgbClr val="000000"/>
                </a:solidFill>
              </a:rPr>
              <a:t>What influences what you eat and your choices?</a:t>
            </a:r>
            <a:endParaRPr sz="1800">
              <a:solidFill>
                <a:srgbClr val="000000"/>
              </a:solidFill>
            </a:endParaRPr>
          </a:p>
          <a:p>
            <a:pPr indent="-228600" lvl="0" marL="457200" rtl="0" algn="l">
              <a:lnSpc>
                <a:spcPct val="100000"/>
              </a:lnSpc>
              <a:spcBef>
                <a:spcPts val="0"/>
              </a:spcBef>
              <a:spcAft>
                <a:spcPts val="0"/>
              </a:spcAft>
              <a:buSzPts val="1400"/>
              <a:buNone/>
            </a:pPr>
            <a:br>
              <a:rPr b="0" lang="en-GB"/>
            </a:br>
            <a:r>
              <a:rPr b="0" i="0" lang="en-GB" sz="1800" u="none" strike="noStrike">
                <a:solidFill>
                  <a:srgbClr val="000000"/>
                </a:solidFill>
                <a:latin typeface="Calibri"/>
                <a:ea typeface="Calibri"/>
                <a:cs typeface="Calibri"/>
                <a:sym typeface="Calibri"/>
              </a:rPr>
              <a:t>But does what we eat impact how we </a:t>
            </a:r>
            <a:r>
              <a:rPr b="1" i="0" lang="en-GB" sz="1800" u="none" strike="noStrike">
                <a:solidFill>
                  <a:srgbClr val="000000"/>
                </a:solidFill>
                <a:latin typeface="Calibri"/>
                <a:ea typeface="Calibri"/>
                <a:cs typeface="Calibri"/>
                <a:sym typeface="Calibri"/>
              </a:rPr>
              <a:t>feel</a:t>
            </a:r>
            <a:r>
              <a:rPr b="0" i="0" lang="en-GB" sz="1800" u="none" strike="noStrike">
                <a:solidFill>
                  <a:srgbClr val="000000"/>
                </a:solidFill>
                <a:latin typeface="Calibri"/>
                <a:ea typeface="Calibri"/>
                <a:cs typeface="Calibri"/>
                <a:sym typeface="Calibri"/>
              </a:rPr>
              <a:t>?</a:t>
            </a:r>
            <a:endParaRPr b="0"/>
          </a:p>
          <a:p>
            <a:pPr indent="-228600" lvl="0" marL="457200" rtl="0" algn="l">
              <a:lnSpc>
                <a:spcPct val="100000"/>
              </a:lnSpc>
              <a:spcBef>
                <a:spcPts val="0"/>
              </a:spcBef>
              <a:spcAft>
                <a:spcPts val="0"/>
              </a:spcAft>
              <a:buSzPts val="1400"/>
              <a:buNone/>
            </a:pPr>
            <a:br>
              <a:rPr b="0" lang="en-GB"/>
            </a:br>
            <a:r>
              <a:rPr b="1" i="0" lang="en-GB" sz="1800" u="none" strike="noStrike">
                <a:solidFill>
                  <a:srgbClr val="000000"/>
                </a:solidFill>
                <a:latin typeface="Calibri"/>
                <a:ea typeface="Calibri"/>
                <a:cs typeface="Calibri"/>
                <a:sym typeface="Calibri"/>
              </a:rPr>
              <a:t>Class Discussion</a:t>
            </a:r>
            <a:endParaRPr b="0"/>
          </a:p>
          <a:p>
            <a:pPr indent="-228600" lvl="0" marL="457200" rtl="0" algn="l">
              <a:lnSpc>
                <a:spcPct val="100000"/>
              </a:lnSpc>
              <a:spcBef>
                <a:spcPts val="0"/>
              </a:spcBef>
              <a:spcAft>
                <a:spcPts val="0"/>
              </a:spcAft>
              <a:buSzPts val="1400"/>
              <a:buNone/>
            </a:pPr>
            <a:r>
              <a:rPr b="0" i="0" lang="en-GB" sz="1800" u="none" strike="noStrike">
                <a:solidFill>
                  <a:srgbClr val="000000"/>
                </a:solidFill>
                <a:latin typeface="Calibri"/>
                <a:ea typeface="Calibri"/>
                <a:cs typeface="Calibri"/>
                <a:sym typeface="Calibri"/>
              </a:rPr>
              <a:t>Are there any foods that have a direct impact on how we feel?  </a:t>
            </a:r>
            <a:endParaRPr b="0"/>
          </a:p>
          <a:p>
            <a:pPr indent="-228600" lvl="0" marL="457200" marR="0" rtl="0" algn="l">
              <a:lnSpc>
                <a:spcPct val="100000"/>
              </a:lnSpc>
              <a:spcBef>
                <a:spcPts val="0"/>
              </a:spcBef>
              <a:spcAft>
                <a:spcPts val="0"/>
              </a:spcAft>
              <a:buSzPts val="1400"/>
              <a:buNone/>
            </a:pPr>
            <a:br>
              <a:rPr lang="en-GB"/>
            </a:b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GB">
                <a:latin typeface="Arial"/>
                <a:ea typeface="Arial"/>
                <a:cs typeface="Arial"/>
                <a:sym typeface="Arial"/>
              </a:rPr>
              <a:t>Protein is required for your brain to regulate </a:t>
            </a:r>
            <a:r>
              <a:rPr lang="en-GB">
                <a:latin typeface="Arial"/>
                <a:ea typeface="Arial"/>
                <a:cs typeface="Arial"/>
                <a:sym typeface="Arial"/>
              </a:rPr>
              <a:t>thoughts</a:t>
            </a:r>
            <a:r>
              <a:rPr lang="en-GB">
                <a:latin typeface="Arial"/>
                <a:ea typeface="Arial"/>
                <a:cs typeface="Arial"/>
                <a:sym typeface="Arial"/>
              </a:rPr>
              <a:t> and </a:t>
            </a:r>
            <a:r>
              <a:rPr lang="en-GB">
                <a:latin typeface="Arial"/>
                <a:ea typeface="Arial"/>
                <a:cs typeface="Arial"/>
                <a:sym typeface="Arial"/>
              </a:rPr>
              <a:t>feelings</a:t>
            </a:r>
            <a:r>
              <a:rPr lang="en-GB">
                <a:latin typeface="Arial"/>
                <a:ea typeface="Arial"/>
                <a:cs typeface="Arial"/>
                <a:sym typeface="Arial"/>
              </a:rPr>
              <a:t> and control blood sugar levels.  This is due to the amino acids in protein that are </a:t>
            </a:r>
            <a:r>
              <a:rPr lang="en-GB">
                <a:latin typeface="Arial"/>
                <a:ea typeface="Arial"/>
                <a:cs typeface="Arial"/>
                <a:sym typeface="Arial"/>
              </a:rPr>
              <a:t>required</a:t>
            </a:r>
            <a:r>
              <a:rPr lang="en-GB">
                <a:latin typeface="Arial"/>
                <a:ea typeface="Arial"/>
                <a:cs typeface="Arial"/>
                <a:sym typeface="Arial"/>
              </a:rPr>
              <a:t> for this body function.  </a:t>
            </a:r>
            <a:endParaRPr/>
          </a:p>
          <a:p>
            <a:pPr indent="-228600" lvl="0" marL="457200" marR="0" rtl="0" algn="l">
              <a:lnSpc>
                <a:spcPct val="100000"/>
              </a:lnSpc>
              <a:spcBef>
                <a:spcPts val="0"/>
              </a:spcBef>
              <a:spcAft>
                <a:spcPts val="0"/>
              </a:spcAft>
              <a:buClr>
                <a:srgbClr val="000000"/>
              </a:buClr>
              <a:buSzPts val="1400"/>
              <a:buFont typeface="Arial"/>
              <a:buNone/>
            </a:pPr>
            <a:r>
              <a:t/>
            </a:r>
            <a:endParaRPr b="1" sz="12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1" lang="en-GB" sz="1200">
                <a:latin typeface="Arial"/>
                <a:ea typeface="Arial"/>
                <a:cs typeface="Arial"/>
                <a:sym typeface="Arial"/>
              </a:rPr>
              <a:t>Low Intake Side Effects</a:t>
            </a:r>
            <a:endParaRPr/>
          </a:p>
          <a:p>
            <a:pPr indent="-317500" lvl="0" marL="457200" rtl="0" algn="l">
              <a:lnSpc>
                <a:spcPct val="100000"/>
              </a:lnSpc>
              <a:spcBef>
                <a:spcPts val="0"/>
              </a:spcBef>
              <a:spcAft>
                <a:spcPts val="0"/>
              </a:spcAft>
              <a:buSzPts val="1400"/>
              <a:buFont typeface="Arial"/>
              <a:buChar char="●"/>
            </a:pPr>
            <a:r>
              <a:rPr lang="en-GB">
                <a:latin typeface="Arial"/>
                <a:ea typeface="Arial"/>
                <a:cs typeface="Arial"/>
                <a:sym typeface="Arial"/>
              </a:rPr>
              <a:t>You don’t feel full so are likely to crave sweet things.  As protein maintains blood sugar level, your glucose can vary making you crave it. </a:t>
            </a:r>
            <a:endParaRPr>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GB">
                <a:latin typeface="Arial"/>
                <a:ea typeface="Arial"/>
                <a:cs typeface="Arial"/>
                <a:sym typeface="Arial"/>
              </a:rPr>
              <a:t>Think hair and nails-hair and nails are mostly made of protein, so without protein intake they get britte</a:t>
            </a:r>
            <a:endParaRPr>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GB">
                <a:latin typeface="Arial"/>
                <a:ea typeface="Arial"/>
                <a:cs typeface="Arial"/>
                <a:sym typeface="Arial"/>
              </a:rPr>
              <a:t>Dry skin-you can get rashes and be more </a:t>
            </a:r>
            <a:r>
              <a:rPr lang="en-GB">
                <a:latin typeface="Arial"/>
                <a:ea typeface="Arial"/>
                <a:cs typeface="Arial"/>
                <a:sym typeface="Arial"/>
              </a:rPr>
              <a:t>susceptible</a:t>
            </a:r>
            <a:r>
              <a:rPr lang="en-GB">
                <a:latin typeface="Arial"/>
                <a:ea typeface="Arial"/>
                <a:cs typeface="Arial"/>
                <a:sym typeface="Arial"/>
              </a:rPr>
              <a:t> to </a:t>
            </a:r>
            <a:r>
              <a:rPr lang="en-GB">
                <a:latin typeface="Arial"/>
                <a:ea typeface="Arial"/>
                <a:cs typeface="Arial"/>
                <a:sym typeface="Arial"/>
              </a:rPr>
              <a:t>sunburn</a:t>
            </a:r>
            <a:r>
              <a:rPr lang="en-GB">
                <a:latin typeface="Arial"/>
                <a:ea typeface="Arial"/>
                <a:cs typeface="Arial"/>
                <a:sym typeface="Arial"/>
              </a:rPr>
              <a:t> </a:t>
            </a:r>
            <a:endParaRPr>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GB">
                <a:latin typeface="Arial"/>
                <a:ea typeface="Arial"/>
                <a:cs typeface="Arial"/>
                <a:sym typeface="Arial"/>
              </a:rPr>
              <a:t>Swelling-protein is responsible for </a:t>
            </a:r>
            <a:r>
              <a:rPr lang="en-GB">
                <a:latin typeface="Arial"/>
                <a:ea typeface="Arial"/>
                <a:cs typeface="Arial"/>
                <a:sym typeface="Arial"/>
              </a:rPr>
              <a:t>preventing</a:t>
            </a:r>
            <a:r>
              <a:rPr lang="en-GB">
                <a:latin typeface="Arial"/>
                <a:ea typeface="Arial"/>
                <a:cs typeface="Arial"/>
                <a:sym typeface="Arial"/>
              </a:rPr>
              <a:t> build up of excess fluid in tissue, swelling can </a:t>
            </a:r>
            <a:r>
              <a:rPr lang="en-GB">
                <a:latin typeface="Arial"/>
                <a:ea typeface="Arial"/>
                <a:cs typeface="Arial"/>
                <a:sym typeface="Arial"/>
              </a:rPr>
              <a:t>occur</a:t>
            </a:r>
            <a:r>
              <a:rPr lang="en-GB">
                <a:latin typeface="Arial"/>
                <a:ea typeface="Arial"/>
                <a:cs typeface="Arial"/>
                <a:sym typeface="Arial"/>
              </a:rPr>
              <a:t> in ankles, </a:t>
            </a:r>
            <a:r>
              <a:rPr lang="en-GB">
                <a:latin typeface="Arial"/>
                <a:ea typeface="Arial"/>
                <a:cs typeface="Arial"/>
                <a:sym typeface="Arial"/>
              </a:rPr>
              <a:t>cheeks</a:t>
            </a:r>
            <a:r>
              <a:rPr lang="en-GB">
                <a:latin typeface="Arial"/>
                <a:ea typeface="Arial"/>
                <a:cs typeface="Arial"/>
                <a:sym typeface="Arial"/>
              </a:rPr>
              <a:t>, hands and feet.</a:t>
            </a:r>
            <a:endParaRPr>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GB">
                <a:latin typeface="Arial"/>
                <a:ea typeface="Arial"/>
                <a:cs typeface="Arial"/>
                <a:sym typeface="Arial"/>
              </a:rPr>
              <a:t>Gassy-amino acids are also support metabolic functions and digestion, without enough you can feel gassy, bloated and </a:t>
            </a:r>
            <a:endParaRPr>
              <a:latin typeface="Arial"/>
              <a:ea typeface="Arial"/>
              <a:cs typeface="Arial"/>
              <a:sym typeface="Arial"/>
            </a:endParaRPr>
          </a:p>
          <a:p>
            <a:pPr indent="-317500" lvl="0" marL="457200" rtl="0" algn="l">
              <a:spcBef>
                <a:spcPts val="0"/>
              </a:spcBef>
              <a:spcAft>
                <a:spcPts val="0"/>
              </a:spcAft>
              <a:buSzPts val="1400"/>
              <a:buChar char="●"/>
            </a:pPr>
            <a:r>
              <a:rPr lang="en-GB">
                <a:latin typeface="Arial"/>
                <a:ea typeface="Arial"/>
                <a:cs typeface="Arial"/>
                <a:sym typeface="Arial"/>
              </a:rPr>
              <a:t>Mood and anxiety-amino acids are essential for mood neurotransmitters which enable your brain to produce positive feelings from </a:t>
            </a:r>
            <a:r>
              <a:rPr lang="en-GB">
                <a:latin typeface="Arial"/>
                <a:ea typeface="Arial"/>
                <a:cs typeface="Arial"/>
                <a:sym typeface="Arial"/>
              </a:rPr>
              <a:t>serotonin</a:t>
            </a:r>
            <a:r>
              <a:rPr lang="en-GB">
                <a:latin typeface="Arial"/>
                <a:ea typeface="Arial"/>
                <a:cs typeface="Arial"/>
                <a:sym typeface="Arial"/>
              </a:rPr>
              <a:t> and dopamine. </a:t>
            </a:r>
            <a:endParaRPr>
              <a:latin typeface="Arial"/>
              <a:ea typeface="Arial"/>
              <a:cs typeface="Arial"/>
              <a:sym typeface="Arial"/>
            </a:endParaRPr>
          </a:p>
          <a:p>
            <a:pPr indent="-317500" lvl="0" marL="457200" rtl="0" algn="l">
              <a:spcBef>
                <a:spcPts val="0"/>
              </a:spcBef>
              <a:spcAft>
                <a:spcPts val="0"/>
              </a:spcAft>
              <a:buSzPts val="1400"/>
              <a:buChar char="●"/>
            </a:pPr>
            <a:r>
              <a:rPr lang="en-GB">
                <a:latin typeface="Arial"/>
                <a:ea typeface="Arial"/>
                <a:cs typeface="Arial"/>
                <a:sym typeface="Arial"/>
              </a:rPr>
              <a:t>Sleep can be affected, this is thought to be due to blood sugar changes, reduced serotonin and increased cortisol.</a:t>
            </a:r>
            <a:endParaRPr>
              <a:latin typeface="Arial"/>
              <a:ea typeface="Arial"/>
              <a:cs typeface="Arial"/>
              <a:sym typeface="Arial"/>
            </a:endParaRPr>
          </a:p>
          <a:p>
            <a:pPr indent="-317500" lvl="0" marL="457200" rtl="0" algn="l">
              <a:spcBef>
                <a:spcPts val="0"/>
              </a:spcBef>
              <a:spcAft>
                <a:spcPts val="0"/>
              </a:spcAft>
              <a:buSzPts val="1400"/>
              <a:buChar char="●"/>
            </a:pPr>
            <a:r>
              <a:rPr lang="en-GB">
                <a:latin typeface="Arial"/>
                <a:ea typeface="Arial"/>
                <a:cs typeface="Arial"/>
                <a:sym typeface="Arial"/>
              </a:rPr>
              <a:t>Muscle impacts-reduced protein is responsible to make new cells, without enough you can experience muscle atrophy or inability to repair tissue</a:t>
            </a:r>
            <a:endParaRPr>
              <a:latin typeface="Arial"/>
              <a:ea typeface="Arial"/>
              <a:cs typeface="Arial"/>
              <a:sym typeface="Arial"/>
            </a:endParaRPr>
          </a:p>
          <a:p>
            <a:pPr indent="-317500" lvl="0" marL="457200" rtl="0" algn="l">
              <a:spcBef>
                <a:spcPts val="0"/>
              </a:spcBef>
              <a:spcAft>
                <a:spcPts val="0"/>
              </a:spcAft>
              <a:buSzPts val="1400"/>
              <a:buChar char="●"/>
            </a:pPr>
            <a:r>
              <a:rPr lang="en-GB">
                <a:latin typeface="Arial"/>
                <a:ea typeface="Arial"/>
                <a:cs typeface="Arial"/>
                <a:sym typeface="Arial"/>
              </a:rPr>
              <a:t>Brain fog-without enough amino acids, there is a reduction in neurotransmitters (as mentioned above serotonin and </a:t>
            </a:r>
            <a:r>
              <a:rPr lang="en-GB">
                <a:latin typeface="Arial"/>
                <a:ea typeface="Arial"/>
                <a:cs typeface="Arial"/>
                <a:sym typeface="Arial"/>
              </a:rPr>
              <a:t>norepinephrine</a:t>
            </a:r>
            <a:r>
              <a:rPr lang="en-GB">
                <a:latin typeface="Arial"/>
                <a:ea typeface="Arial"/>
                <a:cs typeface="Arial"/>
                <a:sym typeface="Arial"/>
              </a:rPr>
              <a:t>, epinephrine and </a:t>
            </a:r>
            <a:r>
              <a:rPr lang="en-GB">
                <a:latin typeface="Arial"/>
                <a:ea typeface="Arial"/>
                <a:cs typeface="Arial"/>
                <a:sym typeface="Arial"/>
              </a:rPr>
              <a:t>dopamine</a:t>
            </a:r>
            <a:r>
              <a:rPr lang="en-GB">
                <a:latin typeface="Arial"/>
                <a:ea typeface="Arial"/>
                <a:cs typeface="Arial"/>
                <a:sym typeface="Arial"/>
              </a:rPr>
              <a:t>) which are required for concentration, learning new skills and motivation.</a:t>
            </a:r>
            <a:endParaRPr>
              <a:latin typeface="Arial"/>
              <a:ea typeface="Arial"/>
              <a:cs typeface="Arial"/>
              <a:sym typeface="Arial"/>
            </a:endParaRPr>
          </a:p>
          <a:p>
            <a:pPr indent="-317500" lvl="0" marL="457200" rtl="0" algn="l">
              <a:spcBef>
                <a:spcPts val="0"/>
              </a:spcBef>
              <a:spcAft>
                <a:spcPts val="0"/>
              </a:spcAft>
              <a:buSzPts val="1400"/>
              <a:buChar char="●"/>
            </a:pPr>
            <a:r>
              <a:rPr lang="en-GB">
                <a:latin typeface="Arial"/>
                <a:ea typeface="Arial"/>
                <a:cs typeface="Arial"/>
                <a:sym typeface="Arial"/>
              </a:rPr>
              <a:t>Bone health-</a:t>
            </a:r>
            <a:r>
              <a:rPr i="0" lang="en-GB" u="none" strike="noStrike">
                <a:latin typeface="Arial"/>
                <a:ea typeface="Arial"/>
                <a:cs typeface="Arial"/>
                <a:sym typeface="Arial"/>
              </a:rPr>
              <a:t> </a:t>
            </a:r>
            <a:r>
              <a:rPr lang="en-GB">
                <a:latin typeface="Arial"/>
                <a:ea typeface="Arial"/>
                <a:cs typeface="Arial"/>
                <a:sym typeface="Arial"/>
              </a:rPr>
              <a:t>protein</a:t>
            </a:r>
            <a:r>
              <a:rPr i="0" lang="en-GB" u="none" strike="noStrike">
                <a:latin typeface="Arial"/>
                <a:ea typeface="Arial"/>
                <a:cs typeface="Arial"/>
                <a:sym typeface="Arial"/>
              </a:rPr>
              <a:t> is need to absorb calcium during dige</a:t>
            </a:r>
            <a:r>
              <a:rPr lang="en-GB">
                <a:latin typeface="Arial"/>
                <a:ea typeface="Arial"/>
                <a:cs typeface="Arial"/>
                <a:sym typeface="Arial"/>
              </a:rPr>
              <a:t>stion, without it you won’t have enough calcium intake and </a:t>
            </a:r>
            <a:r>
              <a:rPr lang="en-GB">
                <a:latin typeface="Arial"/>
                <a:ea typeface="Arial"/>
                <a:cs typeface="Arial"/>
                <a:sym typeface="Arial"/>
              </a:rPr>
              <a:t>impact</a:t>
            </a:r>
            <a:r>
              <a:rPr lang="en-GB">
                <a:latin typeface="Arial"/>
                <a:ea typeface="Arial"/>
                <a:cs typeface="Arial"/>
                <a:sym typeface="Arial"/>
              </a:rPr>
              <a:t> on your bone density. </a:t>
            </a:r>
            <a:endParaRPr>
              <a:latin typeface="Arial"/>
              <a:ea typeface="Arial"/>
              <a:cs typeface="Arial"/>
              <a:sym typeface="Arial"/>
            </a:endParaRPr>
          </a:p>
          <a:p>
            <a:pPr indent="-317500" lvl="0" marL="457200" rtl="0" algn="l">
              <a:spcBef>
                <a:spcPts val="0"/>
              </a:spcBef>
              <a:spcAft>
                <a:spcPts val="0"/>
              </a:spcAft>
              <a:buSzPts val="1400"/>
              <a:buChar char="●"/>
            </a:pPr>
            <a:r>
              <a:rPr i="0" lang="en-GB" u="none" strike="noStrike">
                <a:latin typeface="Arial"/>
                <a:ea typeface="Arial"/>
                <a:cs typeface="Arial"/>
                <a:sym typeface="Arial"/>
              </a:rPr>
              <a:t>You Get Ill Frequently-protein is needed for antibodies, whilte blood cells and red blood cells. </a:t>
            </a:r>
            <a:r>
              <a:rPr lang="en-GB">
                <a:latin typeface="Arial"/>
                <a:ea typeface="Arial"/>
                <a:cs typeface="Arial"/>
                <a:sym typeface="Arial"/>
              </a:rPr>
              <a:t>W</a:t>
            </a:r>
            <a:r>
              <a:rPr i="0" lang="en-GB" u="none" strike="noStrike">
                <a:latin typeface="Arial"/>
                <a:ea typeface="Arial"/>
                <a:cs typeface="Arial"/>
                <a:sym typeface="Arial"/>
              </a:rPr>
              <a:t>ithout enough </a:t>
            </a:r>
            <a:r>
              <a:rPr lang="en-GB">
                <a:latin typeface="Arial"/>
                <a:ea typeface="Arial"/>
                <a:cs typeface="Arial"/>
                <a:sym typeface="Arial"/>
              </a:rPr>
              <a:t>protein</a:t>
            </a:r>
            <a:r>
              <a:rPr i="0" lang="en-GB" u="none" strike="noStrike">
                <a:latin typeface="Arial"/>
                <a:ea typeface="Arial"/>
                <a:cs typeface="Arial"/>
                <a:sym typeface="Arial"/>
              </a:rPr>
              <a:t> you are likely to </a:t>
            </a:r>
            <a:r>
              <a:rPr lang="en-GB">
                <a:latin typeface="Arial"/>
                <a:ea typeface="Arial"/>
                <a:cs typeface="Arial"/>
                <a:sym typeface="Arial"/>
              </a:rPr>
              <a:t>have poor </a:t>
            </a:r>
            <a:r>
              <a:rPr lang="en-GB">
                <a:latin typeface="Arial"/>
                <a:ea typeface="Arial"/>
                <a:cs typeface="Arial"/>
                <a:sym typeface="Arial"/>
              </a:rPr>
              <a:t>immune</a:t>
            </a:r>
            <a:r>
              <a:rPr lang="en-GB">
                <a:latin typeface="Arial"/>
                <a:ea typeface="Arial"/>
                <a:cs typeface="Arial"/>
                <a:sym typeface="Arial"/>
              </a:rPr>
              <a:t> health and can develop allergies.  </a:t>
            </a:r>
            <a:endParaRPr>
              <a:latin typeface="Arial"/>
              <a:ea typeface="Arial"/>
              <a:cs typeface="Arial"/>
              <a:sym typeface="Arial"/>
            </a:endParaRPr>
          </a:p>
          <a:p>
            <a:pPr indent="-317500" lvl="0" marL="457200" rtl="0" algn="l">
              <a:spcBef>
                <a:spcPts val="0"/>
              </a:spcBef>
              <a:spcAft>
                <a:spcPts val="0"/>
              </a:spcAft>
              <a:buSzPts val="1400"/>
              <a:buChar char="●"/>
            </a:pPr>
            <a:r>
              <a:rPr lang="en-GB">
                <a:latin typeface="Arial"/>
                <a:ea typeface="Arial"/>
                <a:cs typeface="Arial"/>
                <a:sym typeface="Arial"/>
              </a:rPr>
              <a:t>Healing-protein is needed to replace damaged tissue, without enough protein this process takes longer. </a:t>
            </a:r>
            <a:endParaRPr>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1" lang="en-GB">
                <a:latin typeface="Arial"/>
                <a:ea typeface="Arial"/>
                <a:cs typeface="Arial"/>
                <a:sym typeface="Arial"/>
              </a:rPr>
              <a:t>Myths</a:t>
            </a:r>
            <a:endParaRPr>
              <a:latin typeface="Arial"/>
              <a:ea typeface="Arial"/>
              <a:cs typeface="Arial"/>
              <a:sym typeface="Arial"/>
            </a:endParaRPr>
          </a:p>
          <a:p>
            <a:pPr indent="0" lvl="0" marL="0" rtl="0" algn="l">
              <a:lnSpc>
                <a:spcPct val="100000"/>
              </a:lnSpc>
              <a:spcBef>
                <a:spcPts val="0"/>
              </a:spcBef>
              <a:spcAft>
                <a:spcPts val="0"/>
              </a:spcAft>
              <a:buClr>
                <a:srgbClr val="C55A11"/>
              </a:buClr>
              <a:buSzPts val="1400"/>
              <a:buFont typeface="Architects Daughter"/>
              <a:buNone/>
            </a:pPr>
            <a:r>
              <a:t/>
            </a:r>
            <a:endParaRPr i="1">
              <a:solidFill>
                <a:srgbClr val="C55A11"/>
              </a:solidFill>
              <a:latin typeface="Arial"/>
              <a:ea typeface="Arial"/>
              <a:cs typeface="Arial"/>
              <a:sym typeface="Arial"/>
            </a:endParaRPr>
          </a:p>
          <a:p>
            <a:pPr indent="0" lvl="0" marL="0" rtl="0" algn="l">
              <a:lnSpc>
                <a:spcPct val="100000"/>
              </a:lnSpc>
              <a:spcBef>
                <a:spcPts val="0"/>
              </a:spcBef>
              <a:spcAft>
                <a:spcPts val="0"/>
              </a:spcAft>
              <a:buClr>
                <a:srgbClr val="C55A11"/>
              </a:buClr>
              <a:buSzPts val="1400"/>
              <a:buFont typeface="Architects Daughter"/>
              <a:buNone/>
            </a:pPr>
            <a:r>
              <a:rPr i="1" lang="en-GB">
                <a:latin typeface="Arial"/>
                <a:ea typeface="Arial"/>
                <a:cs typeface="Arial"/>
                <a:sym typeface="Arial"/>
              </a:rPr>
              <a:t>Powders can substitute whole sources of protein entirely</a:t>
            </a:r>
            <a:endParaRPr>
              <a:latin typeface="Arial"/>
              <a:ea typeface="Arial"/>
              <a:cs typeface="Arial"/>
              <a:sym typeface="Arial"/>
            </a:endParaRPr>
          </a:p>
          <a:p>
            <a:pPr indent="0" lvl="0" marL="0" rtl="0" algn="l">
              <a:lnSpc>
                <a:spcPct val="100000"/>
              </a:lnSpc>
              <a:spcBef>
                <a:spcPts val="0"/>
              </a:spcBef>
              <a:spcAft>
                <a:spcPts val="0"/>
              </a:spcAft>
              <a:buClr>
                <a:srgbClr val="808080"/>
              </a:buClr>
              <a:buSzPts val="1400"/>
              <a:buFont typeface="Open Sans"/>
              <a:buNone/>
            </a:pPr>
            <a:r>
              <a:rPr i="0" lang="en-GB">
                <a:highlight>
                  <a:schemeClr val="lt1"/>
                </a:highlight>
                <a:latin typeface="Arial"/>
                <a:ea typeface="Arial"/>
                <a:cs typeface="Arial"/>
                <a:sym typeface="Arial"/>
              </a:rPr>
              <a:t>FALSE, these can provide sufficient macro and micronutrient for a limited time only.  Powers shoul</a:t>
            </a:r>
            <a:r>
              <a:rPr lang="en-GB">
                <a:highlight>
                  <a:schemeClr val="lt1"/>
                </a:highlight>
                <a:latin typeface="Arial"/>
                <a:ea typeface="Arial"/>
                <a:cs typeface="Arial"/>
                <a:sym typeface="Arial"/>
              </a:rPr>
              <a:t>d never be a replacement but a </a:t>
            </a:r>
            <a:r>
              <a:rPr lang="en-GB">
                <a:highlight>
                  <a:schemeClr val="lt1"/>
                </a:highlight>
                <a:latin typeface="Arial"/>
                <a:ea typeface="Arial"/>
                <a:cs typeface="Arial"/>
                <a:sym typeface="Arial"/>
              </a:rPr>
              <a:t>supplement</a:t>
            </a:r>
            <a:r>
              <a:rPr lang="en-GB">
                <a:highlight>
                  <a:schemeClr val="lt1"/>
                </a:highlight>
                <a:latin typeface="Arial"/>
                <a:ea typeface="Arial"/>
                <a:cs typeface="Arial"/>
                <a:sym typeface="Arial"/>
              </a:rPr>
              <a:t> only.  It is also worth noting that the content of powders are not always as they seem.  They can be high in sugars and calories and the Clean Label Project undertook research that identified a range of toxins within </a:t>
            </a:r>
            <a:r>
              <a:rPr lang="en-GB">
                <a:highlight>
                  <a:schemeClr val="lt1"/>
                </a:highlight>
                <a:latin typeface="Arial"/>
                <a:ea typeface="Arial"/>
                <a:cs typeface="Arial"/>
                <a:sym typeface="Arial"/>
              </a:rPr>
              <a:t>supplement</a:t>
            </a:r>
            <a:r>
              <a:rPr lang="en-GB">
                <a:highlight>
                  <a:schemeClr val="lt1"/>
                </a:highlight>
                <a:latin typeface="Arial"/>
                <a:ea typeface="Arial"/>
                <a:cs typeface="Arial"/>
                <a:sym typeface="Arial"/>
              </a:rPr>
              <a:t> powders</a:t>
            </a:r>
            <a:r>
              <a:rPr i="0" lang="en-GB">
                <a:highlight>
                  <a:schemeClr val="lt1"/>
                </a:highlight>
                <a:latin typeface="Arial"/>
                <a:ea typeface="Arial"/>
                <a:cs typeface="Arial"/>
                <a:sym typeface="Arial"/>
              </a:rPr>
              <a:t>.  </a:t>
            </a:r>
            <a:endParaRPr>
              <a:highlight>
                <a:schemeClr val="lt1"/>
              </a:highlight>
              <a:latin typeface="Arial"/>
              <a:ea typeface="Arial"/>
              <a:cs typeface="Arial"/>
              <a:sym typeface="Arial"/>
            </a:endParaRPr>
          </a:p>
          <a:p>
            <a:pPr indent="0" lvl="0" marL="0" rtl="0" algn="l">
              <a:lnSpc>
                <a:spcPct val="100000"/>
              </a:lnSpc>
              <a:spcBef>
                <a:spcPts val="0"/>
              </a:spcBef>
              <a:spcAft>
                <a:spcPts val="0"/>
              </a:spcAft>
              <a:buClr>
                <a:srgbClr val="C55A11"/>
              </a:buClr>
              <a:buSzPts val="1400"/>
              <a:buFont typeface="Architects Daughter"/>
              <a:buNone/>
            </a:pPr>
            <a:r>
              <a:t/>
            </a:r>
            <a:endParaRPr i="1">
              <a:solidFill>
                <a:srgbClr val="C55A11"/>
              </a:solidFill>
              <a:highlight>
                <a:schemeClr val="lt1"/>
              </a:highlight>
              <a:latin typeface="Arial"/>
              <a:ea typeface="Arial"/>
              <a:cs typeface="Arial"/>
              <a:sym typeface="Arial"/>
            </a:endParaRPr>
          </a:p>
          <a:p>
            <a:pPr indent="0" lvl="0" marL="0" rtl="0" algn="l">
              <a:lnSpc>
                <a:spcPct val="100000"/>
              </a:lnSpc>
              <a:spcBef>
                <a:spcPts val="0"/>
              </a:spcBef>
              <a:spcAft>
                <a:spcPts val="0"/>
              </a:spcAft>
              <a:buClr>
                <a:srgbClr val="C55A11"/>
              </a:buClr>
              <a:buSzPts val="1400"/>
              <a:buFont typeface="Architects Daughter"/>
              <a:buNone/>
            </a:pPr>
            <a:r>
              <a:rPr i="1" lang="en-GB">
                <a:highlight>
                  <a:schemeClr val="lt1"/>
                </a:highlight>
                <a:latin typeface="Arial"/>
                <a:ea typeface="Arial"/>
                <a:cs typeface="Arial"/>
                <a:sym typeface="Arial"/>
              </a:rPr>
              <a:t>Protein makes you bulky</a:t>
            </a:r>
            <a:endParaRPr>
              <a:highlight>
                <a:schemeClr val="lt1"/>
              </a:highlight>
              <a:latin typeface="Arial"/>
              <a:ea typeface="Arial"/>
              <a:cs typeface="Arial"/>
              <a:sym typeface="Arial"/>
            </a:endParaRPr>
          </a:p>
          <a:p>
            <a:pPr indent="0" lvl="0" marL="0" rtl="0" algn="l">
              <a:lnSpc>
                <a:spcPct val="100000"/>
              </a:lnSpc>
              <a:spcBef>
                <a:spcPts val="0"/>
              </a:spcBef>
              <a:spcAft>
                <a:spcPts val="0"/>
              </a:spcAft>
              <a:buClr>
                <a:srgbClr val="808080"/>
              </a:buClr>
              <a:buSzPts val="1400"/>
              <a:buFont typeface="Open Sans"/>
              <a:buNone/>
            </a:pPr>
            <a:r>
              <a:rPr i="0" lang="en-GB">
                <a:highlight>
                  <a:schemeClr val="lt1"/>
                </a:highlight>
                <a:latin typeface="Arial"/>
                <a:ea typeface="Arial"/>
                <a:cs typeface="Arial"/>
                <a:sym typeface="Arial"/>
              </a:rPr>
              <a:t>Protein is not stored in muscle tissue.  It will only </a:t>
            </a:r>
            <a:r>
              <a:rPr lang="en-GB">
                <a:highlight>
                  <a:schemeClr val="lt1"/>
                </a:highlight>
                <a:latin typeface="Arial"/>
                <a:ea typeface="Arial"/>
                <a:cs typeface="Arial"/>
                <a:sym typeface="Arial"/>
              </a:rPr>
              <a:t>work with hours of training.  </a:t>
            </a:r>
            <a:endParaRPr>
              <a:highlight>
                <a:schemeClr val="lt1"/>
              </a:highlight>
              <a:latin typeface="Arial"/>
              <a:ea typeface="Arial"/>
              <a:cs typeface="Arial"/>
              <a:sym typeface="Arial"/>
            </a:endParaRPr>
          </a:p>
        </p:txBody>
      </p:sp>
      <p:sp>
        <p:nvSpPr>
          <p:cNvPr id="384" name="Google Shape;38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400"/>
              <a:buFont typeface="Arial"/>
              <a:buNone/>
            </a:pPr>
            <a:r>
              <a:rPr b="1" lang="en-GB" sz="1200">
                <a:highlight>
                  <a:schemeClr val="lt1"/>
                </a:highlight>
                <a:latin typeface="Arial"/>
                <a:ea typeface="Arial"/>
                <a:cs typeface="Arial"/>
                <a:sym typeface="Arial"/>
              </a:rPr>
              <a:t>Myths</a:t>
            </a:r>
            <a:endParaRPr>
              <a:highlight>
                <a:schemeClr val="lt1"/>
              </a:highlight>
              <a:latin typeface="Arial"/>
              <a:ea typeface="Arial"/>
              <a:cs typeface="Arial"/>
              <a:sym typeface="Arial"/>
            </a:endParaRPr>
          </a:p>
          <a:p>
            <a:pPr indent="-228600" lvl="0" marL="457200" rtl="0" algn="l">
              <a:lnSpc>
                <a:spcPct val="100000"/>
              </a:lnSpc>
              <a:spcBef>
                <a:spcPts val="0"/>
              </a:spcBef>
              <a:spcAft>
                <a:spcPts val="0"/>
              </a:spcAft>
              <a:buClr>
                <a:schemeClr val="dk1"/>
              </a:buClr>
              <a:buSzPts val="1400"/>
              <a:buFont typeface="Arial"/>
              <a:buNone/>
            </a:pPr>
            <a:r>
              <a:rPr i="1" lang="en-GB">
                <a:solidFill>
                  <a:srgbClr val="000000"/>
                </a:solidFill>
                <a:highlight>
                  <a:schemeClr val="lt1"/>
                </a:highlight>
                <a:latin typeface="Arial"/>
                <a:ea typeface="Arial"/>
                <a:cs typeface="Arial"/>
                <a:sym typeface="Arial"/>
              </a:rPr>
              <a:t>Dairy is Bad for Our Heart</a:t>
            </a:r>
            <a:endParaRPr i="1">
              <a:highlight>
                <a:schemeClr val="lt1"/>
              </a:highlight>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en-GB">
                <a:highlight>
                  <a:schemeClr val="lt1"/>
                </a:highlight>
                <a:latin typeface="Arial"/>
                <a:ea typeface="Arial"/>
                <a:cs typeface="Arial"/>
                <a:sym typeface="Arial"/>
              </a:rPr>
              <a:t>Recent research has shown that diary might actually reduce the risk of heart disease.</a:t>
            </a:r>
            <a:r>
              <a:rPr i="1" lang="en-GB">
                <a:highlight>
                  <a:schemeClr val="lt1"/>
                </a:highlight>
                <a:latin typeface="Arial"/>
                <a:ea typeface="Arial"/>
                <a:cs typeface="Arial"/>
                <a:sym typeface="Arial"/>
              </a:rPr>
              <a:t>  </a:t>
            </a:r>
            <a:r>
              <a:rPr lang="en-GB" sz="1100" u="sng">
                <a:solidFill>
                  <a:schemeClr val="hlink"/>
                </a:solidFill>
                <a:highlight>
                  <a:schemeClr val="lt1"/>
                </a:highlight>
                <a:latin typeface="Arial"/>
                <a:ea typeface="Arial"/>
                <a:cs typeface="Arial"/>
                <a:sym typeface="Arial"/>
                <a:hlinkClick r:id="rId2"/>
              </a:rPr>
              <a:t>Dairy consumption and CVD: a systematic review and meta-analysis - PubMed (nih.gov)</a:t>
            </a:r>
            <a:endParaRPr i="1">
              <a:highlight>
                <a:schemeClr val="lt1"/>
              </a:highlight>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highlight>
                <a:schemeClr val="lt1"/>
              </a:highlight>
              <a:latin typeface="Arial"/>
              <a:ea typeface="Arial"/>
              <a:cs typeface="Arial"/>
              <a:sym typeface="Arial"/>
            </a:endParaRPr>
          </a:p>
          <a:p>
            <a:pPr indent="0" lvl="0" marL="228600" marR="0" rtl="0" algn="l">
              <a:lnSpc>
                <a:spcPct val="100000"/>
              </a:lnSpc>
              <a:spcBef>
                <a:spcPts val="0"/>
              </a:spcBef>
              <a:spcAft>
                <a:spcPts val="0"/>
              </a:spcAft>
              <a:buClr>
                <a:srgbClr val="000000"/>
              </a:buClr>
              <a:buSzPts val="1400"/>
              <a:buFont typeface="Arial"/>
              <a:buNone/>
            </a:pPr>
            <a:r>
              <a:t/>
            </a:r>
            <a:endParaRPr>
              <a:highlight>
                <a:schemeClr val="lt1"/>
              </a:highlight>
              <a:latin typeface="Arial"/>
              <a:ea typeface="Arial"/>
              <a:cs typeface="Arial"/>
              <a:sym typeface="Arial"/>
            </a:endParaRPr>
          </a:p>
          <a:p>
            <a:pPr indent="-228600" lvl="0" marL="457200" rtl="0" algn="l">
              <a:lnSpc>
                <a:spcPct val="100000"/>
              </a:lnSpc>
              <a:spcBef>
                <a:spcPts val="0"/>
              </a:spcBef>
              <a:spcAft>
                <a:spcPts val="0"/>
              </a:spcAft>
              <a:buClr>
                <a:srgbClr val="000000"/>
              </a:buClr>
              <a:buSzPts val="1400"/>
              <a:buFont typeface="Georgia"/>
              <a:buNone/>
            </a:pPr>
            <a:r>
              <a:rPr i="1" lang="en-GB">
                <a:solidFill>
                  <a:srgbClr val="000000"/>
                </a:solidFill>
                <a:highlight>
                  <a:schemeClr val="lt1"/>
                </a:highlight>
                <a:latin typeface="Arial"/>
                <a:ea typeface="Arial"/>
                <a:cs typeface="Arial"/>
                <a:sym typeface="Arial"/>
              </a:rPr>
              <a:t>All Dairy is High in Fat and Sugar</a:t>
            </a:r>
            <a:endParaRPr i="1">
              <a:highlight>
                <a:schemeClr val="lt1"/>
              </a:highlight>
              <a:latin typeface="Arial"/>
              <a:ea typeface="Arial"/>
              <a:cs typeface="Arial"/>
              <a:sym typeface="Arial"/>
            </a:endParaRPr>
          </a:p>
          <a:p>
            <a:pPr indent="-228600" lvl="0" marL="457200" rtl="0" algn="l">
              <a:lnSpc>
                <a:spcPct val="100000"/>
              </a:lnSpc>
              <a:spcBef>
                <a:spcPts val="0"/>
              </a:spcBef>
              <a:spcAft>
                <a:spcPts val="0"/>
              </a:spcAft>
              <a:buClr>
                <a:srgbClr val="000000"/>
              </a:buClr>
              <a:buSzPts val="1400"/>
              <a:buFont typeface="Georgia"/>
              <a:buNone/>
            </a:pPr>
            <a:r>
              <a:rPr lang="en-GB">
                <a:solidFill>
                  <a:srgbClr val="000000"/>
                </a:solidFill>
                <a:highlight>
                  <a:schemeClr val="lt1"/>
                </a:highlight>
                <a:latin typeface="Arial"/>
                <a:ea typeface="Arial"/>
                <a:cs typeface="Arial"/>
                <a:sym typeface="Arial"/>
              </a:rPr>
              <a:t>Yes cheese is high in fat and yoghurt can be high in added sugar.  However when not processed dairy is not high in fat or sugar.</a:t>
            </a:r>
            <a:endParaRPr>
              <a:solidFill>
                <a:srgbClr val="000000"/>
              </a:solidFill>
              <a:highlight>
                <a:schemeClr val="lt1"/>
              </a:highlight>
              <a:latin typeface="Arial"/>
              <a:ea typeface="Arial"/>
              <a:cs typeface="Arial"/>
              <a:sym typeface="Arial"/>
            </a:endParaRPr>
          </a:p>
          <a:p>
            <a:pPr indent="-228600" lvl="0" marL="457200" rtl="0" algn="l">
              <a:lnSpc>
                <a:spcPct val="100000"/>
              </a:lnSpc>
              <a:spcBef>
                <a:spcPts val="0"/>
              </a:spcBef>
              <a:spcAft>
                <a:spcPts val="0"/>
              </a:spcAft>
              <a:buClr>
                <a:srgbClr val="000000"/>
              </a:buClr>
              <a:buSzPts val="1400"/>
              <a:buFont typeface="Georgia"/>
              <a:buNone/>
            </a:pPr>
            <a:r>
              <a:t/>
            </a:r>
            <a:endParaRPr>
              <a:highlight>
                <a:srgbClr val="FFF194"/>
              </a:highlight>
              <a:latin typeface="Arial"/>
              <a:ea typeface="Arial"/>
              <a:cs typeface="Arial"/>
              <a:sym typeface="Arial"/>
            </a:endParaRPr>
          </a:p>
          <a:p>
            <a:pPr indent="-228600" lvl="0" marL="457200" rtl="0" algn="l">
              <a:lnSpc>
                <a:spcPct val="100000"/>
              </a:lnSpc>
              <a:spcBef>
                <a:spcPts val="0"/>
              </a:spcBef>
              <a:spcAft>
                <a:spcPts val="0"/>
              </a:spcAft>
              <a:buClr>
                <a:srgbClr val="000000"/>
              </a:buClr>
              <a:buSzPts val="1400"/>
              <a:buFont typeface="Georgia"/>
              <a:buNone/>
            </a:pPr>
            <a:r>
              <a:rPr lang="en-GB">
                <a:highlight>
                  <a:schemeClr val="lt1"/>
                </a:highlight>
                <a:latin typeface="Arial"/>
                <a:ea typeface="Arial"/>
                <a:cs typeface="Arial"/>
                <a:sym typeface="Arial"/>
              </a:rPr>
              <a:t>Lactose is a </a:t>
            </a:r>
            <a:r>
              <a:rPr lang="en-GB">
                <a:highlight>
                  <a:schemeClr val="lt1"/>
                </a:highlight>
                <a:latin typeface="Arial"/>
                <a:ea typeface="Arial"/>
                <a:cs typeface="Arial"/>
                <a:sym typeface="Arial"/>
              </a:rPr>
              <a:t>naturally</a:t>
            </a:r>
            <a:r>
              <a:rPr lang="en-GB">
                <a:highlight>
                  <a:schemeClr val="lt1"/>
                </a:highlight>
                <a:latin typeface="Arial"/>
                <a:ea typeface="Arial"/>
                <a:cs typeface="Arial"/>
                <a:sym typeface="Arial"/>
              </a:rPr>
              <a:t> occuring sugar in dairy which </a:t>
            </a:r>
            <a:r>
              <a:rPr lang="en-GB">
                <a:highlight>
                  <a:schemeClr val="lt1"/>
                </a:highlight>
                <a:latin typeface="Arial"/>
                <a:ea typeface="Arial"/>
                <a:cs typeface="Arial"/>
                <a:sym typeface="Arial"/>
              </a:rPr>
              <a:t>doesn't</a:t>
            </a:r>
            <a:r>
              <a:rPr lang="en-GB">
                <a:highlight>
                  <a:schemeClr val="lt1"/>
                </a:highlight>
                <a:latin typeface="Arial"/>
                <a:ea typeface="Arial"/>
                <a:cs typeface="Arial"/>
                <a:sym typeface="Arial"/>
              </a:rPr>
              <a:t> need to be </a:t>
            </a:r>
            <a:r>
              <a:rPr lang="en-GB">
                <a:highlight>
                  <a:schemeClr val="lt1"/>
                </a:highlight>
                <a:latin typeface="Arial"/>
                <a:ea typeface="Arial"/>
                <a:cs typeface="Arial"/>
                <a:sym typeface="Arial"/>
              </a:rPr>
              <a:t>limited</a:t>
            </a:r>
            <a:r>
              <a:rPr lang="en-GB">
                <a:highlight>
                  <a:schemeClr val="lt1"/>
                </a:highlight>
                <a:latin typeface="Arial"/>
                <a:ea typeface="Arial"/>
                <a:cs typeface="Arial"/>
                <a:sym typeface="Arial"/>
              </a:rPr>
              <a:t> due to its combination with useful nutrients.</a:t>
            </a:r>
            <a:br>
              <a:rPr lang="en-GB">
                <a:highlight>
                  <a:schemeClr val="lt1"/>
                </a:highlight>
                <a:latin typeface="Arial"/>
                <a:ea typeface="Arial"/>
                <a:cs typeface="Arial"/>
                <a:sym typeface="Arial"/>
              </a:rPr>
            </a:br>
            <a:endParaRPr>
              <a:highlight>
                <a:schemeClr val="lt1"/>
              </a:highlight>
              <a:latin typeface="Arial"/>
              <a:ea typeface="Arial"/>
              <a:cs typeface="Arial"/>
              <a:sym typeface="Arial"/>
            </a:endParaRPr>
          </a:p>
          <a:p>
            <a:pPr indent="0" lvl="0" marL="228600" marR="0" rtl="0" algn="l">
              <a:lnSpc>
                <a:spcPct val="100000"/>
              </a:lnSpc>
              <a:spcBef>
                <a:spcPts val="0"/>
              </a:spcBef>
              <a:spcAft>
                <a:spcPts val="0"/>
              </a:spcAft>
              <a:buClr>
                <a:srgbClr val="000000"/>
              </a:buClr>
              <a:buSzPts val="1400"/>
              <a:buFont typeface="Arial"/>
              <a:buNone/>
            </a:pPr>
            <a:r>
              <a:t/>
            </a:r>
            <a:endParaRPr>
              <a:highlight>
                <a:srgbClr val="FFF194"/>
              </a:highlight>
              <a:latin typeface="Arial"/>
              <a:ea typeface="Arial"/>
              <a:cs typeface="Arial"/>
              <a:sym typeface="Arial"/>
            </a:endParaRPr>
          </a:p>
        </p:txBody>
      </p:sp>
      <p:sp>
        <p:nvSpPr>
          <p:cNvPr id="399" name="Google Shape;39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rgbClr val="222222"/>
              </a:buClr>
              <a:buSzPts val="1400"/>
              <a:buFont typeface="Arial"/>
              <a:buNone/>
            </a:pPr>
            <a:r>
              <a:rPr b="1" lang="en-GB">
                <a:solidFill>
                  <a:srgbClr val="222222"/>
                </a:solidFill>
                <a:latin typeface="Arial"/>
                <a:ea typeface="Arial"/>
                <a:cs typeface="Arial"/>
                <a:sym typeface="Arial"/>
              </a:rPr>
              <a:t>Low intake side effects</a:t>
            </a:r>
            <a:endParaRPr>
              <a:latin typeface="Arial"/>
              <a:ea typeface="Arial"/>
              <a:cs typeface="Arial"/>
              <a:sym typeface="Arial"/>
            </a:endParaRPr>
          </a:p>
          <a:p>
            <a:pPr indent="-228600" lvl="0" marL="457200" rtl="0" algn="l">
              <a:lnSpc>
                <a:spcPct val="100000"/>
              </a:lnSpc>
              <a:spcBef>
                <a:spcPts val="0"/>
              </a:spcBef>
              <a:spcAft>
                <a:spcPts val="0"/>
              </a:spcAft>
              <a:buClr>
                <a:srgbClr val="222222"/>
              </a:buClr>
              <a:buSzPts val="1400"/>
              <a:buFont typeface="Arial"/>
              <a:buNone/>
            </a:pPr>
            <a:r>
              <a:rPr lang="en-GB">
                <a:solidFill>
                  <a:srgbClr val="222222"/>
                </a:solidFill>
                <a:latin typeface="Arial"/>
                <a:ea typeface="Arial"/>
                <a:cs typeface="Arial"/>
                <a:sym typeface="Arial"/>
              </a:rPr>
              <a:t>Digestion-constipation, bloating </a:t>
            </a:r>
            <a:endParaRPr>
              <a:latin typeface="Arial"/>
              <a:ea typeface="Arial"/>
              <a:cs typeface="Arial"/>
              <a:sym typeface="Arial"/>
            </a:endParaRPr>
          </a:p>
          <a:p>
            <a:pPr indent="-228600" lvl="0" marL="457200" rtl="0" algn="l">
              <a:lnSpc>
                <a:spcPct val="100000"/>
              </a:lnSpc>
              <a:spcBef>
                <a:spcPts val="0"/>
              </a:spcBef>
              <a:spcAft>
                <a:spcPts val="0"/>
              </a:spcAft>
              <a:buClr>
                <a:srgbClr val="222222"/>
              </a:buClr>
              <a:buSzPts val="1400"/>
              <a:buFont typeface="Arial"/>
              <a:buNone/>
            </a:pPr>
            <a:r>
              <a:rPr lang="en-GB">
                <a:solidFill>
                  <a:srgbClr val="222222"/>
                </a:solidFill>
                <a:latin typeface="Arial"/>
                <a:ea typeface="Arial"/>
                <a:cs typeface="Arial"/>
                <a:sym typeface="Arial"/>
              </a:rPr>
              <a:t>Immunity-'poor immune health' i.e. frequent coughs and colds, prolonged fatigue</a:t>
            </a:r>
            <a:endParaRPr b="1">
              <a:latin typeface="Arial"/>
              <a:ea typeface="Arial"/>
              <a:cs typeface="Arial"/>
              <a:sym typeface="Arial"/>
            </a:endParaRPr>
          </a:p>
          <a:p>
            <a:pPr indent="-228600" lvl="0" marL="457200" rtl="0" algn="l">
              <a:lnSpc>
                <a:spcPct val="100000"/>
              </a:lnSpc>
              <a:spcBef>
                <a:spcPts val="0"/>
              </a:spcBef>
              <a:spcAft>
                <a:spcPts val="0"/>
              </a:spcAft>
              <a:buClr>
                <a:schemeClr val="dk1"/>
              </a:buClr>
              <a:buSzPts val="1400"/>
              <a:buFont typeface="Calibri"/>
              <a:buNone/>
            </a:pPr>
            <a:r>
              <a:t/>
            </a:r>
            <a:endParaRPr b="1">
              <a:latin typeface="Arial"/>
              <a:ea typeface="Arial"/>
              <a:cs typeface="Arial"/>
              <a:sym typeface="Arial"/>
            </a:endParaRPr>
          </a:p>
          <a:p>
            <a:pPr indent="-228600" lvl="0" marL="457200" rtl="0" algn="l">
              <a:lnSpc>
                <a:spcPct val="100000"/>
              </a:lnSpc>
              <a:spcBef>
                <a:spcPts val="0"/>
              </a:spcBef>
              <a:spcAft>
                <a:spcPts val="0"/>
              </a:spcAft>
              <a:buClr>
                <a:schemeClr val="dk1"/>
              </a:buClr>
              <a:buSzPts val="1400"/>
              <a:buFont typeface="Arial"/>
              <a:buNone/>
            </a:pPr>
            <a:r>
              <a:rPr b="1" lang="en-GB">
                <a:latin typeface="Arial"/>
                <a:ea typeface="Arial"/>
                <a:cs typeface="Arial"/>
                <a:sym typeface="Arial"/>
              </a:rPr>
              <a:t>Myths</a:t>
            </a:r>
            <a:endParaRPr b="1" i="0">
              <a:solidFill>
                <a:srgbClr val="111111"/>
              </a:solidFill>
              <a:latin typeface="Arial"/>
              <a:ea typeface="Arial"/>
              <a:cs typeface="Arial"/>
              <a:sym typeface="Arial"/>
            </a:endParaRPr>
          </a:p>
          <a:p>
            <a:pPr indent="-228600" lvl="0" marL="457200" rtl="0" algn="l">
              <a:lnSpc>
                <a:spcPct val="100000"/>
              </a:lnSpc>
              <a:spcBef>
                <a:spcPts val="0"/>
              </a:spcBef>
              <a:spcAft>
                <a:spcPts val="0"/>
              </a:spcAft>
              <a:buClr>
                <a:srgbClr val="111111"/>
              </a:buClr>
              <a:buSzPts val="1400"/>
              <a:buFont typeface="Arial"/>
              <a:buNone/>
            </a:pPr>
            <a:r>
              <a:rPr i="1" lang="en-GB">
                <a:solidFill>
                  <a:srgbClr val="111111"/>
                </a:solidFill>
                <a:latin typeface="Arial"/>
                <a:ea typeface="Arial"/>
                <a:cs typeface="Arial"/>
                <a:sym typeface="Arial"/>
              </a:rPr>
              <a:t>Sugar in fruits is bad for you</a:t>
            </a:r>
            <a:endParaRPr i="1">
              <a:solidFill>
                <a:srgbClr val="111111"/>
              </a:solidFill>
              <a:latin typeface="Arial"/>
              <a:ea typeface="Arial"/>
              <a:cs typeface="Arial"/>
              <a:sym typeface="Arial"/>
            </a:endParaRPr>
          </a:p>
          <a:p>
            <a:pPr indent="-228600" lvl="0" marL="457200" rtl="0" algn="l">
              <a:lnSpc>
                <a:spcPct val="100000"/>
              </a:lnSpc>
              <a:spcBef>
                <a:spcPts val="0"/>
              </a:spcBef>
              <a:spcAft>
                <a:spcPts val="0"/>
              </a:spcAft>
              <a:buClr>
                <a:srgbClr val="111111"/>
              </a:buClr>
              <a:buSzPts val="1400"/>
              <a:buFont typeface="Arial"/>
              <a:buNone/>
            </a:pPr>
            <a:r>
              <a:rPr i="0" lang="en-GB">
                <a:solidFill>
                  <a:srgbClr val="111111"/>
                </a:solidFill>
                <a:latin typeface="Arial"/>
                <a:ea typeface="Arial"/>
                <a:cs typeface="Arial"/>
                <a:sym typeface="Arial"/>
              </a:rPr>
              <a:t>Yes, fruits contain sugar, but </a:t>
            </a:r>
            <a:r>
              <a:rPr i="1" lang="en-GB">
                <a:solidFill>
                  <a:srgbClr val="111111"/>
                </a:solidFill>
                <a:latin typeface="Arial"/>
                <a:ea typeface="Arial"/>
                <a:cs typeface="Arial"/>
                <a:sym typeface="Arial"/>
              </a:rPr>
              <a:t>this</a:t>
            </a:r>
            <a:r>
              <a:rPr i="0" lang="en-GB">
                <a:solidFill>
                  <a:srgbClr val="111111"/>
                </a:solidFill>
                <a:latin typeface="Arial"/>
                <a:ea typeface="Arial"/>
                <a:cs typeface="Arial"/>
                <a:sym typeface="Arial"/>
              </a:rPr>
              <a:t> sugar is different from </a:t>
            </a:r>
            <a:r>
              <a:rPr i="1" lang="en-GB">
                <a:solidFill>
                  <a:srgbClr val="111111"/>
                </a:solidFill>
                <a:latin typeface="Arial"/>
                <a:ea typeface="Arial"/>
                <a:cs typeface="Arial"/>
                <a:sym typeface="Arial"/>
              </a:rPr>
              <a:t>added</a:t>
            </a:r>
            <a:r>
              <a:rPr i="0" lang="en-GB">
                <a:solidFill>
                  <a:srgbClr val="111111"/>
                </a:solidFill>
                <a:latin typeface="Arial"/>
                <a:ea typeface="Arial"/>
                <a:cs typeface="Arial"/>
                <a:sym typeface="Arial"/>
              </a:rPr>
              <a:t> sugar! Added sugar lacks the multiple health-promoting qualities of fruits </a:t>
            </a:r>
            <a:endParaRPr>
              <a:solidFill>
                <a:srgbClr val="111111"/>
              </a:solidFill>
              <a:latin typeface="Arial"/>
              <a:ea typeface="Arial"/>
              <a:cs typeface="Arial"/>
              <a:sym typeface="Arial"/>
            </a:endParaRPr>
          </a:p>
          <a:p>
            <a:pPr indent="-228600" lvl="0" marL="457200" rtl="0" algn="l">
              <a:lnSpc>
                <a:spcPct val="100000"/>
              </a:lnSpc>
              <a:spcBef>
                <a:spcPts val="0"/>
              </a:spcBef>
              <a:spcAft>
                <a:spcPts val="0"/>
              </a:spcAft>
              <a:buClr>
                <a:srgbClr val="111111"/>
              </a:buClr>
              <a:buSzPts val="1400"/>
              <a:buFont typeface="Arial"/>
              <a:buNone/>
            </a:pPr>
            <a:r>
              <a:t/>
            </a:r>
            <a:endParaRPr>
              <a:solidFill>
                <a:srgbClr val="111111"/>
              </a:solidFill>
              <a:latin typeface="Arial"/>
              <a:ea typeface="Arial"/>
              <a:cs typeface="Arial"/>
              <a:sym typeface="Arial"/>
            </a:endParaRPr>
          </a:p>
          <a:p>
            <a:pPr indent="-228600" lvl="0" marL="457200" rtl="0" algn="l">
              <a:lnSpc>
                <a:spcPct val="100000"/>
              </a:lnSpc>
              <a:spcBef>
                <a:spcPts val="0"/>
              </a:spcBef>
              <a:spcAft>
                <a:spcPts val="0"/>
              </a:spcAft>
              <a:buClr>
                <a:srgbClr val="111111"/>
              </a:buClr>
              <a:buSzPts val="1400"/>
              <a:buFont typeface="Arial"/>
              <a:buNone/>
            </a:pPr>
            <a:r>
              <a:rPr lang="en-GB">
                <a:solidFill>
                  <a:srgbClr val="111111"/>
                </a:solidFill>
                <a:latin typeface="Arial"/>
                <a:ea typeface="Arial"/>
                <a:cs typeface="Arial"/>
                <a:sym typeface="Arial"/>
              </a:rPr>
              <a:t>F</a:t>
            </a:r>
            <a:r>
              <a:rPr i="1" lang="en-GB">
                <a:solidFill>
                  <a:srgbClr val="111111"/>
                </a:solidFill>
                <a:latin typeface="Arial"/>
                <a:ea typeface="Arial"/>
                <a:cs typeface="Arial"/>
                <a:sym typeface="Arial"/>
              </a:rPr>
              <a:t>resh is best</a:t>
            </a:r>
            <a:endParaRPr i="1">
              <a:solidFill>
                <a:srgbClr val="111111"/>
              </a:solidFill>
              <a:latin typeface="Arial"/>
              <a:ea typeface="Arial"/>
              <a:cs typeface="Arial"/>
              <a:sym typeface="Arial"/>
            </a:endParaRPr>
          </a:p>
          <a:p>
            <a:pPr indent="-228600" lvl="0" marL="457200" rtl="0" algn="l">
              <a:lnSpc>
                <a:spcPct val="100000"/>
              </a:lnSpc>
              <a:spcBef>
                <a:spcPts val="0"/>
              </a:spcBef>
              <a:spcAft>
                <a:spcPts val="0"/>
              </a:spcAft>
              <a:buClr>
                <a:srgbClr val="111111"/>
              </a:buClr>
              <a:buSzPts val="1400"/>
              <a:buFont typeface="Arial"/>
              <a:buNone/>
            </a:pPr>
            <a:r>
              <a:rPr i="0" lang="en-GB">
                <a:solidFill>
                  <a:srgbClr val="111111"/>
                </a:solidFill>
                <a:latin typeface="Arial"/>
                <a:ea typeface="Arial"/>
                <a:cs typeface="Arial"/>
                <a:sym typeface="Arial"/>
              </a:rPr>
              <a:t>Not one form</a:t>
            </a:r>
            <a:r>
              <a:rPr lang="en-GB">
                <a:solidFill>
                  <a:srgbClr val="111111"/>
                </a:solidFill>
                <a:latin typeface="Arial"/>
                <a:ea typeface="Arial"/>
                <a:cs typeface="Arial"/>
                <a:sym typeface="Arial"/>
              </a:rPr>
              <a:t> </a:t>
            </a:r>
            <a:r>
              <a:rPr i="0" lang="en-GB">
                <a:solidFill>
                  <a:srgbClr val="111111"/>
                </a:solidFill>
                <a:latin typeface="Arial"/>
                <a:ea typeface="Arial"/>
                <a:cs typeface="Arial"/>
                <a:sym typeface="Arial"/>
              </a:rPr>
              <a:t>of fruit or vegetable is better for you than another! Fruits and vegetables in all forms are full of essential nutrients . </a:t>
            </a:r>
            <a:r>
              <a:rPr lang="en-GB">
                <a:solidFill>
                  <a:srgbClr val="111111"/>
                </a:solidFill>
                <a:latin typeface="Arial"/>
                <a:ea typeface="Arial"/>
                <a:cs typeface="Arial"/>
                <a:sym typeface="Arial"/>
              </a:rPr>
              <a:t>However you like it,</a:t>
            </a:r>
            <a:r>
              <a:rPr i="0" lang="en-GB">
                <a:solidFill>
                  <a:srgbClr val="111111"/>
                </a:solidFill>
                <a:latin typeface="Arial"/>
                <a:ea typeface="Arial"/>
                <a:cs typeface="Arial"/>
                <a:sym typeface="Arial"/>
              </a:rPr>
              <a:t> fresh, canned, juiced or dried, the most important thing is that you eat your fruits &amp; veggies!</a:t>
            </a:r>
            <a:endParaRPr>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latin typeface="Arial"/>
              <a:ea typeface="Arial"/>
              <a:cs typeface="Arial"/>
              <a:sym typeface="Arial"/>
            </a:endParaRPr>
          </a:p>
        </p:txBody>
      </p:sp>
      <p:sp>
        <p:nvSpPr>
          <p:cNvPr id="414" name="Google Shape;41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rgbClr val="231F20"/>
              </a:buClr>
              <a:buSzPts val="1400"/>
              <a:buFont typeface="Proxima Nova"/>
              <a:buNone/>
            </a:pPr>
            <a:r>
              <a:rPr lang="en-GB">
                <a:solidFill>
                  <a:srgbClr val="231F20"/>
                </a:solidFill>
                <a:highlight>
                  <a:schemeClr val="lt1"/>
                </a:highlight>
                <a:latin typeface="Arial"/>
                <a:ea typeface="Arial"/>
                <a:cs typeface="Arial"/>
                <a:sym typeface="Arial"/>
              </a:rPr>
              <a:t>Fat is needed for your body to;</a:t>
            </a:r>
            <a:endParaRPr>
              <a:solidFill>
                <a:srgbClr val="231F20"/>
              </a:solidFill>
              <a:highlight>
                <a:schemeClr val="lt1"/>
              </a:highlight>
              <a:latin typeface="Arial"/>
              <a:ea typeface="Arial"/>
              <a:cs typeface="Arial"/>
              <a:sym typeface="Arial"/>
            </a:endParaRPr>
          </a:p>
          <a:p>
            <a:pPr indent="-317500" lvl="0" marL="457200" rtl="0" algn="l">
              <a:lnSpc>
                <a:spcPct val="100000"/>
              </a:lnSpc>
              <a:spcBef>
                <a:spcPts val="0"/>
              </a:spcBef>
              <a:spcAft>
                <a:spcPts val="0"/>
              </a:spcAft>
              <a:buClr>
                <a:srgbClr val="231F20"/>
              </a:buClr>
              <a:buSzPts val="1400"/>
              <a:buFont typeface="Arial"/>
              <a:buChar char="●"/>
            </a:pPr>
            <a:r>
              <a:rPr lang="en-GB">
                <a:solidFill>
                  <a:srgbClr val="231F20"/>
                </a:solidFill>
                <a:highlight>
                  <a:schemeClr val="lt1"/>
                </a:highlight>
                <a:latin typeface="Arial"/>
                <a:ea typeface="Arial"/>
                <a:cs typeface="Arial"/>
                <a:sym typeface="Arial"/>
              </a:rPr>
              <a:t>Absorb vitamins</a:t>
            </a:r>
            <a:endParaRPr>
              <a:solidFill>
                <a:srgbClr val="231F20"/>
              </a:solidFill>
              <a:highlight>
                <a:schemeClr val="lt1"/>
              </a:highlight>
              <a:latin typeface="Arial"/>
              <a:ea typeface="Arial"/>
              <a:cs typeface="Arial"/>
              <a:sym typeface="Arial"/>
            </a:endParaRPr>
          </a:p>
          <a:p>
            <a:pPr indent="-317500" lvl="0" marL="457200" rtl="0" algn="l">
              <a:lnSpc>
                <a:spcPct val="100000"/>
              </a:lnSpc>
              <a:spcBef>
                <a:spcPts val="0"/>
              </a:spcBef>
              <a:spcAft>
                <a:spcPts val="0"/>
              </a:spcAft>
              <a:buClr>
                <a:srgbClr val="231F20"/>
              </a:buClr>
              <a:buSzPts val="1400"/>
              <a:buFont typeface="Arial"/>
              <a:buChar char="●"/>
            </a:pPr>
            <a:r>
              <a:rPr lang="en-GB">
                <a:solidFill>
                  <a:srgbClr val="231F20"/>
                </a:solidFill>
                <a:highlight>
                  <a:schemeClr val="lt1"/>
                </a:highlight>
                <a:latin typeface="Arial"/>
                <a:ea typeface="Arial"/>
                <a:cs typeface="Arial"/>
                <a:sym typeface="Arial"/>
              </a:rPr>
              <a:t>Enable cell growth</a:t>
            </a:r>
            <a:endParaRPr>
              <a:solidFill>
                <a:srgbClr val="231F20"/>
              </a:solidFill>
              <a:highlight>
                <a:schemeClr val="lt1"/>
              </a:highlight>
              <a:latin typeface="Arial"/>
              <a:ea typeface="Arial"/>
              <a:cs typeface="Arial"/>
              <a:sym typeface="Arial"/>
            </a:endParaRPr>
          </a:p>
          <a:p>
            <a:pPr indent="-317500" lvl="0" marL="457200" rtl="0" algn="l">
              <a:lnSpc>
                <a:spcPct val="100000"/>
              </a:lnSpc>
              <a:spcBef>
                <a:spcPts val="0"/>
              </a:spcBef>
              <a:spcAft>
                <a:spcPts val="0"/>
              </a:spcAft>
              <a:buClr>
                <a:srgbClr val="231F20"/>
              </a:buClr>
              <a:buSzPts val="1400"/>
              <a:buFont typeface="Arial"/>
              <a:buChar char="●"/>
            </a:pPr>
            <a:r>
              <a:rPr lang="en-GB">
                <a:solidFill>
                  <a:srgbClr val="231F20"/>
                </a:solidFill>
                <a:highlight>
                  <a:schemeClr val="lt1"/>
                </a:highlight>
                <a:latin typeface="Arial"/>
                <a:ea typeface="Arial"/>
                <a:cs typeface="Arial"/>
                <a:sym typeface="Arial"/>
              </a:rPr>
              <a:t>Maintain brain and eye health</a:t>
            </a:r>
            <a:endParaRPr>
              <a:solidFill>
                <a:srgbClr val="231F20"/>
              </a:solidFill>
              <a:highlight>
                <a:schemeClr val="lt1"/>
              </a:highlight>
              <a:latin typeface="Arial"/>
              <a:ea typeface="Arial"/>
              <a:cs typeface="Arial"/>
              <a:sym typeface="Arial"/>
            </a:endParaRPr>
          </a:p>
          <a:p>
            <a:pPr indent="-317500" lvl="0" marL="457200" rtl="0" algn="l">
              <a:lnSpc>
                <a:spcPct val="100000"/>
              </a:lnSpc>
              <a:spcBef>
                <a:spcPts val="0"/>
              </a:spcBef>
              <a:spcAft>
                <a:spcPts val="0"/>
              </a:spcAft>
              <a:buClr>
                <a:srgbClr val="231F20"/>
              </a:buClr>
              <a:buSzPts val="1400"/>
              <a:buFont typeface="Arial"/>
              <a:buChar char="●"/>
            </a:pPr>
            <a:r>
              <a:rPr lang="en-GB">
                <a:solidFill>
                  <a:srgbClr val="231F20"/>
                </a:solidFill>
                <a:highlight>
                  <a:schemeClr val="lt1"/>
                </a:highlight>
                <a:latin typeface="Arial"/>
                <a:ea typeface="Arial"/>
                <a:cs typeface="Arial"/>
                <a:sym typeface="Arial"/>
              </a:rPr>
              <a:t>Production of hormones</a:t>
            </a:r>
            <a:endParaRPr>
              <a:solidFill>
                <a:srgbClr val="231F20"/>
              </a:solidFill>
              <a:highlight>
                <a:schemeClr val="lt1"/>
              </a:highlight>
              <a:latin typeface="Arial"/>
              <a:ea typeface="Arial"/>
              <a:cs typeface="Arial"/>
              <a:sym typeface="Arial"/>
            </a:endParaRPr>
          </a:p>
          <a:p>
            <a:pPr indent="-317500" lvl="0" marL="457200" rtl="0" algn="l">
              <a:lnSpc>
                <a:spcPct val="100000"/>
              </a:lnSpc>
              <a:spcBef>
                <a:spcPts val="0"/>
              </a:spcBef>
              <a:spcAft>
                <a:spcPts val="0"/>
              </a:spcAft>
              <a:buClr>
                <a:srgbClr val="231F20"/>
              </a:buClr>
              <a:buSzPts val="1400"/>
              <a:buFont typeface="Arial"/>
              <a:buChar char="●"/>
            </a:pPr>
            <a:r>
              <a:rPr lang="en-GB">
                <a:solidFill>
                  <a:srgbClr val="231F20"/>
                </a:solidFill>
                <a:highlight>
                  <a:schemeClr val="lt1"/>
                </a:highlight>
                <a:latin typeface="Arial"/>
                <a:ea typeface="Arial"/>
                <a:cs typeface="Arial"/>
                <a:sym typeface="Arial"/>
              </a:rPr>
              <a:t>Provide energy (</a:t>
            </a:r>
            <a:r>
              <a:rPr lang="en-GB">
                <a:solidFill>
                  <a:srgbClr val="231F20"/>
                </a:solidFill>
                <a:highlight>
                  <a:schemeClr val="lt1"/>
                </a:highlight>
                <a:latin typeface="Arial"/>
                <a:ea typeface="Arial"/>
                <a:cs typeface="Arial"/>
                <a:sym typeface="Arial"/>
              </a:rPr>
              <a:t>Each gram of fat you consume provides you with about 9 calories of energy. For comparison, each gram of carbohydrate or protein yields only 4 calories of energy.)</a:t>
            </a:r>
            <a:endParaRPr>
              <a:highlight>
                <a:schemeClr val="lt1"/>
              </a:highlight>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b="1">
              <a:highlight>
                <a:schemeClr val="lt1"/>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lang="en-GB" sz="1200">
                <a:highlight>
                  <a:schemeClr val="lt1"/>
                </a:highlight>
                <a:latin typeface="Arial"/>
                <a:ea typeface="Arial"/>
                <a:cs typeface="Arial"/>
                <a:sym typeface="Arial"/>
              </a:rPr>
              <a:t>Low Intake Side Effects</a:t>
            </a:r>
            <a:endParaRPr>
              <a:highlight>
                <a:schemeClr val="lt1"/>
              </a:highlight>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en-GB">
                <a:highlight>
                  <a:schemeClr val="lt1"/>
                </a:highlight>
                <a:latin typeface="Arial"/>
                <a:ea typeface="Arial"/>
                <a:cs typeface="Arial"/>
                <a:sym typeface="Arial"/>
              </a:rPr>
              <a:t>Vitamin deficiencies, without A, D, E and K you are likely to experience, night blindness, infertility, swollen gums, dry hair, easy </a:t>
            </a:r>
            <a:r>
              <a:rPr lang="en-GB">
                <a:highlight>
                  <a:schemeClr val="lt1"/>
                </a:highlight>
                <a:latin typeface="Arial"/>
                <a:ea typeface="Arial"/>
                <a:cs typeface="Arial"/>
                <a:sym typeface="Arial"/>
              </a:rPr>
              <a:t>bruising</a:t>
            </a:r>
            <a:r>
              <a:rPr lang="en-GB">
                <a:highlight>
                  <a:schemeClr val="lt1"/>
                </a:highlight>
                <a:latin typeface="Arial"/>
                <a:ea typeface="Arial"/>
                <a:cs typeface="Arial"/>
                <a:sym typeface="Arial"/>
              </a:rPr>
              <a:t>, loose teeth, </a:t>
            </a:r>
            <a:r>
              <a:rPr lang="en-GB">
                <a:highlight>
                  <a:schemeClr val="lt1"/>
                </a:highlight>
                <a:latin typeface="Arial"/>
                <a:ea typeface="Arial"/>
                <a:cs typeface="Arial"/>
                <a:sym typeface="Arial"/>
              </a:rPr>
              <a:t>depression</a:t>
            </a:r>
            <a:r>
              <a:rPr lang="en-GB">
                <a:highlight>
                  <a:schemeClr val="lt1"/>
                </a:highlight>
                <a:latin typeface="Arial"/>
                <a:ea typeface="Arial"/>
                <a:cs typeface="Arial"/>
                <a:sym typeface="Arial"/>
              </a:rPr>
              <a:t> and </a:t>
            </a:r>
            <a:r>
              <a:rPr lang="en-GB">
                <a:highlight>
                  <a:schemeClr val="lt1"/>
                </a:highlight>
                <a:latin typeface="Arial"/>
                <a:ea typeface="Arial"/>
                <a:cs typeface="Arial"/>
                <a:sym typeface="Arial"/>
              </a:rPr>
              <a:t>muscle</a:t>
            </a:r>
            <a:r>
              <a:rPr lang="en-GB">
                <a:highlight>
                  <a:schemeClr val="lt1"/>
                </a:highlight>
                <a:latin typeface="Arial"/>
                <a:ea typeface="Arial"/>
                <a:cs typeface="Arial"/>
                <a:sym typeface="Arial"/>
              </a:rPr>
              <a:t> pain. </a:t>
            </a:r>
            <a:endParaRPr>
              <a:highlight>
                <a:schemeClr val="lt1"/>
              </a:highlight>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en-GB">
                <a:highlight>
                  <a:schemeClr val="lt1"/>
                </a:highlight>
                <a:latin typeface="Arial"/>
                <a:ea typeface="Arial"/>
                <a:cs typeface="Arial"/>
                <a:sym typeface="Arial"/>
              </a:rPr>
              <a:t>Dermatits (skin inflamation-dryness, rashes).  Fat is needed in skin cells</a:t>
            </a:r>
            <a:endParaRPr>
              <a:highlight>
                <a:schemeClr val="lt1"/>
              </a:highlight>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en-GB">
                <a:highlight>
                  <a:schemeClr val="lt1"/>
                </a:highlight>
                <a:latin typeface="Arial"/>
                <a:ea typeface="Arial"/>
                <a:cs typeface="Arial"/>
                <a:sym typeface="Arial"/>
              </a:rPr>
              <a:t>Hair loss-hair texture can change and even loss can be experienced as fat is required for prostaglandins which promotes hair growth.</a:t>
            </a:r>
            <a:endParaRPr>
              <a:highlight>
                <a:schemeClr val="lt1"/>
              </a:highlight>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en-GB">
                <a:highlight>
                  <a:schemeClr val="lt1"/>
                </a:highlight>
                <a:latin typeface="Arial"/>
                <a:ea typeface="Arial"/>
                <a:cs typeface="Arial"/>
                <a:sym typeface="Arial"/>
              </a:rPr>
              <a:t>Poor immune health-fat is needed stimulate and for the growth of immune cells. So you are likely to catch more illnesses </a:t>
            </a:r>
            <a:endParaRPr>
              <a:highlight>
                <a:srgbClr val="FFF194"/>
              </a:highlight>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b="1">
              <a:highlight>
                <a:srgbClr val="FFF194"/>
              </a:highlight>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1" lang="en-GB" sz="1200">
                <a:highlight>
                  <a:schemeClr val="lt1"/>
                </a:highlight>
                <a:latin typeface="Arial"/>
                <a:ea typeface="Arial"/>
                <a:cs typeface="Arial"/>
                <a:sym typeface="Arial"/>
              </a:rPr>
              <a:t>Myths</a:t>
            </a:r>
            <a:endParaRPr>
              <a:highlight>
                <a:schemeClr val="lt1"/>
              </a:highlight>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i="1">
              <a:solidFill>
                <a:srgbClr val="10004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i="1" lang="en-GB">
                <a:solidFill>
                  <a:srgbClr val="100040"/>
                </a:solidFill>
                <a:latin typeface="Arial"/>
                <a:ea typeface="Arial"/>
                <a:cs typeface="Arial"/>
                <a:sym typeface="Arial"/>
              </a:rPr>
              <a:t>Fats make you fat.</a:t>
            </a:r>
            <a:endParaRPr i="1">
              <a:latin typeface="Arial"/>
              <a:ea typeface="Arial"/>
              <a:cs typeface="Arial"/>
              <a:sym typeface="Arial"/>
            </a:endParaRPr>
          </a:p>
          <a:p>
            <a:pPr indent="-228600" lvl="0" marL="457200" rtl="0" algn="l">
              <a:lnSpc>
                <a:spcPct val="100000"/>
              </a:lnSpc>
              <a:spcBef>
                <a:spcPts val="0"/>
              </a:spcBef>
              <a:spcAft>
                <a:spcPts val="0"/>
              </a:spcAft>
              <a:buClr>
                <a:srgbClr val="231F20"/>
              </a:buClr>
              <a:buSzPts val="1400"/>
              <a:buFont typeface="Proxima Nova"/>
              <a:buNone/>
            </a:pPr>
            <a:r>
              <a:rPr lang="en-GB">
                <a:solidFill>
                  <a:srgbClr val="231F20"/>
                </a:solidFill>
                <a:latin typeface="Arial"/>
                <a:ea typeface="Arial"/>
                <a:cs typeface="Arial"/>
                <a:sym typeface="Arial"/>
              </a:rPr>
              <a:t>Eating</a:t>
            </a:r>
            <a:r>
              <a:rPr i="0" lang="en-GB">
                <a:solidFill>
                  <a:srgbClr val="231F20"/>
                </a:solidFill>
                <a:latin typeface="Arial"/>
                <a:ea typeface="Arial"/>
                <a:cs typeface="Arial"/>
                <a:sym typeface="Arial"/>
              </a:rPr>
              <a:t> fat-rich foods as part of a healthy, balanced diet does not lead to weight gain.  </a:t>
            </a:r>
            <a:r>
              <a:rPr lang="en-GB">
                <a:solidFill>
                  <a:srgbClr val="231F20"/>
                </a:solidFill>
                <a:latin typeface="Arial"/>
                <a:ea typeface="Arial"/>
                <a:cs typeface="Arial"/>
                <a:sym typeface="Arial"/>
              </a:rPr>
              <a:t>E</a:t>
            </a:r>
            <a:r>
              <a:rPr i="0" lang="en-GB">
                <a:solidFill>
                  <a:srgbClr val="231F20"/>
                </a:solidFill>
                <a:latin typeface="Arial"/>
                <a:ea typeface="Arial"/>
                <a:cs typeface="Arial"/>
                <a:sym typeface="Arial"/>
              </a:rPr>
              <a:t>ating fat is likely </a:t>
            </a:r>
            <a:r>
              <a:rPr lang="en-GB">
                <a:solidFill>
                  <a:srgbClr val="231F20"/>
                </a:solidFill>
                <a:latin typeface="Arial"/>
                <a:ea typeface="Arial"/>
                <a:cs typeface="Arial"/>
                <a:sym typeface="Arial"/>
              </a:rPr>
              <a:t>to make you full between meals.  It must be noted that there are differences between highly process fats e.g. fast food, fried and sugary foods which can cause you to </a:t>
            </a:r>
            <a:r>
              <a:rPr lang="en-GB">
                <a:solidFill>
                  <a:srgbClr val="231F20"/>
                </a:solidFill>
                <a:latin typeface="Arial"/>
                <a:ea typeface="Arial"/>
                <a:cs typeface="Arial"/>
                <a:sym typeface="Arial"/>
              </a:rPr>
              <a:t>out</a:t>
            </a:r>
            <a:r>
              <a:rPr lang="en-GB">
                <a:solidFill>
                  <a:srgbClr val="231F20"/>
                </a:solidFill>
                <a:latin typeface="Arial"/>
                <a:ea typeface="Arial"/>
                <a:cs typeface="Arial"/>
                <a:sym typeface="Arial"/>
              </a:rPr>
              <a:t> on weight and beneficial fats such as nuts, whole eggs and avocados-these help you regulate your metabolism. </a:t>
            </a:r>
            <a:r>
              <a:rPr lang="en-GB">
                <a:solidFill>
                  <a:srgbClr val="231F20"/>
                </a:solidFill>
                <a:highlight>
                  <a:srgbClr val="FFF194"/>
                </a:highlight>
                <a:latin typeface="Arial"/>
                <a:ea typeface="Arial"/>
                <a:cs typeface="Arial"/>
                <a:sym typeface="Arial"/>
              </a:rPr>
              <a:t> </a:t>
            </a:r>
            <a:endParaRPr>
              <a:highlight>
                <a:srgbClr val="FFF194"/>
              </a:highlight>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i="1">
              <a:solidFill>
                <a:srgbClr val="100040"/>
              </a:solidFill>
              <a:highlight>
                <a:schemeClr val="lt1"/>
              </a:highlight>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i="1" lang="en-GB">
                <a:solidFill>
                  <a:srgbClr val="100040"/>
                </a:solidFill>
                <a:highlight>
                  <a:schemeClr val="lt1"/>
                </a:highlight>
                <a:latin typeface="Arial"/>
                <a:ea typeface="Arial"/>
                <a:cs typeface="Arial"/>
                <a:sym typeface="Arial"/>
              </a:rPr>
              <a:t>Foods containing cholesterol are unhealthy.</a:t>
            </a:r>
            <a:endParaRPr i="1">
              <a:highlight>
                <a:schemeClr val="lt1"/>
              </a:highlight>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en-GB">
                <a:latin typeface="Arial"/>
                <a:ea typeface="Arial"/>
                <a:cs typeface="Arial"/>
                <a:sym typeface="Arial"/>
              </a:rPr>
              <a:t>Cholesterol has had a bad reputation as being </a:t>
            </a:r>
            <a:r>
              <a:rPr lang="en-GB">
                <a:latin typeface="Arial"/>
                <a:ea typeface="Arial"/>
                <a:cs typeface="Arial"/>
                <a:sym typeface="Arial"/>
              </a:rPr>
              <a:t>unhealthy</a:t>
            </a:r>
            <a:r>
              <a:rPr lang="en-GB">
                <a:latin typeface="Arial"/>
                <a:ea typeface="Arial"/>
                <a:cs typeface="Arial"/>
                <a:sym typeface="Arial"/>
              </a:rPr>
              <a:t>.  What we dont realise is our blood requires cholestorl for a range of things including, cell membranes and ability to produce and use vitamin D.  As above there are good </a:t>
            </a:r>
            <a:r>
              <a:rPr lang="en-GB">
                <a:latin typeface="Arial"/>
                <a:ea typeface="Arial"/>
                <a:cs typeface="Arial"/>
                <a:sym typeface="Arial"/>
              </a:rPr>
              <a:t>cholesterol</a:t>
            </a:r>
            <a:r>
              <a:rPr lang="en-GB">
                <a:latin typeface="Arial"/>
                <a:ea typeface="Arial"/>
                <a:cs typeface="Arial"/>
                <a:sym typeface="Arial"/>
              </a:rPr>
              <a:t> food and bad ones, aim to have </a:t>
            </a:r>
            <a:r>
              <a:rPr lang="en-GB">
                <a:latin typeface="Arial"/>
                <a:ea typeface="Arial"/>
                <a:cs typeface="Arial"/>
                <a:sym typeface="Arial"/>
              </a:rPr>
              <a:t>whole eggs, organic meat, shellfish, cheese, full-fat yoghurt and sardines. </a:t>
            </a:r>
            <a:endParaRPr>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br>
              <a:rPr lang="en-GB">
                <a:highlight>
                  <a:srgbClr val="FFF194"/>
                </a:highlight>
                <a:latin typeface="Arial"/>
                <a:ea typeface="Arial"/>
                <a:cs typeface="Arial"/>
                <a:sym typeface="Arial"/>
              </a:rPr>
            </a:br>
            <a:endParaRPr>
              <a:highlight>
                <a:srgbClr val="FFF194"/>
              </a:highlight>
              <a:latin typeface="Arial"/>
              <a:ea typeface="Arial"/>
              <a:cs typeface="Arial"/>
              <a:sym typeface="Arial"/>
            </a:endParaRPr>
          </a:p>
        </p:txBody>
      </p:sp>
      <p:sp>
        <p:nvSpPr>
          <p:cNvPr id="433" name="Google Shape;43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ffa49a89a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1ffa49a89a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A report for Cambridgeshire secondary-The Schools Health and Education Unit</a:t>
            </a:r>
            <a:endParaRPr/>
          </a:p>
          <a:p>
            <a:pPr indent="0" lvl="0" marL="0" rtl="0" algn="l">
              <a:spcBef>
                <a:spcPts val="0"/>
              </a:spcBef>
              <a:spcAft>
                <a:spcPts val="0"/>
              </a:spcAft>
              <a:buNone/>
            </a:pPr>
            <a:r>
              <a:rPr lang="en-GB"/>
              <a:t>Sample</a:t>
            </a:r>
            <a:endParaRPr/>
          </a:p>
          <a:p>
            <a:pPr indent="0" lvl="0" marL="0" rtl="0" algn="l">
              <a:spcBef>
                <a:spcPts val="0"/>
              </a:spcBef>
              <a:spcAft>
                <a:spcPts val="0"/>
              </a:spcAft>
              <a:buNone/>
            </a:pPr>
            <a:r>
              <a:rPr lang="en-GB"/>
              <a:t>Year 8 boys 2300</a:t>
            </a:r>
            <a:endParaRPr/>
          </a:p>
          <a:p>
            <a:pPr indent="0" lvl="0" marL="0" rtl="0" algn="l">
              <a:spcBef>
                <a:spcPts val="0"/>
              </a:spcBef>
              <a:spcAft>
                <a:spcPts val="0"/>
              </a:spcAft>
              <a:buNone/>
            </a:pPr>
            <a:r>
              <a:rPr lang="en-GB"/>
              <a:t>Year 8 girls 2298</a:t>
            </a:r>
            <a:endParaRPr/>
          </a:p>
          <a:p>
            <a:pPr indent="0" lvl="0" marL="0" rtl="0" algn="l">
              <a:spcBef>
                <a:spcPts val="0"/>
              </a:spcBef>
              <a:spcAft>
                <a:spcPts val="0"/>
              </a:spcAft>
              <a:buNone/>
            </a:pPr>
            <a:r>
              <a:rPr lang="en-GB"/>
              <a:t>Year 10 boys 1968</a:t>
            </a:r>
            <a:endParaRPr/>
          </a:p>
          <a:p>
            <a:pPr indent="0" lvl="0" marL="0" rtl="0" algn="l">
              <a:spcBef>
                <a:spcPts val="0"/>
              </a:spcBef>
              <a:spcAft>
                <a:spcPts val="0"/>
              </a:spcAft>
              <a:buNone/>
            </a:pPr>
            <a:r>
              <a:rPr lang="en-GB"/>
              <a:t>Year 10 girls 1824</a:t>
            </a:r>
            <a:endParaRPr/>
          </a:p>
          <a:p>
            <a:pPr indent="0" lvl="0" marL="0" rtl="0" algn="l">
              <a:spcBef>
                <a:spcPts val="0"/>
              </a:spcBef>
              <a:spcAft>
                <a:spcPts val="0"/>
              </a:spcAft>
              <a:buNone/>
            </a:pPr>
            <a:r>
              <a:rPr lang="en-GB"/>
              <a:t>NB 374 pupils answered that the describe their gender in some other way or identified with more than one of the options listed.  Theses pupils are not included in any data split by sex but are included in total figures </a:t>
            </a:r>
            <a:endParaRPr/>
          </a:p>
        </p:txBody>
      </p:sp>
      <p:sp>
        <p:nvSpPr>
          <p:cNvPr id="447" name="Google Shape;447;g1ffa49a89a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GB"/>
              <a:t>So what can we do to look after ourselves with food?</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GB"/>
              <a:t>Play video</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GB"/>
              <a:t>Potenital to play Body functionality video, remind children that their bodies do so much so it is important to look after it </a:t>
            </a:r>
            <a:r>
              <a:rPr lang="en-GB" sz="1100" u="sng">
                <a:solidFill>
                  <a:schemeClr val="hlink"/>
                </a:solidFill>
                <a:latin typeface="Arial"/>
                <a:ea typeface="Arial"/>
                <a:cs typeface="Arial"/>
                <a:sym typeface="Arial"/>
                <a:hlinkClick r:id="rId2"/>
              </a:rPr>
              <a:t>Body Functionality - YouTube</a:t>
            </a:r>
            <a:endParaRPr/>
          </a:p>
        </p:txBody>
      </p:sp>
      <p:sp>
        <p:nvSpPr>
          <p:cNvPr id="455" name="Google Shape;455;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GB">
                <a:solidFill>
                  <a:srgbClr val="333333"/>
                </a:solidFill>
                <a:latin typeface="Arial"/>
                <a:ea typeface="Arial"/>
                <a:cs typeface="Arial"/>
                <a:sym typeface="Arial"/>
              </a:rPr>
              <a:t>Poor nutrition may be a causal factor in the experience of low mood, and improving diet may help to protect not only the physical health but also the mental health of the population, say </a:t>
            </a:r>
            <a:r>
              <a:rPr b="1" i="0" lang="en-GB">
                <a:solidFill>
                  <a:srgbClr val="333333"/>
                </a:solidFill>
                <a:latin typeface="Arial"/>
                <a:ea typeface="Arial"/>
                <a:cs typeface="Arial"/>
                <a:sym typeface="Arial"/>
              </a:rPr>
              <a:t>Joseph Firth and colleagues</a:t>
            </a:r>
            <a:endParaRPr/>
          </a:p>
          <a:p>
            <a:pPr indent="-228600" lvl="0" marL="457200" rtl="0" algn="l">
              <a:lnSpc>
                <a:spcPct val="100000"/>
              </a:lnSpc>
              <a:spcBef>
                <a:spcPts val="0"/>
              </a:spcBef>
              <a:spcAft>
                <a:spcPts val="0"/>
              </a:spcAft>
              <a:buSzPts val="1400"/>
              <a:buNone/>
            </a:pPr>
            <a:r>
              <a:t/>
            </a:r>
            <a:endParaRPr b="0" i="0">
              <a:solidFill>
                <a:srgbClr val="333333"/>
              </a:solidFill>
              <a:latin typeface="Arial"/>
              <a:ea typeface="Arial"/>
              <a:cs typeface="Arial"/>
              <a:sym typeface="Arial"/>
            </a:endParaRPr>
          </a:p>
          <a:p>
            <a:pPr indent="-228600" lvl="0" marL="457200" rtl="0" algn="l">
              <a:lnSpc>
                <a:spcPct val="100000"/>
              </a:lnSpc>
              <a:spcBef>
                <a:spcPts val="0"/>
              </a:spcBef>
              <a:spcAft>
                <a:spcPts val="0"/>
              </a:spcAft>
              <a:buSzPts val="1400"/>
              <a:buNone/>
            </a:pPr>
            <a:r>
              <a:rPr b="1" i="0" lang="en-GB">
                <a:solidFill>
                  <a:srgbClr val="333333"/>
                </a:solidFill>
                <a:latin typeface="Inter"/>
                <a:ea typeface="Inter"/>
                <a:cs typeface="Inter"/>
                <a:sym typeface="Inter"/>
              </a:rPr>
              <a:t>Key messages</a:t>
            </a:r>
            <a:endParaRPr/>
          </a:p>
          <a:p>
            <a:pPr indent="-228600" lvl="0" marL="457200" rtl="0" algn="l">
              <a:lnSpc>
                <a:spcPct val="100000"/>
              </a:lnSpc>
              <a:spcBef>
                <a:spcPts val="0"/>
              </a:spcBef>
              <a:spcAft>
                <a:spcPts val="0"/>
              </a:spcAft>
              <a:buSzPts val="1400"/>
              <a:buFont typeface="Arial"/>
              <a:buChar char="•"/>
            </a:pPr>
            <a:r>
              <a:rPr b="0" i="0" lang="en-GB">
                <a:solidFill>
                  <a:srgbClr val="333333"/>
                </a:solidFill>
                <a:latin typeface="Arial"/>
                <a:ea typeface="Arial"/>
                <a:cs typeface="Arial"/>
                <a:sym typeface="Arial"/>
              </a:rPr>
              <a:t>Healthy eating patterns, such as the Mediterranean diet, are associated with better mental health than “unhealthy” eating patterns, such as the Western diet</a:t>
            </a:r>
            <a:endParaRPr/>
          </a:p>
          <a:p>
            <a:pPr indent="-228600" lvl="0" marL="457200" rtl="0" algn="l">
              <a:lnSpc>
                <a:spcPct val="100000"/>
              </a:lnSpc>
              <a:spcBef>
                <a:spcPts val="0"/>
              </a:spcBef>
              <a:spcAft>
                <a:spcPts val="0"/>
              </a:spcAft>
              <a:buSzPts val="1400"/>
              <a:buFont typeface="Arial"/>
              <a:buChar char="•"/>
            </a:pPr>
            <a:r>
              <a:rPr b="0" i="0" lang="en-GB">
                <a:solidFill>
                  <a:srgbClr val="333333"/>
                </a:solidFill>
                <a:latin typeface="Arial"/>
                <a:ea typeface="Arial"/>
                <a:cs typeface="Arial"/>
                <a:sym typeface="Arial"/>
              </a:rPr>
              <a:t>The effects of certain foods or dietary patterns on glycaemia, immune activation, and the gut microbiome may play a role in the relationships between food and mood</a:t>
            </a:r>
            <a:endParaRPr/>
          </a:p>
          <a:p>
            <a:pPr indent="-228600" lvl="0" marL="457200" rtl="0" algn="l">
              <a:lnSpc>
                <a:spcPct val="100000"/>
              </a:lnSpc>
              <a:spcBef>
                <a:spcPts val="0"/>
              </a:spcBef>
              <a:spcAft>
                <a:spcPts val="0"/>
              </a:spcAft>
              <a:buSzPts val="1400"/>
              <a:buFont typeface="Arial"/>
              <a:buChar char="•"/>
            </a:pPr>
            <a:r>
              <a:rPr b="0" i="0" lang="en-GB">
                <a:solidFill>
                  <a:srgbClr val="333333"/>
                </a:solidFill>
                <a:latin typeface="Arial"/>
                <a:ea typeface="Arial"/>
                <a:cs typeface="Arial"/>
                <a:sym typeface="Arial"/>
              </a:rPr>
              <a:t>More research is needed to understand the mechanisms that link food and mental wellbeing and determine how and when nutrition can be used to improve mental health</a:t>
            </a:r>
            <a:endParaRPr/>
          </a:p>
          <a:p>
            <a:pPr indent="-139700" lvl="0" marL="457200" rtl="0" algn="l">
              <a:lnSpc>
                <a:spcPct val="100000"/>
              </a:lnSpc>
              <a:spcBef>
                <a:spcPts val="0"/>
              </a:spcBef>
              <a:spcAft>
                <a:spcPts val="0"/>
              </a:spcAft>
              <a:buSzPts val="1400"/>
              <a:buFont typeface="Arial"/>
              <a:buNone/>
            </a:pPr>
            <a:r>
              <a:t/>
            </a:r>
            <a:endParaRPr b="0" i="0">
              <a:solidFill>
                <a:srgbClr val="333333"/>
              </a:solidFill>
              <a:latin typeface="Arial"/>
              <a:ea typeface="Arial"/>
              <a:cs typeface="Arial"/>
              <a:sym typeface="Arial"/>
            </a:endParaRPr>
          </a:p>
          <a:p>
            <a:pPr indent="0" lvl="0" marL="228600" rtl="0" algn="l">
              <a:lnSpc>
                <a:spcPct val="100000"/>
              </a:lnSpc>
              <a:spcBef>
                <a:spcPts val="0"/>
              </a:spcBef>
              <a:spcAft>
                <a:spcPts val="0"/>
              </a:spcAft>
              <a:buSzPts val="1400"/>
              <a:buFont typeface="Arial"/>
              <a:buNone/>
            </a:pPr>
            <a:r>
              <a:rPr b="0" i="0" lang="en-GB">
                <a:solidFill>
                  <a:srgbClr val="333333"/>
                </a:solidFill>
                <a:latin typeface="Arial"/>
                <a:ea typeface="Arial"/>
                <a:cs typeface="Arial"/>
                <a:sym typeface="Arial"/>
              </a:rPr>
              <a:t>https://doi.org/10.1136/bmj.m2382 </a:t>
            </a:r>
            <a:endParaRPr/>
          </a:p>
          <a:p>
            <a:pPr indent="-228600" lvl="0" marL="457200" marR="0" rtl="0" algn="l">
              <a:lnSpc>
                <a:spcPct val="100000"/>
              </a:lnSpc>
              <a:spcBef>
                <a:spcPts val="0"/>
              </a:spcBef>
              <a:spcAft>
                <a:spcPts val="0"/>
              </a:spcAft>
              <a:buSzPts val="1400"/>
              <a:buNone/>
            </a:pPr>
            <a:r>
              <a:t/>
            </a:r>
            <a:endParaRPr/>
          </a:p>
        </p:txBody>
      </p:sp>
      <p:sp>
        <p:nvSpPr>
          <p:cNvPr id="304" name="Google Shape;304;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7:notes"/>
          <p:cNvSpPr/>
          <p:nvPr>
            <p:ph idx="2" type="sldImg"/>
          </p:nvPr>
        </p:nvSpPr>
        <p:spPr>
          <a:xfrm>
            <a:off x="931863" y="1052513"/>
            <a:ext cx="5054600" cy="28432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7:notes"/>
          <p:cNvSpPr txBox="1"/>
          <p:nvPr>
            <p:ph idx="1" type="body"/>
          </p:nvPr>
        </p:nvSpPr>
        <p:spPr>
          <a:xfrm>
            <a:off x="691886" y="4053606"/>
            <a:ext cx="5535000" cy="33168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GB" sz="1800" u="none" strike="noStrike">
                <a:solidFill>
                  <a:srgbClr val="000000"/>
                </a:solidFill>
                <a:latin typeface="Arial"/>
                <a:ea typeface="Arial"/>
                <a:cs typeface="Arial"/>
                <a:sym typeface="Arial"/>
              </a:rPr>
              <a:t>Calories are a unit of measurement of the amount of energy there is in a food or drink item.</a:t>
            </a:r>
            <a:endParaRPr/>
          </a:p>
          <a:p>
            <a:pPr indent="-228600" lvl="0" marL="457200" rtl="0" algn="l">
              <a:lnSpc>
                <a:spcPct val="100000"/>
              </a:lnSpc>
              <a:spcBef>
                <a:spcPts val="800"/>
              </a:spcBef>
              <a:spcAft>
                <a:spcPts val="0"/>
              </a:spcAft>
              <a:buSzPts val="1400"/>
              <a:buNone/>
            </a:pPr>
            <a:r>
              <a:t/>
            </a:r>
            <a:endParaRPr b="0" sz="1600"/>
          </a:p>
          <a:p>
            <a:pPr indent="-228600" lvl="0" marL="457200" rtl="0" algn="l">
              <a:lnSpc>
                <a:spcPct val="100000"/>
              </a:lnSpc>
              <a:spcBef>
                <a:spcPts val="800"/>
              </a:spcBef>
              <a:spcAft>
                <a:spcPts val="0"/>
              </a:spcAft>
              <a:buSzPts val="1400"/>
              <a:buNone/>
            </a:pPr>
            <a:r>
              <a:rPr b="0" i="0" lang="en-GB" sz="1800" u="none" strike="noStrike">
                <a:solidFill>
                  <a:srgbClr val="000000"/>
                </a:solidFill>
                <a:latin typeface="Arial"/>
                <a:ea typeface="Arial"/>
                <a:cs typeface="Arial"/>
                <a:sym typeface="Arial"/>
              </a:rPr>
              <a:t>For our bodies to function we require energy, from breathing and brain function all the way to running and weightlifting. So, when we eat and drink we put calories into our bodies, which we then use through unconscious bodily functions (heart beating, breathing and growing) to conscious activities such as sport and travelling to school (cycling, walking, running).  </a:t>
            </a:r>
            <a:endParaRPr/>
          </a:p>
          <a:p>
            <a:pPr indent="-228600" lvl="0" marL="457200" rtl="0" algn="l">
              <a:lnSpc>
                <a:spcPct val="100000"/>
              </a:lnSpc>
              <a:spcBef>
                <a:spcPts val="800"/>
              </a:spcBef>
              <a:spcAft>
                <a:spcPts val="0"/>
              </a:spcAft>
              <a:buSzPts val="1400"/>
              <a:buNone/>
            </a:pPr>
            <a:r>
              <a:t/>
            </a:r>
            <a:endParaRPr b="0" sz="1600"/>
          </a:p>
          <a:p>
            <a:pPr indent="-228600" lvl="0" marL="457200" rtl="0" algn="l">
              <a:lnSpc>
                <a:spcPct val="100000"/>
              </a:lnSpc>
              <a:spcBef>
                <a:spcPts val="800"/>
              </a:spcBef>
              <a:spcAft>
                <a:spcPts val="0"/>
              </a:spcAft>
              <a:buSzPts val="1400"/>
              <a:buNone/>
            </a:pPr>
            <a:r>
              <a:rPr b="0" i="0" lang="en-GB" sz="1800" u="none" strike="noStrike">
                <a:solidFill>
                  <a:srgbClr val="000000"/>
                </a:solidFill>
                <a:latin typeface="Arial"/>
                <a:ea typeface="Arial"/>
                <a:cs typeface="Arial"/>
                <a:sym typeface="Arial"/>
              </a:rPr>
              <a:t>If we eat more calories than the energy we use, it will result in putting weight on. On the contrary, if we do not eat enough calories for the energy we are using, we will lose weight. There are several other side effects besides weight loss which we need to be aware of.</a:t>
            </a:r>
            <a:endParaRPr b="0" sz="1600"/>
          </a:p>
          <a:p>
            <a:pPr indent="-228600" lvl="0" marL="457200" marR="0" rtl="0" algn="l">
              <a:lnSpc>
                <a:spcPct val="100000"/>
              </a:lnSpc>
              <a:spcBef>
                <a:spcPts val="800"/>
              </a:spcBef>
              <a:spcAft>
                <a:spcPts val="0"/>
              </a:spcAft>
              <a:buSzPts val="1400"/>
              <a:buNone/>
            </a:pPr>
            <a:br>
              <a:rPr lang="en-GB" sz="1600"/>
            </a:b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312" name="Google Shape;312;p7:notes"/>
          <p:cNvSpPr txBox="1"/>
          <p:nvPr>
            <p:ph idx="12" type="sldNum"/>
          </p:nvPr>
        </p:nvSpPr>
        <p:spPr>
          <a:xfrm>
            <a:off x="3919086" y="8000462"/>
            <a:ext cx="2998200" cy="422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GB"/>
              <a:t>May want to touch on the ethics of the experiment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GB"/>
              <a:t>Subjects</a:t>
            </a:r>
            <a:endParaRPr/>
          </a:p>
          <a:p>
            <a:pPr indent="0" lvl="0" marL="0" rtl="0" algn="l">
              <a:lnSpc>
                <a:spcPct val="100000"/>
              </a:lnSpc>
              <a:spcBef>
                <a:spcPts val="0"/>
              </a:spcBef>
              <a:spcAft>
                <a:spcPts val="0"/>
              </a:spcAft>
              <a:buSzPts val="1400"/>
              <a:buNone/>
            </a:pPr>
            <a:r>
              <a:rPr lang="en-GB"/>
              <a:t>200+Volunteer conscientious objectors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The experiment was conducted in the following way: The first 12 weeks was a control period, the next 24 weeks involved semi starvation and the last 12 weeks involved</a:t>
            </a:r>
            <a:endParaRPr/>
          </a:p>
          <a:p>
            <a:pPr indent="0" lvl="0" marL="0" rtl="0" algn="l">
              <a:lnSpc>
                <a:spcPct val="100000"/>
              </a:lnSpc>
              <a:spcBef>
                <a:spcPts val="0"/>
              </a:spcBef>
              <a:spcAft>
                <a:spcPts val="0"/>
              </a:spcAft>
              <a:buSzPts val="1400"/>
              <a:buNone/>
            </a:pPr>
            <a:r>
              <a:rPr lang="en-GB"/>
              <a:t>controlled rehabilitation. An additional 8 weeks of unrestricted rehabilitation was held for twelve of the subjects for 8 to 12 months following the starvation recovery, the study conducted follow up examinations. During the first 3 months the researchers observed and collected data about their participants normal eating patterns. The participants ate a maintenance diet of around 3500 calories a day. For the following 6 months the men’s diet  was restricted to half of their normal intake to reflect the conditions of war in Europe. They were given two meals a day and ate approximately 1570 calories a day. A s a result they lost approximately 25% of their body weight. For the final 3 months of the study, the participants were refed and rehabilitated. They were divided into 4 separate groups and refed with different amounts of calories starting at a low quantity. A small group of subjects stayed on for an additional 8 weeks and were fed an unrestricted diet. Each participant from this group was allowed to choose their own meals and consequently ate between 7,000 and 10,000 calories a day.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GB"/>
              <a:t>Notable changes were made through all periods of the experiment on the participants physical, psychological behavioural and social aspects of the volunteers’</a:t>
            </a:r>
            <a:endParaRPr/>
          </a:p>
          <a:p>
            <a:pPr indent="0" lvl="0" marL="0" rtl="0" algn="l">
              <a:lnSpc>
                <a:spcPct val="100000"/>
              </a:lnSpc>
              <a:spcBef>
                <a:spcPts val="0"/>
              </a:spcBef>
              <a:spcAft>
                <a:spcPts val="0"/>
              </a:spcAft>
              <a:buSzPts val="1400"/>
              <a:buNone/>
            </a:pPr>
            <a:r>
              <a:rPr lang="en-GB"/>
              <a:t>lives.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 Their psychological well being had been impacted as well as their physical body.  Keys noticed a significant different in the themes of the participants cognitions,</a:t>
            </a:r>
            <a:endParaRPr/>
          </a:p>
          <a:p>
            <a:pPr indent="0" lvl="0" marL="0" rtl="0" algn="l">
              <a:lnSpc>
                <a:spcPct val="100000"/>
              </a:lnSpc>
              <a:spcBef>
                <a:spcPts val="0"/>
              </a:spcBef>
              <a:spcAft>
                <a:spcPts val="0"/>
              </a:spcAft>
              <a:buSzPts val="1400"/>
              <a:buNone/>
            </a:pPr>
            <a:r>
              <a:rPr lang="en-GB"/>
              <a:t>Compared to the start of the study. The participants became far more preoccupied with food. Food and eating became focal points in conversations, reading material</a:t>
            </a:r>
            <a:endParaRPr/>
          </a:p>
          <a:p>
            <a:pPr indent="0" lvl="0" marL="0" rtl="0" algn="l">
              <a:lnSpc>
                <a:spcPct val="100000"/>
              </a:lnSpc>
              <a:spcBef>
                <a:spcPts val="0"/>
              </a:spcBef>
              <a:spcAft>
                <a:spcPts val="0"/>
              </a:spcAft>
              <a:buSzPts val="1400"/>
              <a:buNone/>
            </a:pPr>
            <a:r>
              <a:rPr lang="en-GB"/>
              <a:t>and dreams. Some volunteers also experienced concentation difficulties due to their preoccupation with food. The participants became more interested in reading</a:t>
            </a:r>
            <a:endParaRPr/>
          </a:p>
          <a:p>
            <a:pPr indent="0" lvl="0" marL="0" rtl="0" algn="l">
              <a:lnSpc>
                <a:spcPct val="100000"/>
              </a:lnSpc>
              <a:spcBef>
                <a:spcPts val="0"/>
              </a:spcBef>
              <a:spcAft>
                <a:spcPts val="0"/>
              </a:spcAft>
              <a:buSzPts val="1400"/>
              <a:buNone/>
            </a:pPr>
            <a:r>
              <a:rPr lang="en-GB"/>
              <a:t>cookbooks and collecting recipes. Three participants even changed their occupations to reflect their extreme interest in eating and food.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 During mealtimes participants were recorded being possessive over their food. They would be worried that others would try and take their food so they would guard it.</a:t>
            </a:r>
            <a:endParaRPr/>
          </a:p>
          <a:p>
            <a:pPr indent="0" lvl="0" marL="0" rtl="0" algn="l">
              <a:lnSpc>
                <a:spcPct val="100000"/>
              </a:lnSpc>
              <a:spcBef>
                <a:spcPts val="0"/>
              </a:spcBef>
              <a:spcAft>
                <a:spcPts val="0"/>
              </a:spcAft>
              <a:buSzPts val="1400"/>
              <a:buNone/>
            </a:pPr>
            <a:r>
              <a:rPr lang="en-GB"/>
              <a:t>At mealtimes participants were recorded eating all the food on their plates to the last crumb, and some even licked their plates clean.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 Some participants resorted to excessive chewing gum usage and tobacco smoking to help provide some sort of relief from the hunger they experienced during the semi-</a:t>
            </a:r>
            <a:endParaRPr/>
          </a:p>
          <a:p>
            <a:pPr indent="0" lvl="0" marL="0" rtl="0" algn="l">
              <a:lnSpc>
                <a:spcPct val="100000"/>
              </a:lnSpc>
              <a:spcBef>
                <a:spcPts val="0"/>
              </a:spcBef>
              <a:spcAft>
                <a:spcPts val="0"/>
              </a:spcAft>
              <a:buSzPts val="1400"/>
              <a:buNone/>
            </a:pPr>
            <a:r>
              <a:rPr lang="en-GB"/>
              <a:t>starvation phase.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 During the rehabilitative phase men started eating “several” meals in one sitting and consequently developed gastrointestinal discomfort and headaches. They</a:t>
            </a:r>
            <a:endParaRPr/>
          </a:p>
          <a:p>
            <a:pPr indent="0" lvl="0" marL="0" rtl="0" algn="l">
              <a:lnSpc>
                <a:spcPct val="100000"/>
              </a:lnSpc>
              <a:spcBef>
                <a:spcPts val="0"/>
              </a:spcBef>
              <a:spcAft>
                <a:spcPts val="0"/>
              </a:spcAft>
              <a:buSzPts val="1400"/>
              <a:buNone/>
            </a:pPr>
            <a:r>
              <a:rPr lang="en-GB"/>
              <a:t>experienced difficulties in reading their own hunger signals. Participants described feeling hungrier and using binge eating and purging behaviours during the refeeding</a:t>
            </a:r>
            <a:endParaRPr/>
          </a:p>
          <a:p>
            <a:pPr indent="0" lvl="0" marL="0" rtl="0" algn="l">
              <a:lnSpc>
                <a:spcPct val="100000"/>
              </a:lnSpc>
              <a:spcBef>
                <a:spcPts val="0"/>
              </a:spcBef>
              <a:spcAft>
                <a:spcPts val="0"/>
              </a:spcAft>
              <a:buSzPts val="1400"/>
              <a:buNone/>
            </a:pPr>
            <a:r>
              <a:rPr lang="en-GB"/>
              <a:t>period. Even after 5 months of refeeding they continued to use these behaviours and developed body image concerns.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 Many participants were observed collecting food themed items and even rummaging through the rubbish to find food. The participants developed an extreme distaste for</a:t>
            </a:r>
            <a:endParaRPr/>
          </a:p>
          <a:p>
            <a:pPr indent="0" lvl="0" marL="0" rtl="0" algn="l">
              <a:lnSpc>
                <a:spcPct val="100000"/>
              </a:lnSpc>
              <a:spcBef>
                <a:spcPts val="0"/>
              </a:spcBef>
              <a:spcAft>
                <a:spcPts val="0"/>
              </a:spcAft>
              <a:buSzPts val="1400"/>
              <a:buNone/>
            </a:pPr>
            <a:r>
              <a:rPr lang="en-GB"/>
              <a:t>wasting food. The participants would take longer to eat their meals and cut their food into small pieces. Participants who were once outgoing described themselves</a:t>
            </a:r>
            <a:endParaRPr/>
          </a:p>
          <a:p>
            <a:pPr indent="0" lvl="0" marL="0" rtl="0" algn="l">
              <a:lnSpc>
                <a:spcPct val="100000"/>
              </a:lnSpc>
              <a:spcBef>
                <a:spcPts val="0"/>
              </a:spcBef>
              <a:spcAft>
                <a:spcPts val="0"/>
              </a:spcAft>
              <a:buSzPts val="1400"/>
              <a:buNone/>
            </a:pPr>
            <a:r>
              <a:rPr lang="en-GB"/>
              <a:t>as becoming withdrawn and isolated. These behaviours and changes have been observed in those diagnosed with Anorexia Nervosa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 Participants were recorded developing new anxiety and depressive symptoms that were not present at the start of the study. Especially during the semi-starvation</a:t>
            </a:r>
            <a:endParaRPr/>
          </a:p>
          <a:p>
            <a:pPr indent="0" lvl="0" marL="0" rtl="0" algn="l">
              <a:lnSpc>
                <a:spcPct val="100000"/>
              </a:lnSpc>
              <a:spcBef>
                <a:spcPts val="0"/>
              </a:spcBef>
              <a:spcAft>
                <a:spcPts val="0"/>
              </a:spcAft>
              <a:buSzPts val="1400"/>
              <a:buNone/>
            </a:pPr>
            <a:r>
              <a:rPr lang="en-GB"/>
              <a:t>period participants became more sensitive and started arguing more with each other. The participants weight changed throughout the study, they also experienced new</a:t>
            </a:r>
            <a:endParaRPr/>
          </a:p>
          <a:p>
            <a:pPr indent="0" lvl="0" marL="0" rtl="0" algn="l">
              <a:lnSpc>
                <a:spcPct val="100000"/>
              </a:lnSpc>
              <a:spcBef>
                <a:spcPts val="0"/>
              </a:spcBef>
              <a:spcAft>
                <a:spcPts val="0"/>
              </a:spcAft>
              <a:buSzPts val="1400"/>
              <a:buNone/>
            </a:pPr>
            <a:r>
              <a:rPr lang="en-GB"/>
              <a:t>issues such as stomach upset, headaches, dizziness, decreased need for sleep, edema, hair loss and cold intolerance. In the semi-starvation period, the volunteers</a:t>
            </a:r>
            <a:endParaRPr/>
          </a:p>
          <a:p>
            <a:pPr indent="0" lvl="0" marL="0" rtl="0" algn="l">
              <a:lnSpc>
                <a:spcPct val="100000"/>
              </a:lnSpc>
              <a:spcBef>
                <a:spcPts val="0"/>
              </a:spcBef>
              <a:spcAft>
                <a:spcPts val="0"/>
              </a:spcAft>
              <a:buSzPts val="1400"/>
              <a:buNone/>
            </a:pPr>
            <a:r>
              <a:rPr lang="en-GB"/>
              <a:t>weight dropped by 25% and their muscle mass decreased by 40%.</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 The men in this study were physically and psychologically healthy at the start of the experiment but at the end the participants had developed symptoms of anorexia,</a:t>
            </a:r>
            <a:endParaRPr/>
          </a:p>
          <a:p>
            <a:pPr indent="0" lvl="0" marL="0" rtl="0" algn="l">
              <a:lnSpc>
                <a:spcPct val="100000"/>
              </a:lnSpc>
              <a:spcBef>
                <a:spcPts val="0"/>
              </a:spcBef>
              <a:spcAft>
                <a:spcPts val="0"/>
              </a:spcAft>
              <a:buSzPts val="1400"/>
              <a:buNone/>
            </a:pPr>
            <a:r>
              <a:rPr lang="en-GB"/>
              <a:t>bulimia and binge eating disorder.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 In summary this study shows that the act of restriction and extreme dieting impacts an individuals physical, social, behavioral and psychological well-being. To this day</a:t>
            </a:r>
            <a:endParaRPr/>
          </a:p>
          <a:p>
            <a:pPr indent="0" lvl="0" marL="0" rtl="0" algn="l">
              <a:lnSpc>
                <a:spcPct val="100000"/>
              </a:lnSpc>
              <a:spcBef>
                <a:spcPts val="0"/>
              </a:spcBef>
              <a:spcAft>
                <a:spcPts val="0"/>
              </a:spcAft>
              <a:buSzPts val="1400"/>
              <a:buNone/>
            </a:pPr>
            <a:r>
              <a:rPr lang="en-GB"/>
              <a:t>the Minnesota starvation experiment is considered one of the most critical pieces of psychoeducation to share in the treatment of eating disorders.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8:notes"/>
          <p:cNvSpPr/>
          <p:nvPr>
            <p:ph idx="2" type="sldImg"/>
          </p:nvPr>
        </p:nvSpPr>
        <p:spPr>
          <a:xfrm>
            <a:off x="931863" y="1052513"/>
            <a:ext cx="5056187" cy="28432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8:notes"/>
          <p:cNvSpPr txBox="1"/>
          <p:nvPr>
            <p:ph idx="1" type="body"/>
          </p:nvPr>
        </p:nvSpPr>
        <p:spPr>
          <a:xfrm>
            <a:off x="691886" y="4053606"/>
            <a:ext cx="5535000" cy="3316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444444"/>
              </a:buClr>
              <a:buSzPts val="1400"/>
              <a:buFont typeface="Roboto"/>
              <a:buNone/>
            </a:pPr>
            <a:r>
              <a:rPr b="1" lang="en-GB">
                <a:solidFill>
                  <a:srgbClr val="444444"/>
                </a:solidFill>
                <a:latin typeface="Roboto"/>
                <a:ea typeface="Roboto"/>
                <a:cs typeface="Roboto"/>
                <a:sym typeface="Roboto"/>
              </a:rPr>
              <a:t>Not only can lack of calories affect our bodies and mood but a lack of balance in our diets can result in malnutrition, a</a:t>
            </a:r>
            <a:r>
              <a:rPr b="1" i="0" lang="en-GB">
                <a:solidFill>
                  <a:srgbClr val="444444"/>
                </a:solidFill>
                <a:latin typeface="Roboto"/>
                <a:ea typeface="Roboto"/>
                <a:cs typeface="Roboto"/>
                <a:sym typeface="Roboto"/>
              </a:rPr>
              <a:t> condition that results from lack of sufficient nutrients in the body.  Many diets talk about removal of whole food groups, this can lead to;</a:t>
            </a:r>
            <a:endParaRPr/>
          </a:p>
          <a:p>
            <a:pPr indent="0" lvl="0" marL="0" rtl="0" algn="l">
              <a:lnSpc>
                <a:spcPct val="100000"/>
              </a:lnSpc>
              <a:spcBef>
                <a:spcPts val="0"/>
              </a:spcBef>
              <a:spcAft>
                <a:spcPts val="0"/>
              </a:spcAft>
              <a:buClr>
                <a:schemeClr val="dk1"/>
              </a:buClr>
              <a:buSzPts val="1400"/>
              <a:buFont typeface="Calibri"/>
              <a:buNone/>
            </a:pPr>
            <a:r>
              <a:t/>
            </a:r>
            <a:endParaRPr b="0" i="0">
              <a:solidFill>
                <a:srgbClr val="000000"/>
              </a:solidFill>
              <a:highlight>
                <a:schemeClr val="lt1"/>
              </a:highlight>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1" i="0" lang="en-GB">
                <a:solidFill>
                  <a:srgbClr val="202122"/>
                </a:solidFill>
                <a:highlight>
                  <a:schemeClr val="lt1"/>
                </a:highlight>
                <a:latin typeface="Arial"/>
                <a:ea typeface="Arial"/>
                <a:cs typeface="Arial"/>
                <a:sym typeface="Arial"/>
              </a:rPr>
              <a:t>Effects</a:t>
            </a:r>
            <a:endParaRPr b="1">
              <a:highlight>
                <a:schemeClr val="lt1"/>
              </a:highlight>
            </a:endParaRPr>
          </a:p>
          <a:p>
            <a:pPr indent="-228600" lvl="0" marL="457200" marR="0" rtl="0" algn="l">
              <a:lnSpc>
                <a:spcPct val="100000"/>
              </a:lnSpc>
              <a:spcBef>
                <a:spcPts val="0"/>
              </a:spcBef>
              <a:spcAft>
                <a:spcPts val="0"/>
              </a:spcAft>
              <a:buClr>
                <a:srgbClr val="000000"/>
              </a:buClr>
              <a:buSzPts val="1400"/>
              <a:buFont typeface="Arial"/>
              <a:buNone/>
            </a:pPr>
            <a:r>
              <a:rPr b="0" i="0" lang="en-GB">
                <a:solidFill>
                  <a:srgbClr val="202122"/>
                </a:solidFill>
                <a:highlight>
                  <a:schemeClr val="lt1"/>
                </a:highlight>
                <a:latin typeface="Arial"/>
                <a:ea typeface="Arial"/>
                <a:cs typeface="Arial"/>
                <a:sym typeface="Arial"/>
              </a:rPr>
              <a:t>Dry hair which fails out easily</a:t>
            </a:r>
            <a:endParaRPr>
              <a:highlight>
                <a:schemeClr val="lt1"/>
              </a:highlight>
            </a:endParaRPr>
          </a:p>
          <a:p>
            <a:pPr indent="-228600" lvl="0" marL="457200" marR="0" rtl="0" algn="l">
              <a:lnSpc>
                <a:spcPct val="100000"/>
              </a:lnSpc>
              <a:spcBef>
                <a:spcPts val="0"/>
              </a:spcBef>
              <a:spcAft>
                <a:spcPts val="0"/>
              </a:spcAft>
              <a:buClr>
                <a:srgbClr val="000000"/>
              </a:buClr>
              <a:buSzPts val="1400"/>
              <a:buFont typeface="Arial"/>
              <a:buNone/>
            </a:pPr>
            <a:r>
              <a:rPr b="0" i="0" lang="en-GB">
                <a:solidFill>
                  <a:srgbClr val="202122"/>
                </a:solidFill>
                <a:highlight>
                  <a:schemeClr val="lt1"/>
                </a:highlight>
                <a:latin typeface="Arial"/>
                <a:ea typeface="Arial"/>
                <a:cs typeface="Arial"/>
                <a:sym typeface="Arial"/>
              </a:rPr>
              <a:t>Thin dry inelastic pale and cold skin</a:t>
            </a:r>
            <a:endParaRPr>
              <a:highlight>
                <a:schemeClr val="lt1"/>
              </a:highlight>
            </a:endParaRPr>
          </a:p>
          <a:p>
            <a:pPr indent="-228600" lvl="0" marL="457200" marR="0" rtl="0" algn="l">
              <a:lnSpc>
                <a:spcPct val="100000"/>
              </a:lnSpc>
              <a:spcBef>
                <a:spcPts val="0"/>
              </a:spcBef>
              <a:spcAft>
                <a:spcPts val="0"/>
              </a:spcAft>
              <a:buClr>
                <a:srgbClr val="000000"/>
              </a:buClr>
              <a:buSzPts val="1400"/>
              <a:buFont typeface="Arial"/>
              <a:buNone/>
            </a:pPr>
            <a:r>
              <a:rPr b="0" i="0" lang="en-GB">
                <a:solidFill>
                  <a:srgbClr val="202122"/>
                </a:solidFill>
                <a:highlight>
                  <a:schemeClr val="lt1"/>
                </a:highlight>
                <a:latin typeface="Arial"/>
                <a:ea typeface="Arial"/>
                <a:cs typeface="Arial"/>
                <a:sym typeface="Arial"/>
              </a:rPr>
              <a:t>Lack of appetite</a:t>
            </a:r>
            <a:endParaRPr>
              <a:highlight>
                <a:schemeClr val="lt1"/>
              </a:highlight>
            </a:endParaRPr>
          </a:p>
          <a:p>
            <a:pPr indent="-228600" lvl="0" marL="457200" marR="0" rtl="0" algn="l">
              <a:lnSpc>
                <a:spcPct val="100000"/>
              </a:lnSpc>
              <a:spcBef>
                <a:spcPts val="0"/>
              </a:spcBef>
              <a:spcAft>
                <a:spcPts val="0"/>
              </a:spcAft>
              <a:buClr>
                <a:srgbClr val="000000"/>
              </a:buClr>
              <a:buSzPts val="1400"/>
              <a:buFont typeface="Arial"/>
              <a:buNone/>
            </a:pPr>
            <a:r>
              <a:rPr b="0" i="0" lang="en-GB">
                <a:solidFill>
                  <a:srgbClr val="202122"/>
                </a:solidFill>
                <a:highlight>
                  <a:schemeClr val="lt1"/>
                </a:highlight>
                <a:latin typeface="Arial"/>
                <a:ea typeface="Arial"/>
                <a:cs typeface="Arial"/>
                <a:sym typeface="Arial"/>
              </a:rPr>
              <a:t>Cold intolerance</a:t>
            </a:r>
            <a:endParaRPr>
              <a:highlight>
                <a:schemeClr val="lt1"/>
              </a:highlight>
            </a:endParaRPr>
          </a:p>
          <a:p>
            <a:pPr indent="-228600" lvl="0" marL="457200" marR="0" rtl="0" algn="l">
              <a:lnSpc>
                <a:spcPct val="100000"/>
              </a:lnSpc>
              <a:spcBef>
                <a:spcPts val="0"/>
              </a:spcBef>
              <a:spcAft>
                <a:spcPts val="0"/>
              </a:spcAft>
              <a:buClr>
                <a:srgbClr val="000000"/>
              </a:buClr>
              <a:buSzPts val="1400"/>
              <a:buFont typeface="Arial"/>
              <a:buNone/>
            </a:pPr>
            <a:r>
              <a:rPr b="0" i="0" lang="en-GB">
                <a:solidFill>
                  <a:srgbClr val="202122"/>
                </a:solidFill>
                <a:highlight>
                  <a:schemeClr val="lt1"/>
                </a:highlight>
                <a:latin typeface="Arial"/>
                <a:ea typeface="Arial"/>
                <a:cs typeface="Arial"/>
                <a:sym typeface="Arial"/>
              </a:rPr>
              <a:t>Irritability </a:t>
            </a:r>
            <a:endParaRPr>
              <a:highlight>
                <a:schemeClr val="lt1"/>
              </a:highlight>
            </a:endParaRPr>
          </a:p>
          <a:p>
            <a:pPr indent="-228600" lvl="0" marL="457200" marR="0" rtl="0" algn="l">
              <a:lnSpc>
                <a:spcPct val="100000"/>
              </a:lnSpc>
              <a:spcBef>
                <a:spcPts val="0"/>
              </a:spcBef>
              <a:spcAft>
                <a:spcPts val="0"/>
              </a:spcAft>
              <a:buClr>
                <a:srgbClr val="000000"/>
              </a:buClr>
              <a:buSzPts val="1400"/>
              <a:buFont typeface="Arial"/>
              <a:buNone/>
            </a:pPr>
            <a:r>
              <a:rPr b="0" i="0" lang="en-GB">
                <a:solidFill>
                  <a:srgbClr val="202122"/>
                </a:solidFill>
                <a:highlight>
                  <a:schemeClr val="lt1"/>
                </a:highlight>
                <a:latin typeface="Arial"/>
                <a:ea typeface="Arial"/>
                <a:cs typeface="Arial"/>
                <a:sym typeface="Arial"/>
              </a:rPr>
              <a:t>Lack of concentration</a:t>
            </a:r>
            <a:endParaRPr>
              <a:highlight>
                <a:schemeClr val="lt1"/>
              </a:highlight>
            </a:endParaRPr>
          </a:p>
          <a:p>
            <a:pPr indent="-228600" lvl="0" marL="457200" marR="0" rtl="0" algn="l">
              <a:lnSpc>
                <a:spcPct val="100000"/>
              </a:lnSpc>
              <a:spcBef>
                <a:spcPts val="0"/>
              </a:spcBef>
              <a:spcAft>
                <a:spcPts val="0"/>
              </a:spcAft>
              <a:buClr>
                <a:srgbClr val="000000"/>
              </a:buClr>
              <a:buSzPts val="1400"/>
              <a:buFont typeface="Arial"/>
              <a:buNone/>
            </a:pPr>
            <a:r>
              <a:rPr b="0" i="0" lang="en-GB">
                <a:solidFill>
                  <a:srgbClr val="202122"/>
                </a:solidFill>
                <a:highlight>
                  <a:schemeClr val="lt1"/>
                </a:highlight>
                <a:latin typeface="Arial"/>
                <a:ea typeface="Arial"/>
                <a:cs typeface="Arial"/>
                <a:sym typeface="Arial"/>
              </a:rPr>
              <a:t>tiredness</a:t>
            </a:r>
            <a:endParaRPr>
              <a:highlight>
                <a:schemeClr val="lt1"/>
              </a:highlight>
            </a:endParaRPr>
          </a:p>
          <a:p>
            <a:pPr indent="-228600" lvl="0" marL="457200" marR="0" rtl="0" algn="l">
              <a:lnSpc>
                <a:spcPct val="100000"/>
              </a:lnSpc>
              <a:spcBef>
                <a:spcPts val="0"/>
              </a:spcBef>
              <a:spcAft>
                <a:spcPts val="0"/>
              </a:spcAft>
              <a:buClr>
                <a:srgbClr val="000000"/>
              </a:buClr>
              <a:buSzPts val="1400"/>
              <a:buFont typeface="Arial"/>
              <a:buNone/>
            </a:pPr>
            <a:r>
              <a:rPr b="0" i="0" lang="en-GB">
                <a:solidFill>
                  <a:srgbClr val="202122"/>
                </a:solidFill>
                <a:highlight>
                  <a:schemeClr val="lt1"/>
                </a:highlight>
                <a:latin typeface="Arial"/>
                <a:ea typeface="Arial"/>
                <a:cs typeface="Arial"/>
                <a:sym typeface="Arial"/>
              </a:rPr>
              <a:t>Muscle and subcutaneous fat wasting</a:t>
            </a:r>
            <a:endParaRPr>
              <a:highlight>
                <a:schemeClr val="lt1"/>
              </a:highlight>
            </a:endParaRPr>
          </a:p>
          <a:p>
            <a:pPr indent="-228600" lvl="0" marL="457200" marR="0" rtl="0" algn="l">
              <a:lnSpc>
                <a:spcPct val="100000"/>
              </a:lnSpc>
              <a:spcBef>
                <a:spcPts val="0"/>
              </a:spcBef>
              <a:spcAft>
                <a:spcPts val="0"/>
              </a:spcAft>
              <a:buClr>
                <a:srgbClr val="000000"/>
              </a:buClr>
              <a:buSzPts val="1400"/>
              <a:buFont typeface="Arial"/>
              <a:buNone/>
            </a:pPr>
            <a:r>
              <a:rPr b="0" i="0" lang="en-GB">
                <a:solidFill>
                  <a:srgbClr val="202122"/>
                </a:solidFill>
                <a:highlight>
                  <a:schemeClr val="lt1"/>
                </a:highlight>
                <a:latin typeface="Arial"/>
                <a:ea typeface="Arial"/>
                <a:cs typeface="Arial"/>
                <a:sym typeface="Arial"/>
              </a:rPr>
              <a:t>Poor wound healing</a:t>
            </a:r>
            <a:endParaRPr>
              <a:highlight>
                <a:schemeClr val="lt1"/>
              </a:highlight>
            </a:endParaRPr>
          </a:p>
          <a:p>
            <a:pPr indent="-228600" lvl="0" marL="457200" marR="0" rtl="0" algn="l">
              <a:lnSpc>
                <a:spcPct val="100000"/>
              </a:lnSpc>
              <a:spcBef>
                <a:spcPts val="0"/>
              </a:spcBef>
              <a:spcAft>
                <a:spcPts val="0"/>
              </a:spcAft>
              <a:buClr>
                <a:srgbClr val="000000"/>
              </a:buClr>
              <a:buSzPts val="1400"/>
              <a:buFont typeface="Arial"/>
              <a:buNone/>
            </a:pPr>
            <a:r>
              <a:rPr b="0" i="0" lang="en-GB">
                <a:solidFill>
                  <a:srgbClr val="202122"/>
                </a:solidFill>
                <a:highlight>
                  <a:schemeClr val="lt1"/>
                </a:highlight>
                <a:latin typeface="Arial"/>
                <a:ea typeface="Arial"/>
                <a:cs typeface="Arial"/>
                <a:sym typeface="Arial"/>
              </a:rPr>
              <a:t>Depression</a:t>
            </a:r>
            <a:endParaRPr>
              <a:highlight>
                <a:schemeClr val="lt1"/>
              </a:highlight>
            </a:endParaRPr>
          </a:p>
          <a:p>
            <a:pPr indent="-228600" lvl="0" marL="457200" marR="0" rtl="0" algn="l">
              <a:lnSpc>
                <a:spcPct val="100000"/>
              </a:lnSpc>
              <a:spcBef>
                <a:spcPts val="0"/>
              </a:spcBef>
              <a:spcAft>
                <a:spcPts val="0"/>
              </a:spcAft>
              <a:buClr>
                <a:srgbClr val="000000"/>
              </a:buClr>
              <a:buSzPts val="1400"/>
              <a:buFont typeface="Arial"/>
              <a:buNone/>
            </a:pPr>
            <a:r>
              <a:rPr b="0" i="0" lang="en-GB">
                <a:solidFill>
                  <a:srgbClr val="202122"/>
                </a:solidFill>
                <a:highlight>
                  <a:schemeClr val="lt1"/>
                </a:highlight>
                <a:latin typeface="Arial"/>
                <a:ea typeface="Arial"/>
                <a:cs typeface="Arial"/>
                <a:sym typeface="Arial"/>
              </a:rPr>
              <a:t>Reduced fertility</a:t>
            </a:r>
            <a:endParaRPr b="1">
              <a:solidFill>
                <a:srgbClr val="FF0000"/>
              </a:solidFill>
              <a:highlight>
                <a:schemeClr val="lt1"/>
              </a:highlight>
            </a:endParaRPr>
          </a:p>
        </p:txBody>
      </p:sp>
      <p:sp>
        <p:nvSpPr>
          <p:cNvPr id="342" name="Google Shape;342;p8:notes"/>
          <p:cNvSpPr txBox="1"/>
          <p:nvPr>
            <p:ph idx="12" type="sldNum"/>
          </p:nvPr>
        </p:nvSpPr>
        <p:spPr>
          <a:xfrm>
            <a:off x="3919086" y="8000462"/>
            <a:ext cx="2998200" cy="422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GB"/>
              <a:t>A healthy balance leads to a happy body.  But what are the impacts of each food group on our mood and bodies?</a:t>
            </a:r>
            <a:endParaRPr/>
          </a:p>
        </p:txBody>
      </p:sp>
      <p:sp>
        <p:nvSpPr>
          <p:cNvPr id="358" name="Google Shape;3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228600" marR="0" rtl="0" algn="l">
              <a:lnSpc>
                <a:spcPct val="100000"/>
              </a:lnSpc>
              <a:spcBef>
                <a:spcPts val="0"/>
              </a:spcBef>
              <a:spcAft>
                <a:spcPts val="0"/>
              </a:spcAft>
              <a:buClr>
                <a:srgbClr val="000000"/>
              </a:buClr>
              <a:buSzPts val="1400"/>
              <a:buFont typeface="Arial"/>
              <a:buNone/>
            </a:pPr>
            <a:r>
              <a:rPr lang="en-GB" sz="1100" u="sng">
                <a:solidFill>
                  <a:schemeClr val="hlink"/>
                </a:solidFill>
                <a:latin typeface="Arial"/>
                <a:ea typeface="Arial"/>
                <a:cs typeface="Arial"/>
                <a:sym typeface="Arial"/>
                <a:hlinkClick r:id="rId2"/>
              </a:rPr>
              <a:t>Eating Disorders Information Sheet - 06 - Carbohydrates (Myths and Facts) (health.wa.gov.au)</a:t>
            </a:r>
            <a:endParaRPr b="1">
              <a:latin typeface="Arial"/>
              <a:ea typeface="Arial"/>
              <a:cs typeface="Arial"/>
              <a:sym typeface="Arial"/>
            </a:endParaRPr>
          </a:p>
          <a:p>
            <a:pPr indent="0" lvl="0" marL="228600" marR="0" rtl="0" algn="l">
              <a:lnSpc>
                <a:spcPct val="100000"/>
              </a:lnSpc>
              <a:spcBef>
                <a:spcPts val="0"/>
              </a:spcBef>
              <a:spcAft>
                <a:spcPts val="0"/>
              </a:spcAft>
              <a:buClr>
                <a:srgbClr val="000000"/>
              </a:buClr>
              <a:buSzPts val="1400"/>
              <a:buFont typeface="Arial"/>
              <a:buNone/>
            </a:pPr>
            <a:r>
              <a:t/>
            </a:r>
            <a:endParaRPr b="1">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1" lang="en-GB" sz="1200">
                <a:latin typeface="Arial"/>
                <a:ea typeface="Arial"/>
                <a:cs typeface="Arial"/>
                <a:sym typeface="Arial"/>
              </a:rPr>
              <a:t>Low Intake Side Effects</a:t>
            </a:r>
            <a:endParaRPr/>
          </a:p>
          <a:p>
            <a:pPr indent="-285750" lvl="0" marL="285750" rtl="0" algn="l">
              <a:lnSpc>
                <a:spcPct val="100000"/>
              </a:lnSpc>
              <a:spcBef>
                <a:spcPts val="0"/>
              </a:spcBef>
              <a:spcAft>
                <a:spcPts val="0"/>
              </a:spcAft>
              <a:buClr>
                <a:schemeClr val="dk1"/>
              </a:buClr>
              <a:buSzPts val="1400"/>
              <a:buFont typeface="Arial"/>
              <a:buChar char="•"/>
            </a:pPr>
            <a:r>
              <a:rPr lang="en-GB">
                <a:latin typeface="Arial"/>
                <a:ea typeface="Arial"/>
                <a:cs typeface="Arial"/>
                <a:sym typeface="Arial"/>
              </a:rPr>
              <a:t>Constipation</a:t>
            </a:r>
            <a:r>
              <a:rPr lang="en-GB" sz="1200">
                <a:latin typeface="Arial"/>
                <a:ea typeface="Arial"/>
                <a:cs typeface="Arial"/>
                <a:sym typeface="Arial"/>
              </a:rPr>
              <a:t>, poor </a:t>
            </a:r>
            <a:r>
              <a:rPr lang="en-GB">
                <a:latin typeface="Arial"/>
                <a:ea typeface="Arial"/>
                <a:cs typeface="Arial"/>
                <a:sym typeface="Arial"/>
              </a:rPr>
              <a:t>digestion</a:t>
            </a:r>
            <a:r>
              <a:rPr lang="en-GB" sz="1200">
                <a:latin typeface="Arial"/>
                <a:ea typeface="Arial"/>
                <a:cs typeface="Arial"/>
                <a:sym typeface="Arial"/>
              </a:rPr>
              <a:t> and bloating-due to lack of dietary fibre</a:t>
            </a:r>
            <a:endParaRPr sz="1200">
              <a:latin typeface="Arial"/>
              <a:ea typeface="Arial"/>
              <a:cs typeface="Arial"/>
              <a:sym typeface="Arial"/>
            </a:endParaRPr>
          </a:p>
          <a:p>
            <a:pPr indent="-285750" lvl="0" marL="285750" rtl="0" algn="l">
              <a:lnSpc>
                <a:spcPct val="100000"/>
              </a:lnSpc>
              <a:spcBef>
                <a:spcPts val="0"/>
              </a:spcBef>
              <a:spcAft>
                <a:spcPts val="0"/>
              </a:spcAft>
              <a:buClr>
                <a:schemeClr val="dk1"/>
              </a:buClr>
              <a:buSzPts val="1400"/>
              <a:buFont typeface="Arial"/>
              <a:buChar char="•"/>
            </a:pPr>
            <a:r>
              <a:rPr lang="en-GB" sz="1200">
                <a:latin typeface="Arial"/>
                <a:ea typeface="Arial"/>
                <a:cs typeface="Arial"/>
                <a:sym typeface="Arial"/>
              </a:rPr>
              <a:t>Bad breath</a:t>
            </a:r>
            <a:r>
              <a:rPr lang="en-GB">
                <a:latin typeface="Arial"/>
                <a:ea typeface="Arial"/>
                <a:cs typeface="Arial"/>
                <a:sym typeface="Arial"/>
              </a:rPr>
              <a:t>-</a:t>
            </a:r>
            <a:r>
              <a:rPr lang="en-GB" sz="1200">
                <a:latin typeface="Arial"/>
                <a:ea typeface="Arial"/>
                <a:cs typeface="Arial"/>
                <a:sym typeface="Arial"/>
              </a:rPr>
              <a:t>due to the release of ketones</a:t>
            </a:r>
            <a:endParaRPr/>
          </a:p>
          <a:p>
            <a:pPr indent="-285750" lvl="0" marL="285750" rtl="0" algn="l">
              <a:lnSpc>
                <a:spcPct val="100000"/>
              </a:lnSpc>
              <a:spcBef>
                <a:spcPts val="0"/>
              </a:spcBef>
              <a:spcAft>
                <a:spcPts val="0"/>
              </a:spcAft>
              <a:buClr>
                <a:schemeClr val="dk1"/>
              </a:buClr>
              <a:buSzPts val="1400"/>
              <a:buFont typeface="Arial"/>
              <a:buChar char="•"/>
            </a:pPr>
            <a:r>
              <a:rPr lang="en-GB" sz="1200">
                <a:latin typeface="Arial"/>
                <a:ea typeface="Arial"/>
                <a:cs typeface="Arial"/>
                <a:sym typeface="Arial"/>
              </a:rPr>
              <a:t>Fatigue, low energy, tiredness</a:t>
            </a:r>
            <a:endParaRPr/>
          </a:p>
          <a:p>
            <a:pPr indent="-285750" lvl="0" marL="285750" rtl="0" algn="l">
              <a:lnSpc>
                <a:spcPct val="100000"/>
              </a:lnSpc>
              <a:spcBef>
                <a:spcPts val="0"/>
              </a:spcBef>
              <a:spcAft>
                <a:spcPts val="0"/>
              </a:spcAft>
              <a:buClr>
                <a:schemeClr val="dk1"/>
              </a:buClr>
              <a:buSzPts val="1400"/>
              <a:buFont typeface="Arial"/>
              <a:buChar char="•"/>
            </a:pPr>
            <a:r>
              <a:rPr lang="en-GB" sz="1200">
                <a:latin typeface="Arial"/>
                <a:ea typeface="Arial"/>
                <a:cs typeface="Arial"/>
                <a:sym typeface="Arial"/>
              </a:rPr>
              <a:t>Mood swings, low/depressed mood</a:t>
            </a:r>
            <a:endParaRPr/>
          </a:p>
          <a:p>
            <a:pPr indent="-285750" lvl="0" marL="285750" rtl="0" algn="l">
              <a:lnSpc>
                <a:spcPct val="100000"/>
              </a:lnSpc>
              <a:spcBef>
                <a:spcPts val="0"/>
              </a:spcBef>
              <a:spcAft>
                <a:spcPts val="0"/>
              </a:spcAft>
              <a:buClr>
                <a:schemeClr val="dk1"/>
              </a:buClr>
              <a:buSzPts val="1400"/>
              <a:buFont typeface="Arial"/>
              <a:buChar char="•"/>
            </a:pPr>
            <a:r>
              <a:rPr lang="en-GB" sz="1200">
                <a:latin typeface="Arial"/>
                <a:ea typeface="Arial"/>
                <a:cs typeface="Arial"/>
                <a:sym typeface="Arial"/>
              </a:rPr>
              <a:t>Poor concentration</a:t>
            </a:r>
            <a:endParaRPr/>
          </a:p>
          <a:p>
            <a:pPr indent="-285750" lvl="0" marL="285750" rtl="0" algn="l">
              <a:lnSpc>
                <a:spcPct val="100000"/>
              </a:lnSpc>
              <a:spcBef>
                <a:spcPts val="0"/>
              </a:spcBef>
              <a:spcAft>
                <a:spcPts val="0"/>
              </a:spcAft>
              <a:buClr>
                <a:schemeClr val="dk1"/>
              </a:buClr>
              <a:buSzPts val="1400"/>
              <a:buFont typeface="Arial"/>
              <a:buChar char="•"/>
            </a:pPr>
            <a:r>
              <a:rPr lang="en-GB" sz="1200">
                <a:latin typeface="Arial"/>
                <a:ea typeface="Arial"/>
                <a:cs typeface="Arial"/>
                <a:sym typeface="Arial"/>
              </a:rPr>
              <a:t>Poor immune response</a:t>
            </a:r>
            <a:endParaRPr/>
          </a:p>
          <a:p>
            <a:pPr indent="-285750" lvl="0" marL="285750" rtl="0" algn="l">
              <a:lnSpc>
                <a:spcPct val="100000"/>
              </a:lnSpc>
              <a:spcBef>
                <a:spcPts val="0"/>
              </a:spcBef>
              <a:spcAft>
                <a:spcPts val="0"/>
              </a:spcAft>
              <a:buClr>
                <a:schemeClr val="dk1"/>
              </a:buClr>
              <a:buSzPts val="1400"/>
              <a:buFont typeface="Arial"/>
              <a:buChar char="•"/>
            </a:pPr>
            <a:r>
              <a:rPr lang="en-GB" sz="1200">
                <a:latin typeface="Arial"/>
                <a:ea typeface="Arial"/>
                <a:cs typeface="Arial"/>
                <a:sym typeface="Arial"/>
              </a:rPr>
              <a:t>Increased risk of health problems e.g., bowel cancer</a:t>
            </a:r>
            <a:endParaRPr sz="12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lang="en-GB" sz="1200">
                <a:latin typeface="Arial"/>
                <a:ea typeface="Arial"/>
                <a:cs typeface="Arial"/>
                <a:sym typeface="Arial"/>
              </a:rPr>
              <a:t>Myths</a:t>
            </a:r>
            <a:r>
              <a:rPr lang="en-GB" sz="1200">
                <a:latin typeface="Arial"/>
                <a:ea typeface="Arial"/>
                <a:cs typeface="Arial"/>
                <a:sym typeface="Arial"/>
              </a:rPr>
              <a:t>-Centre for Clinical Interventions</a:t>
            </a:r>
            <a:endParaRPr/>
          </a:p>
          <a:p>
            <a:pPr indent="0" lvl="0" marL="0" rtl="0" algn="l">
              <a:lnSpc>
                <a:spcPct val="100000"/>
              </a:lnSpc>
              <a:spcBef>
                <a:spcPts val="0"/>
              </a:spcBef>
              <a:spcAft>
                <a:spcPts val="0"/>
              </a:spcAft>
              <a:buClr>
                <a:schemeClr val="dk1"/>
              </a:buClr>
              <a:buSzPts val="1400"/>
              <a:buFont typeface="Arial"/>
              <a:buNone/>
            </a:pPr>
            <a:r>
              <a:t/>
            </a:r>
            <a:endParaRPr i="1" sz="12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i="1" lang="en-GB" sz="1200">
                <a:latin typeface="Arial"/>
                <a:ea typeface="Arial"/>
                <a:cs typeface="Arial"/>
                <a:sym typeface="Arial"/>
              </a:rPr>
              <a:t>Carbs make you put on weight</a:t>
            </a:r>
            <a:endParaRPr/>
          </a:p>
          <a:p>
            <a:pPr indent="0" lvl="0" marL="0" rtl="0" algn="l">
              <a:lnSpc>
                <a:spcPct val="100000"/>
              </a:lnSpc>
              <a:spcBef>
                <a:spcPts val="0"/>
              </a:spcBef>
              <a:spcAft>
                <a:spcPts val="0"/>
              </a:spcAft>
              <a:buClr>
                <a:schemeClr val="dk1"/>
              </a:buClr>
              <a:buSzPts val="1400"/>
              <a:buFont typeface="Arial"/>
              <a:buNone/>
            </a:pPr>
            <a:r>
              <a:rPr lang="en-GB">
                <a:latin typeface="Arial"/>
                <a:ea typeface="Arial"/>
                <a:cs typeface="Arial"/>
                <a:sym typeface="Arial"/>
              </a:rPr>
              <a:t>I</a:t>
            </a:r>
            <a:r>
              <a:rPr lang="en-GB" sz="1200">
                <a:latin typeface="Arial"/>
                <a:ea typeface="Arial"/>
                <a:cs typeface="Arial"/>
                <a:sym typeface="Arial"/>
              </a:rPr>
              <a:t>nitially result in some rapid weight loss due to fluid loss, a reduction in overall energy intake, and the loss of muscle tissue, but research suggests this will not be maintained and can be detrimental for our bodies</a:t>
            </a:r>
            <a:r>
              <a:rPr lang="en-GB"/>
              <a:t>.  </a:t>
            </a:r>
            <a:r>
              <a:rPr lang="en-GB" sz="1200">
                <a:solidFill>
                  <a:srgbClr val="222222"/>
                </a:solidFill>
                <a:latin typeface="Arial"/>
                <a:ea typeface="Arial"/>
                <a:cs typeface="Arial"/>
                <a:sym typeface="Arial"/>
              </a:rPr>
              <a:t>Wholesome carbs such as brown rice, wholegrain breads, potato that in balance help to regulate energy levels and processed carb foods, such as biscuits, cakes, cereal bars that impact blood glucose levels and energy, and are more likely to contribute to weight gain. </a:t>
            </a:r>
            <a:endParaRPr/>
          </a:p>
          <a:p>
            <a:pPr indent="0" lvl="0" marL="0" rtl="0" algn="l">
              <a:lnSpc>
                <a:spcPct val="100000"/>
              </a:lnSpc>
              <a:spcBef>
                <a:spcPts val="0"/>
              </a:spcBef>
              <a:spcAft>
                <a:spcPts val="0"/>
              </a:spcAft>
              <a:buClr>
                <a:schemeClr val="dk1"/>
              </a:buClr>
              <a:buSzPts val="1400"/>
              <a:buFont typeface="Arial"/>
              <a:buNone/>
            </a:pPr>
            <a:r>
              <a:t/>
            </a:r>
            <a:endParaRPr i="1" sz="12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i="1" lang="en-GB" sz="1200">
                <a:latin typeface="Arial"/>
                <a:ea typeface="Arial"/>
                <a:cs typeface="Arial"/>
                <a:sym typeface="Arial"/>
              </a:rPr>
              <a:t>Eating carbs at night makes you gain weight </a:t>
            </a:r>
            <a:endParaRPr/>
          </a:p>
          <a:p>
            <a:pPr indent="0" lvl="0" marL="0" rtl="0" algn="l">
              <a:lnSpc>
                <a:spcPct val="100000"/>
              </a:lnSpc>
              <a:spcBef>
                <a:spcPts val="0"/>
              </a:spcBef>
              <a:spcAft>
                <a:spcPts val="0"/>
              </a:spcAft>
              <a:buClr>
                <a:schemeClr val="dk1"/>
              </a:buClr>
              <a:buSzPts val="1400"/>
              <a:buFont typeface="Arial"/>
              <a:buNone/>
            </a:pPr>
            <a:r>
              <a:rPr lang="en-GB" sz="1200">
                <a:latin typeface="Arial"/>
                <a:ea typeface="Arial"/>
                <a:cs typeface="Arial"/>
                <a:sym typeface="Arial"/>
              </a:rPr>
              <a:t>the body metabolises carbohydrate in the same way regardless of the time of day or night</a:t>
            </a:r>
            <a:r>
              <a:rPr lang="en-GB" sz="1000">
                <a:latin typeface="Arial"/>
                <a:ea typeface="Arial"/>
                <a:cs typeface="Arial"/>
                <a:sym typeface="Arial"/>
              </a:rPr>
              <a:t>.</a:t>
            </a:r>
            <a:endParaRPr i="1" sz="10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i="1" sz="1000">
              <a:solidFill>
                <a:schemeClr val="dk1"/>
              </a:solidFill>
              <a:latin typeface="Arial"/>
              <a:ea typeface="Arial"/>
              <a:cs typeface="Arial"/>
              <a:sym typeface="Arial"/>
            </a:endParaRPr>
          </a:p>
        </p:txBody>
      </p:sp>
      <p:sp>
        <p:nvSpPr>
          <p:cNvPr id="368" name="Google Shape;36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blipFill>
          <a:blip r:embed="rId2">
            <a:alphaModFix/>
          </a:blip>
          <a:stretch>
            <a:fillRect/>
          </a:stretch>
        </a:blipFill>
      </p:bgPr>
    </p:bg>
    <p:spTree>
      <p:nvGrpSpPr>
        <p:cNvPr id="26" name="Shape 26"/>
        <p:cNvGrpSpPr/>
        <p:nvPr/>
      </p:nvGrpSpPr>
      <p:grpSpPr>
        <a:xfrm>
          <a:off x="0" y="0"/>
          <a:ext cx="0" cy="0"/>
          <a:chOff x="0" y="0"/>
          <a:chExt cx="0" cy="0"/>
        </a:xfrm>
      </p:grpSpPr>
      <p:grpSp>
        <p:nvGrpSpPr>
          <p:cNvPr id="27" name="Google Shape;27;p11"/>
          <p:cNvGrpSpPr/>
          <p:nvPr/>
        </p:nvGrpSpPr>
        <p:grpSpPr>
          <a:xfrm>
            <a:off x="0" y="1"/>
            <a:ext cx="12192000" cy="6860799"/>
            <a:chOff x="0" y="0"/>
            <a:chExt cx="9144000" cy="6860799"/>
          </a:xfrm>
        </p:grpSpPr>
        <p:sp>
          <p:nvSpPr>
            <p:cNvPr id="28" name="Google Shape;28;p11"/>
            <p:cNvSpPr/>
            <p:nvPr/>
          </p:nvSpPr>
          <p:spPr>
            <a:xfrm>
              <a:off x="0" y="0"/>
              <a:ext cx="9118800" cy="6858000"/>
            </a:xfrm>
            <a:prstGeom prst="rect">
              <a:avLst/>
            </a:prstGeom>
            <a:blipFill rotWithShape="1">
              <a:blip r:embed="rId3">
                <a:alphaModFix/>
              </a:blip>
              <a:stretch>
                <a:fillRect b="0" l="-16701" r="-16977"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29" name="Google Shape;29;p11"/>
            <p:cNvSpPr/>
            <p:nvPr/>
          </p:nvSpPr>
          <p:spPr>
            <a:xfrm>
              <a:off x="6299432" y="1676400"/>
              <a:ext cx="2819400" cy="2819400"/>
            </a:xfrm>
            <a:prstGeom prst="ellipse">
              <a:avLst/>
            </a:prstGeom>
            <a:gradFill>
              <a:gsLst>
                <a:gs pos="0">
                  <a:srgbClr val="75CEEC">
                    <a:alpha val="4313"/>
                  </a:srgbClr>
                </a:gs>
                <a:gs pos="36000">
                  <a:srgbClr val="75CEEC">
                    <a:alpha val="3529"/>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30" name="Google Shape;30;p11"/>
            <p:cNvSpPr/>
            <p:nvPr/>
          </p:nvSpPr>
          <p:spPr>
            <a:xfrm>
              <a:off x="0" y="2667000"/>
              <a:ext cx="4191000" cy="4191000"/>
            </a:xfrm>
            <a:prstGeom prst="ellipse">
              <a:avLst/>
            </a:prstGeom>
            <a:gradFill>
              <a:gsLst>
                <a:gs pos="0">
                  <a:srgbClr val="75CEEC">
                    <a:alpha val="8627"/>
                  </a:srgbClr>
                </a:gs>
                <a:gs pos="36000">
                  <a:srgbClr val="75CEEC">
                    <a:alpha val="7450"/>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31" name="Google Shape;31;p11"/>
            <p:cNvSpPr/>
            <p:nvPr/>
          </p:nvSpPr>
          <p:spPr>
            <a:xfrm>
              <a:off x="5689832" y="0"/>
              <a:ext cx="1600200" cy="1600200"/>
            </a:xfrm>
            <a:prstGeom prst="ellipse">
              <a:avLst/>
            </a:prstGeom>
            <a:gradFill>
              <a:gsLst>
                <a:gs pos="0">
                  <a:srgbClr val="F7F7F7">
                    <a:alpha val="11372"/>
                  </a:srgbClr>
                </a:gs>
                <a:gs pos="36000">
                  <a:srgbClr val="F7F7F7">
                    <a:alpha val="4313"/>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32" name="Google Shape;32;p11"/>
            <p:cNvSpPr/>
            <p:nvPr/>
          </p:nvSpPr>
          <p:spPr>
            <a:xfrm>
              <a:off x="6299432" y="5870199"/>
              <a:ext cx="990600" cy="990600"/>
            </a:xfrm>
            <a:prstGeom prst="ellipse">
              <a:avLst/>
            </a:prstGeom>
            <a:gradFill>
              <a:gsLst>
                <a:gs pos="0">
                  <a:srgbClr val="F7F7F7">
                    <a:alpha val="11372"/>
                  </a:srgbClr>
                </a:gs>
                <a:gs pos="36000">
                  <a:srgbClr val="F7F7F7">
                    <a:alpha val="4313"/>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33" name="Google Shape;33;p11"/>
            <p:cNvSpPr/>
            <p:nvPr/>
          </p:nvSpPr>
          <p:spPr>
            <a:xfrm>
              <a:off x="0" y="2895600"/>
              <a:ext cx="2362200" cy="2362200"/>
            </a:xfrm>
            <a:prstGeom prst="ellipse">
              <a:avLst/>
            </a:prstGeom>
            <a:gradFill>
              <a:gsLst>
                <a:gs pos="0">
                  <a:srgbClr val="75CEEC">
                    <a:alpha val="5490"/>
                  </a:srgbClr>
                </a:gs>
                <a:gs pos="36000">
                  <a:srgbClr val="75CEEC">
                    <a:alpha val="5490"/>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34" name="Google Shape;34;p11"/>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35" name="Google Shape;35;p11"/>
          <p:cNvSpPr txBox="1"/>
          <p:nvPr>
            <p:ph type="ctrTitle"/>
          </p:nvPr>
        </p:nvSpPr>
        <p:spPr>
          <a:xfrm>
            <a:off x="1155255" y="2222623"/>
            <a:ext cx="7890400" cy="25552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chemeClr val="lt2"/>
              </a:buClr>
              <a:buSzPts val="3600"/>
              <a:buFont typeface="Century Gothic"/>
              <a:buNone/>
              <a:defRPr sz="4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11"/>
          <p:cNvSpPr txBox="1"/>
          <p:nvPr>
            <p:ph idx="1" type="subTitle"/>
          </p:nvPr>
        </p:nvSpPr>
        <p:spPr>
          <a:xfrm>
            <a:off x="1155255" y="4777380"/>
            <a:ext cx="7890400" cy="8612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1067"/>
              </a:spcBef>
              <a:spcAft>
                <a:spcPts val="0"/>
              </a:spcAft>
              <a:buSzPts val="1100"/>
              <a:buNone/>
              <a:defRPr cap="none">
                <a:solidFill>
                  <a:schemeClr val="accent1"/>
                </a:solidFill>
              </a:defRPr>
            </a:lvl1pPr>
            <a:lvl2pPr lvl="1" algn="ctr">
              <a:lnSpc>
                <a:spcPct val="100000"/>
              </a:lnSpc>
              <a:spcBef>
                <a:spcPts val="1067"/>
              </a:spcBef>
              <a:spcAft>
                <a:spcPts val="0"/>
              </a:spcAft>
              <a:buSzPts val="1000"/>
              <a:buNone/>
              <a:defRPr>
                <a:solidFill>
                  <a:srgbClr val="888888"/>
                </a:solidFill>
              </a:defRPr>
            </a:lvl2pPr>
            <a:lvl3pPr lvl="2" algn="ctr">
              <a:lnSpc>
                <a:spcPct val="100000"/>
              </a:lnSpc>
              <a:spcBef>
                <a:spcPts val="1067"/>
              </a:spcBef>
              <a:spcAft>
                <a:spcPts val="0"/>
              </a:spcAft>
              <a:buSzPts val="800"/>
              <a:buNone/>
              <a:defRPr>
                <a:solidFill>
                  <a:srgbClr val="888888"/>
                </a:solidFill>
              </a:defRPr>
            </a:lvl3pPr>
            <a:lvl4pPr lvl="3" algn="ctr">
              <a:lnSpc>
                <a:spcPct val="100000"/>
              </a:lnSpc>
              <a:spcBef>
                <a:spcPts val="1067"/>
              </a:spcBef>
              <a:spcAft>
                <a:spcPts val="0"/>
              </a:spcAft>
              <a:buSzPts val="700"/>
              <a:buNone/>
              <a:defRPr>
                <a:solidFill>
                  <a:srgbClr val="888888"/>
                </a:solidFill>
              </a:defRPr>
            </a:lvl4pPr>
            <a:lvl5pPr lvl="4" algn="ctr">
              <a:lnSpc>
                <a:spcPct val="100000"/>
              </a:lnSpc>
              <a:spcBef>
                <a:spcPts val="1067"/>
              </a:spcBef>
              <a:spcAft>
                <a:spcPts val="0"/>
              </a:spcAft>
              <a:buSzPts val="700"/>
              <a:buNone/>
              <a:defRPr>
                <a:solidFill>
                  <a:srgbClr val="888888"/>
                </a:solidFill>
              </a:defRPr>
            </a:lvl5pPr>
            <a:lvl6pPr lvl="5" algn="ctr">
              <a:lnSpc>
                <a:spcPct val="100000"/>
              </a:lnSpc>
              <a:spcBef>
                <a:spcPts val="1067"/>
              </a:spcBef>
              <a:spcAft>
                <a:spcPts val="0"/>
              </a:spcAft>
              <a:buSzPts val="700"/>
              <a:buNone/>
              <a:defRPr>
                <a:solidFill>
                  <a:srgbClr val="888888"/>
                </a:solidFill>
              </a:defRPr>
            </a:lvl6pPr>
            <a:lvl7pPr lvl="6" algn="ctr">
              <a:lnSpc>
                <a:spcPct val="100000"/>
              </a:lnSpc>
              <a:spcBef>
                <a:spcPts val="1067"/>
              </a:spcBef>
              <a:spcAft>
                <a:spcPts val="0"/>
              </a:spcAft>
              <a:buSzPts val="700"/>
              <a:buNone/>
              <a:defRPr>
                <a:solidFill>
                  <a:srgbClr val="888888"/>
                </a:solidFill>
              </a:defRPr>
            </a:lvl7pPr>
            <a:lvl8pPr lvl="7" algn="ctr">
              <a:lnSpc>
                <a:spcPct val="100000"/>
              </a:lnSpc>
              <a:spcBef>
                <a:spcPts val="1067"/>
              </a:spcBef>
              <a:spcAft>
                <a:spcPts val="0"/>
              </a:spcAft>
              <a:buSzPts val="700"/>
              <a:buNone/>
              <a:defRPr>
                <a:solidFill>
                  <a:srgbClr val="888888"/>
                </a:solidFill>
              </a:defRPr>
            </a:lvl8pPr>
            <a:lvl9pPr lvl="8" algn="ctr">
              <a:lnSpc>
                <a:spcPct val="100000"/>
              </a:lnSpc>
              <a:spcBef>
                <a:spcPts val="1067"/>
              </a:spcBef>
              <a:spcAft>
                <a:spcPts val="0"/>
              </a:spcAft>
              <a:buSzPts val="700"/>
              <a:buNone/>
              <a:defRPr>
                <a:solidFill>
                  <a:srgbClr val="888888"/>
                </a:solidFill>
              </a:defRPr>
            </a:lvl9pPr>
          </a:lstStyle>
          <a:p/>
        </p:txBody>
      </p:sp>
      <p:sp>
        <p:nvSpPr>
          <p:cNvPr id="37" name="Google Shape;37;p11"/>
          <p:cNvSpPr txBox="1"/>
          <p:nvPr>
            <p:ph idx="10" type="dt"/>
          </p:nvPr>
        </p:nvSpPr>
        <p:spPr>
          <a:xfrm rot="5400000">
            <a:off x="10134288" y="1790829"/>
            <a:ext cx="990800" cy="304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b="0" i="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 name="Google Shape;38;p11"/>
          <p:cNvSpPr txBox="1"/>
          <p:nvPr>
            <p:ph idx="11" type="ftr"/>
          </p:nvPr>
        </p:nvSpPr>
        <p:spPr>
          <a:xfrm rot="5400000">
            <a:off x="8958183" y="3226439"/>
            <a:ext cx="3860000" cy="304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b="0" i="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11"/>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313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40" name="Google Shape;40;p11"/>
          <p:cNvSpPr txBox="1"/>
          <p:nvPr>
            <p:ph idx="12" type="sldNum"/>
          </p:nvPr>
        </p:nvSpPr>
        <p:spPr>
          <a:xfrm>
            <a:off x="10238155" y="295731"/>
            <a:ext cx="10552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blipFill>
          <a:blip r:embed="rId2">
            <a:alphaModFix/>
          </a:blip>
          <a:stretch>
            <a:fillRect/>
          </a:stretch>
        </a:blipFill>
      </p:bgPr>
    </p:bg>
    <p:spTree>
      <p:nvGrpSpPr>
        <p:cNvPr id="120" name="Shape 120"/>
        <p:cNvGrpSpPr/>
        <p:nvPr/>
      </p:nvGrpSpPr>
      <p:grpSpPr>
        <a:xfrm>
          <a:off x="0" y="0"/>
          <a:ext cx="0" cy="0"/>
          <a:chOff x="0" y="0"/>
          <a:chExt cx="0" cy="0"/>
        </a:xfrm>
      </p:grpSpPr>
      <p:grpSp>
        <p:nvGrpSpPr>
          <p:cNvPr id="121" name="Google Shape;121;p22"/>
          <p:cNvGrpSpPr/>
          <p:nvPr/>
        </p:nvGrpSpPr>
        <p:grpSpPr>
          <a:xfrm>
            <a:off x="0" y="1"/>
            <a:ext cx="12192000" cy="6860799"/>
            <a:chOff x="0" y="0"/>
            <a:chExt cx="9144000" cy="6860799"/>
          </a:xfrm>
        </p:grpSpPr>
        <p:sp>
          <p:nvSpPr>
            <p:cNvPr id="122" name="Google Shape;122;p22"/>
            <p:cNvSpPr/>
            <p:nvPr/>
          </p:nvSpPr>
          <p:spPr>
            <a:xfrm>
              <a:off x="0" y="0"/>
              <a:ext cx="9118800" cy="6858000"/>
            </a:xfrm>
            <a:prstGeom prst="rect">
              <a:avLst/>
            </a:prstGeom>
            <a:blipFill rotWithShape="1">
              <a:blip r:embed="rId3">
                <a:alphaModFix/>
              </a:blip>
              <a:stretch>
                <a:fillRect b="0" l="-16701" r="-16977"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23" name="Google Shape;123;p22"/>
            <p:cNvSpPr/>
            <p:nvPr/>
          </p:nvSpPr>
          <p:spPr>
            <a:xfrm>
              <a:off x="6299432" y="1676400"/>
              <a:ext cx="2819400" cy="2819400"/>
            </a:xfrm>
            <a:prstGeom prst="ellipse">
              <a:avLst/>
            </a:prstGeom>
            <a:gradFill>
              <a:gsLst>
                <a:gs pos="0">
                  <a:srgbClr val="75CEEC">
                    <a:alpha val="4313"/>
                  </a:srgbClr>
                </a:gs>
                <a:gs pos="36000">
                  <a:srgbClr val="75CEEC">
                    <a:alpha val="3529"/>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24" name="Google Shape;124;p22"/>
            <p:cNvSpPr/>
            <p:nvPr/>
          </p:nvSpPr>
          <p:spPr>
            <a:xfrm>
              <a:off x="0" y="2667000"/>
              <a:ext cx="4191000" cy="4191000"/>
            </a:xfrm>
            <a:prstGeom prst="ellipse">
              <a:avLst/>
            </a:prstGeom>
            <a:gradFill>
              <a:gsLst>
                <a:gs pos="0">
                  <a:srgbClr val="75CEEC">
                    <a:alpha val="8627"/>
                  </a:srgbClr>
                </a:gs>
                <a:gs pos="36000">
                  <a:srgbClr val="75CEEC">
                    <a:alpha val="7450"/>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25" name="Google Shape;125;p22"/>
            <p:cNvSpPr/>
            <p:nvPr/>
          </p:nvSpPr>
          <p:spPr>
            <a:xfrm>
              <a:off x="5689832" y="0"/>
              <a:ext cx="1600200" cy="1600200"/>
            </a:xfrm>
            <a:prstGeom prst="ellipse">
              <a:avLst/>
            </a:prstGeom>
            <a:gradFill>
              <a:gsLst>
                <a:gs pos="0">
                  <a:srgbClr val="F7F7F7">
                    <a:alpha val="11372"/>
                  </a:srgbClr>
                </a:gs>
                <a:gs pos="36000">
                  <a:srgbClr val="F7F7F7">
                    <a:alpha val="4313"/>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26" name="Google Shape;126;p22"/>
            <p:cNvSpPr/>
            <p:nvPr/>
          </p:nvSpPr>
          <p:spPr>
            <a:xfrm>
              <a:off x="6299432" y="5870199"/>
              <a:ext cx="990600" cy="990600"/>
            </a:xfrm>
            <a:prstGeom prst="ellipse">
              <a:avLst/>
            </a:prstGeom>
            <a:gradFill>
              <a:gsLst>
                <a:gs pos="0">
                  <a:srgbClr val="F7F7F7">
                    <a:alpha val="11372"/>
                  </a:srgbClr>
                </a:gs>
                <a:gs pos="36000">
                  <a:srgbClr val="F7F7F7">
                    <a:alpha val="4313"/>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27" name="Google Shape;127;p22"/>
            <p:cNvSpPr/>
            <p:nvPr/>
          </p:nvSpPr>
          <p:spPr>
            <a:xfrm>
              <a:off x="0" y="2895600"/>
              <a:ext cx="2362200" cy="2362200"/>
            </a:xfrm>
            <a:prstGeom prst="ellipse">
              <a:avLst/>
            </a:prstGeom>
            <a:gradFill>
              <a:gsLst>
                <a:gs pos="0">
                  <a:srgbClr val="75CEEC">
                    <a:alpha val="5490"/>
                  </a:srgbClr>
                </a:gs>
                <a:gs pos="36000">
                  <a:srgbClr val="75CEEC">
                    <a:alpha val="5490"/>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28" name="Google Shape;128;p22"/>
            <p:cNvSpPr/>
            <p:nvPr/>
          </p:nvSpPr>
          <p:spPr>
            <a:xfrm rot="-5912384">
              <a:off x="3074562" y="1458379"/>
              <a:ext cx="2377686" cy="317742"/>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29" name="Google Shape;129;p22"/>
            <p:cNvSpPr/>
            <p:nvPr/>
          </p:nvSpPr>
          <p:spPr>
            <a:xfrm>
              <a:off x="5283673" y="402165"/>
              <a:ext cx="3465900" cy="60537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30" name="Google Shape;130;p22"/>
            <p:cNvSpPr/>
            <p:nvPr/>
          </p:nvSpPr>
          <p:spPr>
            <a:xfrm rot="-5400000">
              <a:off x="2852610" y="1765594"/>
              <a:ext cx="5995995" cy="3326810"/>
            </a:xfrm>
            <a:custGeom>
              <a:rect b="b" l="l" r="r" t="t"/>
              <a:pathLst>
                <a:path extrusionOk="0" h="2752" w="496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31" name="Google Shape;131;p22"/>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32" name="Google Shape;132;p22"/>
          <p:cNvSpPr txBox="1"/>
          <p:nvPr>
            <p:ph type="title"/>
          </p:nvPr>
        </p:nvSpPr>
        <p:spPr>
          <a:xfrm>
            <a:off x="1135455" y="1340000"/>
            <a:ext cx="4002400" cy="16160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lt2"/>
              </a:buClr>
              <a:buSzPts val="1800"/>
              <a:buFont typeface="Century Gothic"/>
              <a:buNone/>
              <a:defRPr b="0"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3" name="Google Shape;133;p22"/>
          <p:cNvSpPr/>
          <p:nvPr>
            <p:ph idx="2" type="pic"/>
          </p:nvPr>
        </p:nvSpPr>
        <p:spPr>
          <a:xfrm>
            <a:off x="6297212" y="1320800"/>
            <a:ext cx="3721600" cy="4216400"/>
          </a:xfrm>
          <a:prstGeom prst="roundRect">
            <a:avLst>
              <a:gd fmla="val 1858" name="adj"/>
            </a:avLst>
          </a:prstGeom>
          <a:noFill/>
          <a:ln>
            <a:noFill/>
          </a:ln>
          <a:effectLst>
            <a:outerShdw blurRad="50800" rotWithShape="0" algn="tl" dir="5400000" dist="50800">
              <a:srgbClr val="000000">
                <a:alpha val="41176"/>
              </a:srgbClr>
            </a:outerShdw>
          </a:effectLst>
        </p:spPr>
      </p:sp>
      <p:sp>
        <p:nvSpPr>
          <p:cNvPr id="134" name="Google Shape;134;p22"/>
          <p:cNvSpPr txBox="1"/>
          <p:nvPr>
            <p:ph idx="1" type="body"/>
          </p:nvPr>
        </p:nvSpPr>
        <p:spPr>
          <a:xfrm>
            <a:off x="1135455" y="3086100"/>
            <a:ext cx="4002400" cy="24508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800"/>
              <a:buNone/>
              <a:defRPr sz="1467">
                <a:solidFill>
                  <a:schemeClr val="accent1"/>
                </a:solidFill>
              </a:defRPr>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135" name="Google Shape;135;p22"/>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6" name="Google Shape;136;p22"/>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7" name="Google Shape;137;p22"/>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313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38" name="Google Shape;138;p22"/>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blipFill>
          <a:blip r:embed="rId2">
            <a:alphaModFix/>
          </a:blip>
          <a:stretch>
            <a:fillRect/>
          </a:stretch>
        </a:blipFill>
      </p:bgPr>
    </p:bg>
    <p:spTree>
      <p:nvGrpSpPr>
        <p:cNvPr id="139" name="Shape 139"/>
        <p:cNvGrpSpPr/>
        <p:nvPr/>
      </p:nvGrpSpPr>
      <p:grpSpPr>
        <a:xfrm>
          <a:off x="0" y="0"/>
          <a:ext cx="0" cy="0"/>
          <a:chOff x="0" y="0"/>
          <a:chExt cx="0" cy="0"/>
        </a:xfrm>
      </p:grpSpPr>
      <p:grpSp>
        <p:nvGrpSpPr>
          <p:cNvPr id="140" name="Google Shape;140;p23"/>
          <p:cNvGrpSpPr/>
          <p:nvPr/>
        </p:nvGrpSpPr>
        <p:grpSpPr>
          <a:xfrm>
            <a:off x="0" y="1"/>
            <a:ext cx="12192000" cy="6860799"/>
            <a:chOff x="0" y="0"/>
            <a:chExt cx="9144000" cy="6860799"/>
          </a:xfrm>
        </p:grpSpPr>
        <p:sp>
          <p:nvSpPr>
            <p:cNvPr id="141" name="Google Shape;141;p23"/>
            <p:cNvSpPr/>
            <p:nvPr/>
          </p:nvSpPr>
          <p:spPr>
            <a:xfrm>
              <a:off x="0" y="0"/>
              <a:ext cx="9118800" cy="6858000"/>
            </a:xfrm>
            <a:prstGeom prst="rect">
              <a:avLst/>
            </a:prstGeom>
            <a:blipFill rotWithShape="1">
              <a:blip r:embed="rId3">
                <a:alphaModFix/>
              </a:blip>
              <a:stretch>
                <a:fillRect b="0" l="-16701" r="-16977"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42" name="Google Shape;142;p23"/>
            <p:cNvSpPr/>
            <p:nvPr/>
          </p:nvSpPr>
          <p:spPr>
            <a:xfrm>
              <a:off x="6299432" y="1676400"/>
              <a:ext cx="2819400" cy="2819400"/>
            </a:xfrm>
            <a:prstGeom prst="ellipse">
              <a:avLst/>
            </a:prstGeom>
            <a:gradFill>
              <a:gsLst>
                <a:gs pos="0">
                  <a:srgbClr val="75CEEC">
                    <a:alpha val="4313"/>
                  </a:srgbClr>
                </a:gs>
                <a:gs pos="36000">
                  <a:srgbClr val="75CEEC">
                    <a:alpha val="3529"/>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43" name="Google Shape;143;p23"/>
            <p:cNvSpPr/>
            <p:nvPr/>
          </p:nvSpPr>
          <p:spPr>
            <a:xfrm>
              <a:off x="0" y="2667000"/>
              <a:ext cx="4191000" cy="4191000"/>
            </a:xfrm>
            <a:prstGeom prst="ellipse">
              <a:avLst/>
            </a:prstGeom>
            <a:gradFill>
              <a:gsLst>
                <a:gs pos="0">
                  <a:srgbClr val="75CEEC">
                    <a:alpha val="8627"/>
                  </a:srgbClr>
                </a:gs>
                <a:gs pos="36000">
                  <a:srgbClr val="75CEEC">
                    <a:alpha val="7450"/>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44" name="Google Shape;144;p23"/>
            <p:cNvSpPr/>
            <p:nvPr/>
          </p:nvSpPr>
          <p:spPr>
            <a:xfrm>
              <a:off x="5689832" y="0"/>
              <a:ext cx="1600200" cy="1600200"/>
            </a:xfrm>
            <a:prstGeom prst="ellipse">
              <a:avLst/>
            </a:prstGeom>
            <a:gradFill>
              <a:gsLst>
                <a:gs pos="0">
                  <a:srgbClr val="F7F7F7">
                    <a:alpha val="11372"/>
                  </a:srgbClr>
                </a:gs>
                <a:gs pos="36000">
                  <a:srgbClr val="F7F7F7">
                    <a:alpha val="4313"/>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45" name="Google Shape;145;p23"/>
            <p:cNvSpPr/>
            <p:nvPr/>
          </p:nvSpPr>
          <p:spPr>
            <a:xfrm>
              <a:off x="6299432" y="5870199"/>
              <a:ext cx="990600" cy="990600"/>
            </a:xfrm>
            <a:prstGeom prst="ellipse">
              <a:avLst/>
            </a:prstGeom>
            <a:gradFill>
              <a:gsLst>
                <a:gs pos="0">
                  <a:srgbClr val="F7F7F7">
                    <a:alpha val="11372"/>
                  </a:srgbClr>
                </a:gs>
                <a:gs pos="36000">
                  <a:srgbClr val="F7F7F7">
                    <a:alpha val="4313"/>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46" name="Google Shape;146;p23"/>
            <p:cNvSpPr/>
            <p:nvPr/>
          </p:nvSpPr>
          <p:spPr>
            <a:xfrm>
              <a:off x="0" y="2895600"/>
              <a:ext cx="2362200" cy="2362200"/>
            </a:xfrm>
            <a:prstGeom prst="ellipse">
              <a:avLst/>
            </a:prstGeom>
            <a:gradFill>
              <a:gsLst>
                <a:gs pos="0">
                  <a:srgbClr val="75CEEC">
                    <a:alpha val="5490"/>
                  </a:srgbClr>
                </a:gs>
                <a:gs pos="36000">
                  <a:srgbClr val="75CEEC">
                    <a:alpha val="5490"/>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47" name="Google Shape;147;p23"/>
            <p:cNvSpPr/>
            <p:nvPr/>
          </p:nvSpPr>
          <p:spPr>
            <a:xfrm rot="-5912384">
              <a:off x="2769750" y="1458379"/>
              <a:ext cx="2377686" cy="317742"/>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48" name="Google Shape;148;p23"/>
            <p:cNvSpPr/>
            <p:nvPr/>
          </p:nvSpPr>
          <p:spPr>
            <a:xfrm>
              <a:off x="5283673" y="402165"/>
              <a:ext cx="3465900" cy="60537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49" name="Google Shape;149;p23"/>
            <p:cNvSpPr/>
            <p:nvPr/>
          </p:nvSpPr>
          <p:spPr>
            <a:xfrm rot="-5400000">
              <a:off x="2548536" y="1765594"/>
              <a:ext cx="5995995" cy="3326810"/>
            </a:xfrm>
            <a:custGeom>
              <a:rect b="b" l="l" r="r" t="t"/>
              <a:pathLst>
                <a:path extrusionOk="0" h="2752" w="496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50" name="Google Shape;150;p23"/>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51" name="Google Shape;151;p23"/>
          <p:cNvSpPr txBox="1"/>
          <p:nvPr>
            <p:ph type="title"/>
          </p:nvPr>
        </p:nvSpPr>
        <p:spPr>
          <a:xfrm>
            <a:off x="1155253" y="1447800"/>
            <a:ext cx="3616800" cy="14956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chemeClr val="lt2"/>
              </a:buClr>
              <a:buSzPts val="1800"/>
              <a:buFont typeface="Century Gothic"/>
              <a:buNone/>
              <a:defRPr b="0"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2" name="Google Shape;152;p23"/>
          <p:cNvSpPr txBox="1"/>
          <p:nvPr>
            <p:ph idx="1" type="body"/>
          </p:nvPr>
        </p:nvSpPr>
        <p:spPr>
          <a:xfrm>
            <a:off x="6091903" y="1441181"/>
            <a:ext cx="4844000" cy="4572000"/>
          </a:xfrm>
          <a:prstGeom prst="rect">
            <a:avLst/>
          </a:prstGeom>
          <a:noFill/>
          <a:ln>
            <a:noFill/>
          </a:ln>
        </p:spPr>
        <p:txBody>
          <a:bodyPr anchorCtr="0" anchor="ctr" bIns="34275" lIns="68575" spcFirstLastPara="1" rIns="68575" wrap="square" tIns="34275">
            <a:normAutofit/>
          </a:bodyPr>
          <a:lstStyle>
            <a:lvl1pPr indent="-298450" lvl="0" marL="457200" algn="l">
              <a:lnSpc>
                <a:spcPct val="100000"/>
              </a:lnSpc>
              <a:spcBef>
                <a:spcPts val="1067"/>
              </a:spcBef>
              <a:spcAft>
                <a:spcPts val="0"/>
              </a:spcAft>
              <a:buSzPts val="1100"/>
              <a:buChar char="►"/>
              <a:defRPr/>
            </a:lvl1pPr>
            <a:lvl2pPr indent="-298450" lvl="1" marL="914400" algn="l">
              <a:lnSpc>
                <a:spcPct val="100000"/>
              </a:lnSpc>
              <a:spcBef>
                <a:spcPts val="1067"/>
              </a:spcBef>
              <a:spcAft>
                <a:spcPts val="0"/>
              </a:spcAft>
              <a:buSzPts val="1100"/>
              <a:buChar char="►"/>
              <a:defRPr/>
            </a:lvl2pPr>
            <a:lvl3pPr indent="-298450" lvl="2" marL="1371600" algn="l">
              <a:lnSpc>
                <a:spcPct val="100000"/>
              </a:lnSpc>
              <a:spcBef>
                <a:spcPts val="1067"/>
              </a:spcBef>
              <a:spcAft>
                <a:spcPts val="0"/>
              </a:spcAft>
              <a:buSzPts val="1100"/>
              <a:buChar char="►"/>
              <a:defRPr/>
            </a:lvl3pPr>
            <a:lvl4pPr indent="-298450" lvl="3" marL="1828800" algn="l">
              <a:lnSpc>
                <a:spcPct val="100000"/>
              </a:lnSpc>
              <a:spcBef>
                <a:spcPts val="1067"/>
              </a:spcBef>
              <a:spcAft>
                <a:spcPts val="0"/>
              </a:spcAft>
              <a:buSzPts val="1100"/>
              <a:buChar char="►"/>
              <a:defRPr/>
            </a:lvl4pPr>
            <a:lvl5pPr indent="-298450" lvl="4" marL="2286000" algn="l">
              <a:lnSpc>
                <a:spcPct val="100000"/>
              </a:lnSpc>
              <a:spcBef>
                <a:spcPts val="1067"/>
              </a:spcBef>
              <a:spcAft>
                <a:spcPts val="0"/>
              </a:spcAft>
              <a:buSzPts val="1100"/>
              <a:buChar char="►"/>
              <a:defRPr/>
            </a:lvl5pPr>
            <a:lvl6pPr indent="-298450" lvl="5" marL="2743200" algn="l">
              <a:lnSpc>
                <a:spcPct val="100000"/>
              </a:lnSpc>
              <a:spcBef>
                <a:spcPts val="1067"/>
              </a:spcBef>
              <a:spcAft>
                <a:spcPts val="0"/>
              </a:spcAft>
              <a:buSzPts val="1100"/>
              <a:buChar char="►"/>
              <a:defRPr/>
            </a:lvl6pPr>
            <a:lvl7pPr indent="-298450" lvl="6" marL="3200400" algn="l">
              <a:lnSpc>
                <a:spcPct val="100000"/>
              </a:lnSpc>
              <a:spcBef>
                <a:spcPts val="1067"/>
              </a:spcBef>
              <a:spcAft>
                <a:spcPts val="0"/>
              </a:spcAft>
              <a:buSzPts val="1100"/>
              <a:buChar char="►"/>
              <a:defRPr/>
            </a:lvl7pPr>
            <a:lvl8pPr indent="-298450" lvl="7" marL="3657600" algn="l">
              <a:lnSpc>
                <a:spcPct val="100000"/>
              </a:lnSpc>
              <a:spcBef>
                <a:spcPts val="1067"/>
              </a:spcBef>
              <a:spcAft>
                <a:spcPts val="0"/>
              </a:spcAft>
              <a:buSzPts val="1100"/>
              <a:buChar char="►"/>
              <a:defRPr/>
            </a:lvl8pPr>
            <a:lvl9pPr indent="-298450" lvl="8" marL="4114800" algn="l">
              <a:lnSpc>
                <a:spcPct val="100000"/>
              </a:lnSpc>
              <a:spcBef>
                <a:spcPts val="1067"/>
              </a:spcBef>
              <a:spcAft>
                <a:spcPts val="0"/>
              </a:spcAft>
              <a:buSzPts val="1100"/>
              <a:buChar char="►"/>
              <a:defRPr/>
            </a:lvl9pPr>
          </a:lstStyle>
          <a:p/>
        </p:txBody>
      </p:sp>
      <p:sp>
        <p:nvSpPr>
          <p:cNvPr id="153" name="Google Shape;153;p23"/>
          <p:cNvSpPr txBox="1"/>
          <p:nvPr>
            <p:ph idx="2" type="body"/>
          </p:nvPr>
        </p:nvSpPr>
        <p:spPr>
          <a:xfrm>
            <a:off x="1155253" y="3086845"/>
            <a:ext cx="3616800" cy="29380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800"/>
              <a:buNone/>
              <a:defRPr sz="1467">
                <a:solidFill>
                  <a:schemeClr val="accent1"/>
                </a:solidFill>
              </a:defRPr>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154" name="Google Shape;154;p23"/>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5" name="Google Shape;155;p23"/>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6" name="Google Shape;156;p23"/>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313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57" name="Google Shape;157;p23"/>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bg>
      <p:bgPr>
        <a:blipFill>
          <a:blip r:embed="rId2">
            <a:alphaModFix/>
          </a:blip>
          <a:stretch>
            <a:fillRect/>
          </a:stretch>
        </a:blipFill>
      </p:bgPr>
    </p:bg>
    <p:spTree>
      <p:nvGrpSpPr>
        <p:cNvPr id="158" name="Shape 158"/>
        <p:cNvGrpSpPr/>
        <p:nvPr/>
      </p:nvGrpSpPr>
      <p:grpSpPr>
        <a:xfrm>
          <a:off x="0" y="0"/>
          <a:ext cx="0" cy="0"/>
          <a:chOff x="0" y="0"/>
          <a:chExt cx="0" cy="0"/>
        </a:xfrm>
      </p:grpSpPr>
      <p:grpSp>
        <p:nvGrpSpPr>
          <p:cNvPr id="159" name="Google Shape;159;p24"/>
          <p:cNvGrpSpPr/>
          <p:nvPr/>
        </p:nvGrpSpPr>
        <p:grpSpPr>
          <a:xfrm>
            <a:off x="0" y="1"/>
            <a:ext cx="12192000" cy="6860799"/>
            <a:chOff x="0" y="0"/>
            <a:chExt cx="9144000" cy="6860799"/>
          </a:xfrm>
        </p:grpSpPr>
        <p:sp>
          <p:nvSpPr>
            <p:cNvPr id="160" name="Google Shape;160;p24"/>
            <p:cNvSpPr/>
            <p:nvPr/>
          </p:nvSpPr>
          <p:spPr>
            <a:xfrm>
              <a:off x="0" y="0"/>
              <a:ext cx="9118800" cy="6858000"/>
            </a:xfrm>
            <a:prstGeom prst="rect">
              <a:avLst/>
            </a:prstGeom>
            <a:blipFill rotWithShape="1">
              <a:blip r:embed="rId3">
                <a:alphaModFix/>
              </a:blip>
              <a:stretch>
                <a:fillRect b="0" l="-16701" r="-16977"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61" name="Google Shape;161;p24"/>
            <p:cNvSpPr/>
            <p:nvPr/>
          </p:nvSpPr>
          <p:spPr>
            <a:xfrm>
              <a:off x="6299432" y="1676400"/>
              <a:ext cx="2819400" cy="2819400"/>
            </a:xfrm>
            <a:prstGeom prst="ellipse">
              <a:avLst/>
            </a:prstGeom>
            <a:gradFill>
              <a:gsLst>
                <a:gs pos="0">
                  <a:srgbClr val="75CEEC">
                    <a:alpha val="4313"/>
                  </a:srgbClr>
                </a:gs>
                <a:gs pos="36000">
                  <a:srgbClr val="75CEEC">
                    <a:alpha val="3529"/>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62" name="Google Shape;162;p24"/>
            <p:cNvSpPr/>
            <p:nvPr/>
          </p:nvSpPr>
          <p:spPr>
            <a:xfrm>
              <a:off x="0" y="2667000"/>
              <a:ext cx="4191000" cy="4191000"/>
            </a:xfrm>
            <a:prstGeom prst="ellipse">
              <a:avLst/>
            </a:prstGeom>
            <a:gradFill>
              <a:gsLst>
                <a:gs pos="0">
                  <a:srgbClr val="75CEEC">
                    <a:alpha val="8627"/>
                  </a:srgbClr>
                </a:gs>
                <a:gs pos="36000">
                  <a:srgbClr val="75CEEC">
                    <a:alpha val="7450"/>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63" name="Google Shape;163;p24"/>
            <p:cNvSpPr/>
            <p:nvPr/>
          </p:nvSpPr>
          <p:spPr>
            <a:xfrm>
              <a:off x="5689832" y="0"/>
              <a:ext cx="1600200" cy="1600200"/>
            </a:xfrm>
            <a:prstGeom prst="ellipse">
              <a:avLst/>
            </a:prstGeom>
            <a:gradFill>
              <a:gsLst>
                <a:gs pos="0">
                  <a:srgbClr val="F7F7F7">
                    <a:alpha val="11372"/>
                  </a:srgbClr>
                </a:gs>
                <a:gs pos="36000">
                  <a:srgbClr val="F7F7F7">
                    <a:alpha val="4313"/>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64" name="Google Shape;164;p24"/>
            <p:cNvSpPr/>
            <p:nvPr/>
          </p:nvSpPr>
          <p:spPr>
            <a:xfrm>
              <a:off x="6299432" y="5870199"/>
              <a:ext cx="990600" cy="990600"/>
            </a:xfrm>
            <a:prstGeom prst="ellipse">
              <a:avLst/>
            </a:prstGeom>
            <a:gradFill>
              <a:gsLst>
                <a:gs pos="0">
                  <a:srgbClr val="F7F7F7">
                    <a:alpha val="11372"/>
                  </a:srgbClr>
                </a:gs>
                <a:gs pos="36000">
                  <a:srgbClr val="F7F7F7">
                    <a:alpha val="4313"/>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65" name="Google Shape;165;p24"/>
            <p:cNvSpPr/>
            <p:nvPr/>
          </p:nvSpPr>
          <p:spPr>
            <a:xfrm>
              <a:off x="0" y="2895600"/>
              <a:ext cx="2362200" cy="2362200"/>
            </a:xfrm>
            <a:prstGeom prst="ellipse">
              <a:avLst/>
            </a:prstGeom>
            <a:gradFill>
              <a:gsLst>
                <a:gs pos="0">
                  <a:srgbClr val="75CEEC">
                    <a:alpha val="5490"/>
                  </a:srgbClr>
                </a:gs>
                <a:gs pos="36000">
                  <a:srgbClr val="75CEEC">
                    <a:alpha val="5490"/>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66" name="Google Shape;166;p24"/>
            <p:cNvSpPr/>
            <p:nvPr/>
          </p:nvSpPr>
          <p:spPr>
            <a:xfrm rot="-589934">
              <a:off x="6359946" y="2780894"/>
              <a:ext cx="2377699" cy="317749"/>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67" name="Google Shape;167;p24"/>
            <p:cNvSpPr/>
            <p:nvPr/>
          </p:nvSpPr>
          <p:spPr>
            <a:xfrm>
              <a:off x="485023" y="4343399"/>
              <a:ext cx="8182200" cy="21123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68" name="Google Shape;168;p24"/>
            <p:cNvSpPr/>
            <p:nvPr/>
          </p:nvSpPr>
          <p:spPr>
            <a:xfrm>
              <a:off x="485023" y="2854646"/>
              <a:ext cx="8182125" cy="2130498"/>
            </a:xfrm>
            <a:custGeom>
              <a:rect b="b" l="l" r="r" t="t"/>
              <a:pathLst>
                <a:path extrusionOk="0" h="9621" w="1000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69" name="Google Shape;169;p24"/>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70" name="Google Shape;170;p24"/>
          <p:cNvSpPr txBox="1"/>
          <p:nvPr>
            <p:ph type="title"/>
          </p:nvPr>
        </p:nvSpPr>
        <p:spPr>
          <a:xfrm>
            <a:off x="1155255" y="927101"/>
            <a:ext cx="8562800" cy="16928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2700"/>
              <a:buFont typeface="Century Gothic"/>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1" name="Google Shape;171;p24"/>
          <p:cNvSpPr txBox="1"/>
          <p:nvPr>
            <p:ph idx="1" type="body"/>
          </p:nvPr>
        </p:nvSpPr>
        <p:spPr>
          <a:xfrm>
            <a:off x="1155253" y="3488023"/>
            <a:ext cx="8562800" cy="25368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1067"/>
              </a:spcBef>
              <a:spcAft>
                <a:spcPts val="0"/>
              </a:spcAft>
              <a:buSzPts val="1100"/>
              <a:buNone/>
              <a:defRPr sz="1867"/>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172" name="Google Shape;172;p24"/>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3" name="Google Shape;173;p24"/>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4" name="Google Shape;174;p24"/>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313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75" name="Google Shape;175;p24"/>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bg>
      <p:bgPr>
        <a:blipFill>
          <a:blip r:embed="rId2">
            <a:alphaModFix/>
          </a:blip>
          <a:stretch>
            <a:fillRect/>
          </a:stretch>
        </a:blipFill>
      </p:bgPr>
    </p:bg>
    <p:spTree>
      <p:nvGrpSpPr>
        <p:cNvPr id="176" name="Shape 176"/>
        <p:cNvGrpSpPr/>
        <p:nvPr/>
      </p:nvGrpSpPr>
      <p:grpSpPr>
        <a:xfrm>
          <a:off x="0" y="0"/>
          <a:ext cx="0" cy="0"/>
          <a:chOff x="0" y="0"/>
          <a:chExt cx="0" cy="0"/>
        </a:xfrm>
      </p:grpSpPr>
      <p:grpSp>
        <p:nvGrpSpPr>
          <p:cNvPr id="177" name="Google Shape;177;p25"/>
          <p:cNvGrpSpPr/>
          <p:nvPr/>
        </p:nvGrpSpPr>
        <p:grpSpPr>
          <a:xfrm>
            <a:off x="0" y="1"/>
            <a:ext cx="12192000" cy="6860799"/>
            <a:chOff x="0" y="0"/>
            <a:chExt cx="9144000" cy="6860799"/>
          </a:xfrm>
        </p:grpSpPr>
        <p:sp>
          <p:nvSpPr>
            <p:cNvPr id="178" name="Google Shape;178;p25"/>
            <p:cNvSpPr/>
            <p:nvPr/>
          </p:nvSpPr>
          <p:spPr>
            <a:xfrm>
              <a:off x="0" y="0"/>
              <a:ext cx="9118800" cy="6858000"/>
            </a:xfrm>
            <a:prstGeom prst="rect">
              <a:avLst/>
            </a:prstGeom>
            <a:blipFill rotWithShape="1">
              <a:blip r:embed="rId3">
                <a:alphaModFix/>
              </a:blip>
              <a:stretch>
                <a:fillRect b="0" l="-16701" r="-16977"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79" name="Google Shape;179;p25"/>
            <p:cNvSpPr/>
            <p:nvPr/>
          </p:nvSpPr>
          <p:spPr>
            <a:xfrm>
              <a:off x="6299432" y="1676400"/>
              <a:ext cx="2819400" cy="2819400"/>
            </a:xfrm>
            <a:prstGeom prst="ellipse">
              <a:avLst/>
            </a:prstGeom>
            <a:gradFill>
              <a:gsLst>
                <a:gs pos="0">
                  <a:srgbClr val="75CEEC">
                    <a:alpha val="4313"/>
                  </a:srgbClr>
                </a:gs>
                <a:gs pos="36000">
                  <a:srgbClr val="75CEEC">
                    <a:alpha val="3529"/>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80" name="Google Shape;180;p25"/>
            <p:cNvSpPr/>
            <p:nvPr/>
          </p:nvSpPr>
          <p:spPr>
            <a:xfrm>
              <a:off x="0" y="2667000"/>
              <a:ext cx="4191000" cy="4191000"/>
            </a:xfrm>
            <a:prstGeom prst="ellipse">
              <a:avLst/>
            </a:prstGeom>
            <a:gradFill>
              <a:gsLst>
                <a:gs pos="0">
                  <a:srgbClr val="75CEEC">
                    <a:alpha val="8627"/>
                  </a:srgbClr>
                </a:gs>
                <a:gs pos="36000">
                  <a:srgbClr val="75CEEC">
                    <a:alpha val="7450"/>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81" name="Google Shape;181;p25"/>
            <p:cNvSpPr/>
            <p:nvPr/>
          </p:nvSpPr>
          <p:spPr>
            <a:xfrm>
              <a:off x="5689832" y="0"/>
              <a:ext cx="1600200" cy="1600200"/>
            </a:xfrm>
            <a:prstGeom prst="ellipse">
              <a:avLst/>
            </a:prstGeom>
            <a:gradFill>
              <a:gsLst>
                <a:gs pos="0">
                  <a:srgbClr val="F7F7F7">
                    <a:alpha val="11372"/>
                  </a:srgbClr>
                </a:gs>
                <a:gs pos="36000">
                  <a:srgbClr val="F7F7F7">
                    <a:alpha val="4313"/>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82" name="Google Shape;182;p25"/>
            <p:cNvSpPr/>
            <p:nvPr/>
          </p:nvSpPr>
          <p:spPr>
            <a:xfrm>
              <a:off x="6299432" y="5870199"/>
              <a:ext cx="990600" cy="990600"/>
            </a:xfrm>
            <a:prstGeom prst="ellipse">
              <a:avLst/>
            </a:prstGeom>
            <a:gradFill>
              <a:gsLst>
                <a:gs pos="0">
                  <a:srgbClr val="F7F7F7">
                    <a:alpha val="11372"/>
                  </a:srgbClr>
                </a:gs>
                <a:gs pos="36000">
                  <a:srgbClr val="F7F7F7">
                    <a:alpha val="4313"/>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83" name="Google Shape;183;p25"/>
            <p:cNvSpPr/>
            <p:nvPr/>
          </p:nvSpPr>
          <p:spPr>
            <a:xfrm>
              <a:off x="0" y="2895600"/>
              <a:ext cx="2362200" cy="2362200"/>
            </a:xfrm>
            <a:prstGeom prst="ellipse">
              <a:avLst/>
            </a:prstGeom>
            <a:gradFill>
              <a:gsLst>
                <a:gs pos="0">
                  <a:srgbClr val="75CEEC">
                    <a:alpha val="5490"/>
                  </a:srgbClr>
                </a:gs>
                <a:gs pos="36000">
                  <a:srgbClr val="75CEEC">
                    <a:alpha val="5490"/>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84" name="Google Shape;184;p25"/>
            <p:cNvSpPr/>
            <p:nvPr/>
          </p:nvSpPr>
          <p:spPr>
            <a:xfrm rot="-589934">
              <a:off x="6359946" y="4309200"/>
              <a:ext cx="2377699" cy="317749"/>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85" name="Google Shape;185;p25"/>
            <p:cNvSpPr/>
            <p:nvPr/>
          </p:nvSpPr>
          <p:spPr>
            <a:xfrm>
              <a:off x="485023" y="4381500"/>
              <a:ext cx="8182125" cy="2130498"/>
            </a:xfrm>
            <a:custGeom>
              <a:rect b="b" l="l" r="r" t="t"/>
              <a:pathLst>
                <a:path extrusionOk="0" h="9621" w="1000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86" name="Google Shape;186;p25"/>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87" name="Google Shape;187;p25"/>
          <p:cNvSpPr txBox="1"/>
          <p:nvPr/>
        </p:nvSpPr>
        <p:spPr>
          <a:xfrm>
            <a:off x="9377896" y="2898648"/>
            <a:ext cx="880800" cy="13233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0"/>
              <a:buFont typeface="Arial"/>
              <a:buNone/>
            </a:pPr>
            <a:r>
              <a:rPr b="0" i="0" lang="en-GB" sz="8000" u="none" cap="none" strike="noStrike">
                <a:solidFill>
                  <a:schemeClr val="accent1"/>
                </a:solidFill>
                <a:latin typeface="Arial"/>
                <a:ea typeface="Arial"/>
                <a:cs typeface="Arial"/>
                <a:sym typeface="Arial"/>
              </a:rPr>
              <a:t>”</a:t>
            </a:r>
            <a:endParaRPr b="0" i="0" sz="1467" u="none" cap="none" strike="noStrike">
              <a:solidFill>
                <a:srgbClr val="000000"/>
              </a:solidFill>
              <a:latin typeface="Arial"/>
              <a:ea typeface="Arial"/>
              <a:cs typeface="Arial"/>
              <a:sym typeface="Arial"/>
            </a:endParaRPr>
          </a:p>
        </p:txBody>
      </p:sp>
      <p:sp>
        <p:nvSpPr>
          <p:cNvPr id="188" name="Google Shape;188;p25"/>
          <p:cNvSpPr txBox="1"/>
          <p:nvPr/>
        </p:nvSpPr>
        <p:spPr>
          <a:xfrm>
            <a:off x="868911" y="589767"/>
            <a:ext cx="802000" cy="13233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0"/>
              <a:buFont typeface="Arial"/>
              <a:buNone/>
            </a:pPr>
            <a:r>
              <a:rPr b="0" i="0" lang="en-GB" sz="8000" u="none" cap="none" strike="noStrike">
                <a:solidFill>
                  <a:schemeClr val="accent1"/>
                </a:solidFill>
                <a:latin typeface="Arial"/>
                <a:ea typeface="Arial"/>
                <a:cs typeface="Arial"/>
                <a:sym typeface="Arial"/>
              </a:rPr>
              <a:t>“</a:t>
            </a:r>
            <a:endParaRPr b="0" i="0" sz="1467" u="none" cap="none" strike="noStrike">
              <a:solidFill>
                <a:srgbClr val="000000"/>
              </a:solidFill>
              <a:latin typeface="Arial"/>
              <a:ea typeface="Arial"/>
              <a:cs typeface="Arial"/>
              <a:sym typeface="Arial"/>
            </a:endParaRPr>
          </a:p>
        </p:txBody>
      </p:sp>
      <p:sp>
        <p:nvSpPr>
          <p:cNvPr id="189" name="Google Shape;189;p25"/>
          <p:cNvSpPr txBox="1"/>
          <p:nvPr>
            <p:ph type="title"/>
          </p:nvPr>
        </p:nvSpPr>
        <p:spPr>
          <a:xfrm>
            <a:off x="1504077" y="903421"/>
            <a:ext cx="8214000" cy="28956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2700"/>
              <a:buFont typeface="Century Gothic"/>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0" name="Google Shape;190;p25"/>
          <p:cNvSpPr txBox="1"/>
          <p:nvPr>
            <p:ph idx="1" type="body"/>
          </p:nvPr>
        </p:nvSpPr>
        <p:spPr>
          <a:xfrm>
            <a:off x="1849705" y="3809279"/>
            <a:ext cx="7528000" cy="3332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800"/>
              <a:buNone/>
              <a:defRPr b="0" i="0" sz="1467" cap="small">
                <a:solidFill>
                  <a:schemeClr val="accent1"/>
                </a:solidFill>
              </a:defRPr>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191" name="Google Shape;191;p25"/>
          <p:cNvSpPr txBox="1"/>
          <p:nvPr>
            <p:ph idx="2" type="body"/>
          </p:nvPr>
        </p:nvSpPr>
        <p:spPr>
          <a:xfrm>
            <a:off x="1155253" y="5000815"/>
            <a:ext cx="8562800" cy="10244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1067"/>
              </a:spcBef>
              <a:spcAft>
                <a:spcPts val="0"/>
              </a:spcAft>
              <a:buSzPts val="1100"/>
              <a:buNone/>
              <a:defRPr sz="1867"/>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192" name="Google Shape;192;p25"/>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3" name="Google Shape;193;p25"/>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4" name="Google Shape;194;p25"/>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313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95" name="Google Shape;195;p25"/>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bg>
      <p:bgPr>
        <a:blipFill>
          <a:blip r:embed="rId2">
            <a:alphaModFix/>
          </a:blip>
          <a:stretch>
            <a:fillRect/>
          </a:stretch>
        </a:blipFill>
      </p:bgPr>
    </p:bg>
    <p:spTree>
      <p:nvGrpSpPr>
        <p:cNvPr id="196" name="Shape 196"/>
        <p:cNvGrpSpPr/>
        <p:nvPr/>
      </p:nvGrpSpPr>
      <p:grpSpPr>
        <a:xfrm>
          <a:off x="0" y="0"/>
          <a:ext cx="0" cy="0"/>
          <a:chOff x="0" y="0"/>
          <a:chExt cx="0" cy="0"/>
        </a:xfrm>
      </p:grpSpPr>
      <p:grpSp>
        <p:nvGrpSpPr>
          <p:cNvPr id="197" name="Google Shape;197;p26"/>
          <p:cNvGrpSpPr/>
          <p:nvPr/>
        </p:nvGrpSpPr>
        <p:grpSpPr>
          <a:xfrm>
            <a:off x="0" y="1"/>
            <a:ext cx="12192000" cy="6860799"/>
            <a:chOff x="0" y="0"/>
            <a:chExt cx="9144000" cy="6860799"/>
          </a:xfrm>
        </p:grpSpPr>
        <p:sp>
          <p:nvSpPr>
            <p:cNvPr id="198" name="Google Shape;198;p26"/>
            <p:cNvSpPr/>
            <p:nvPr/>
          </p:nvSpPr>
          <p:spPr>
            <a:xfrm>
              <a:off x="0" y="0"/>
              <a:ext cx="9118800" cy="6858000"/>
            </a:xfrm>
            <a:prstGeom prst="rect">
              <a:avLst/>
            </a:prstGeom>
            <a:blipFill rotWithShape="1">
              <a:blip r:embed="rId3">
                <a:alphaModFix/>
              </a:blip>
              <a:stretch>
                <a:fillRect b="0" l="-16701" r="-16977"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99" name="Google Shape;199;p26"/>
            <p:cNvSpPr/>
            <p:nvPr/>
          </p:nvSpPr>
          <p:spPr>
            <a:xfrm>
              <a:off x="6299432" y="1676400"/>
              <a:ext cx="2819400" cy="2819400"/>
            </a:xfrm>
            <a:prstGeom prst="ellipse">
              <a:avLst/>
            </a:prstGeom>
            <a:gradFill>
              <a:gsLst>
                <a:gs pos="0">
                  <a:srgbClr val="75CEEC">
                    <a:alpha val="4313"/>
                  </a:srgbClr>
                </a:gs>
                <a:gs pos="36000">
                  <a:srgbClr val="75CEEC">
                    <a:alpha val="3529"/>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200" name="Google Shape;200;p26"/>
            <p:cNvSpPr/>
            <p:nvPr/>
          </p:nvSpPr>
          <p:spPr>
            <a:xfrm>
              <a:off x="0" y="2667000"/>
              <a:ext cx="4191000" cy="4191000"/>
            </a:xfrm>
            <a:prstGeom prst="ellipse">
              <a:avLst/>
            </a:prstGeom>
            <a:gradFill>
              <a:gsLst>
                <a:gs pos="0">
                  <a:srgbClr val="75CEEC">
                    <a:alpha val="8627"/>
                  </a:srgbClr>
                </a:gs>
                <a:gs pos="36000">
                  <a:srgbClr val="75CEEC">
                    <a:alpha val="7450"/>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201" name="Google Shape;201;p26"/>
            <p:cNvSpPr/>
            <p:nvPr/>
          </p:nvSpPr>
          <p:spPr>
            <a:xfrm>
              <a:off x="5689832" y="0"/>
              <a:ext cx="1600200" cy="1600200"/>
            </a:xfrm>
            <a:prstGeom prst="ellipse">
              <a:avLst/>
            </a:prstGeom>
            <a:gradFill>
              <a:gsLst>
                <a:gs pos="0">
                  <a:srgbClr val="F7F7F7">
                    <a:alpha val="11372"/>
                  </a:srgbClr>
                </a:gs>
                <a:gs pos="36000">
                  <a:srgbClr val="F7F7F7">
                    <a:alpha val="4313"/>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202" name="Google Shape;202;p26"/>
            <p:cNvSpPr/>
            <p:nvPr/>
          </p:nvSpPr>
          <p:spPr>
            <a:xfrm>
              <a:off x="6299432" y="5870199"/>
              <a:ext cx="990600" cy="990600"/>
            </a:xfrm>
            <a:prstGeom prst="ellipse">
              <a:avLst/>
            </a:prstGeom>
            <a:gradFill>
              <a:gsLst>
                <a:gs pos="0">
                  <a:srgbClr val="F7F7F7">
                    <a:alpha val="11372"/>
                  </a:srgbClr>
                </a:gs>
                <a:gs pos="36000">
                  <a:srgbClr val="F7F7F7">
                    <a:alpha val="4313"/>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203" name="Google Shape;203;p26"/>
            <p:cNvSpPr/>
            <p:nvPr/>
          </p:nvSpPr>
          <p:spPr>
            <a:xfrm>
              <a:off x="0" y="2895600"/>
              <a:ext cx="2362200" cy="2362200"/>
            </a:xfrm>
            <a:prstGeom prst="ellipse">
              <a:avLst/>
            </a:prstGeom>
            <a:gradFill>
              <a:gsLst>
                <a:gs pos="0">
                  <a:srgbClr val="75CEEC">
                    <a:alpha val="5490"/>
                  </a:srgbClr>
                </a:gs>
                <a:gs pos="36000">
                  <a:srgbClr val="75CEEC">
                    <a:alpha val="5490"/>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204" name="Google Shape;204;p26"/>
            <p:cNvSpPr/>
            <p:nvPr/>
          </p:nvSpPr>
          <p:spPr>
            <a:xfrm rot="-589934">
              <a:off x="6359946" y="4311242"/>
              <a:ext cx="2377699" cy="317749"/>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205" name="Google Shape;205;p26"/>
            <p:cNvSpPr/>
            <p:nvPr/>
          </p:nvSpPr>
          <p:spPr>
            <a:xfrm>
              <a:off x="485023" y="4381500"/>
              <a:ext cx="8182125" cy="2130498"/>
            </a:xfrm>
            <a:custGeom>
              <a:rect b="b" l="l" r="r" t="t"/>
              <a:pathLst>
                <a:path extrusionOk="0" h="9621" w="1000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206" name="Google Shape;206;p26"/>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07" name="Google Shape;207;p26"/>
          <p:cNvSpPr txBox="1"/>
          <p:nvPr>
            <p:ph type="title"/>
          </p:nvPr>
        </p:nvSpPr>
        <p:spPr>
          <a:xfrm>
            <a:off x="1155255" y="2057400"/>
            <a:ext cx="8562800" cy="20956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chemeClr val="lt2"/>
              </a:buClr>
              <a:buSzPts val="2700"/>
              <a:buFont typeface="Century Gothic"/>
              <a:buNone/>
              <a:defRPr b="0" sz="36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8" name="Google Shape;208;p26"/>
          <p:cNvSpPr txBox="1"/>
          <p:nvPr>
            <p:ph idx="1" type="body"/>
          </p:nvPr>
        </p:nvSpPr>
        <p:spPr>
          <a:xfrm>
            <a:off x="1155255" y="5024908"/>
            <a:ext cx="8562800" cy="9948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1100"/>
              <a:buNone/>
              <a:defRPr sz="1867" cap="none">
                <a:solidFill>
                  <a:schemeClr val="accent1"/>
                </a:solidFill>
              </a:defRPr>
            </a:lvl1pPr>
            <a:lvl2pPr indent="-228600" lvl="1" marL="914400" algn="l">
              <a:lnSpc>
                <a:spcPct val="100000"/>
              </a:lnSpc>
              <a:spcBef>
                <a:spcPts val="1067"/>
              </a:spcBef>
              <a:spcAft>
                <a:spcPts val="0"/>
              </a:spcAft>
              <a:buSzPts val="1100"/>
              <a:buNone/>
              <a:defRPr sz="1867">
                <a:solidFill>
                  <a:srgbClr val="888888"/>
                </a:solidFill>
              </a:defRPr>
            </a:lvl2pPr>
            <a:lvl3pPr indent="-228600" lvl="2" marL="1371600" algn="l">
              <a:lnSpc>
                <a:spcPct val="100000"/>
              </a:lnSpc>
              <a:spcBef>
                <a:spcPts val="1067"/>
              </a:spcBef>
              <a:spcAft>
                <a:spcPts val="0"/>
              </a:spcAft>
              <a:buSzPts val="1000"/>
              <a:buNone/>
              <a:defRPr sz="1600">
                <a:solidFill>
                  <a:srgbClr val="888888"/>
                </a:solidFill>
              </a:defRPr>
            </a:lvl3pPr>
            <a:lvl4pPr indent="-228600" lvl="3" marL="1828800" algn="l">
              <a:lnSpc>
                <a:spcPct val="100000"/>
              </a:lnSpc>
              <a:spcBef>
                <a:spcPts val="1067"/>
              </a:spcBef>
              <a:spcAft>
                <a:spcPts val="0"/>
              </a:spcAft>
              <a:buSzPts val="800"/>
              <a:buNone/>
              <a:defRPr sz="1467">
                <a:solidFill>
                  <a:srgbClr val="888888"/>
                </a:solidFill>
              </a:defRPr>
            </a:lvl4pPr>
            <a:lvl5pPr indent="-228600" lvl="4" marL="2286000" algn="l">
              <a:lnSpc>
                <a:spcPct val="100000"/>
              </a:lnSpc>
              <a:spcBef>
                <a:spcPts val="1067"/>
              </a:spcBef>
              <a:spcAft>
                <a:spcPts val="0"/>
              </a:spcAft>
              <a:buSzPts val="800"/>
              <a:buNone/>
              <a:defRPr sz="1467">
                <a:solidFill>
                  <a:srgbClr val="888888"/>
                </a:solidFill>
              </a:defRPr>
            </a:lvl5pPr>
            <a:lvl6pPr indent="-228600" lvl="5" marL="2743200" algn="l">
              <a:lnSpc>
                <a:spcPct val="100000"/>
              </a:lnSpc>
              <a:spcBef>
                <a:spcPts val="1067"/>
              </a:spcBef>
              <a:spcAft>
                <a:spcPts val="0"/>
              </a:spcAft>
              <a:buSzPts val="800"/>
              <a:buNone/>
              <a:defRPr sz="1467">
                <a:solidFill>
                  <a:srgbClr val="888888"/>
                </a:solidFill>
              </a:defRPr>
            </a:lvl6pPr>
            <a:lvl7pPr indent="-228600" lvl="6" marL="3200400" algn="l">
              <a:lnSpc>
                <a:spcPct val="100000"/>
              </a:lnSpc>
              <a:spcBef>
                <a:spcPts val="1067"/>
              </a:spcBef>
              <a:spcAft>
                <a:spcPts val="0"/>
              </a:spcAft>
              <a:buSzPts val="800"/>
              <a:buNone/>
              <a:defRPr sz="1467">
                <a:solidFill>
                  <a:srgbClr val="888888"/>
                </a:solidFill>
              </a:defRPr>
            </a:lvl7pPr>
            <a:lvl8pPr indent="-228600" lvl="7" marL="3657600" algn="l">
              <a:lnSpc>
                <a:spcPct val="100000"/>
              </a:lnSpc>
              <a:spcBef>
                <a:spcPts val="1067"/>
              </a:spcBef>
              <a:spcAft>
                <a:spcPts val="0"/>
              </a:spcAft>
              <a:buSzPts val="800"/>
              <a:buNone/>
              <a:defRPr sz="1467">
                <a:solidFill>
                  <a:srgbClr val="888888"/>
                </a:solidFill>
              </a:defRPr>
            </a:lvl8pPr>
            <a:lvl9pPr indent="-228600" lvl="8" marL="4114800" algn="l">
              <a:lnSpc>
                <a:spcPct val="100000"/>
              </a:lnSpc>
              <a:spcBef>
                <a:spcPts val="1067"/>
              </a:spcBef>
              <a:spcAft>
                <a:spcPts val="0"/>
              </a:spcAft>
              <a:buSzPts val="800"/>
              <a:buNone/>
              <a:defRPr sz="1467">
                <a:solidFill>
                  <a:srgbClr val="888888"/>
                </a:solidFill>
              </a:defRPr>
            </a:lvl9pPr>
          </a:lstStyle>
          <a:p/>
        </p:txBody>
      </p:sp>
      <p:sp>
        <p:nvSpPr>
          <p:cNvPr id="209" name="Google Shape;209;p26"/>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0" name="Google Shape;210;p26"/>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1" name="Google Shape;211;p26"/>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313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212" name="Google Shape;212;p26"/>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3" name="Shape 213"/>
        <p:cNvGrpSpPr/>
        <p:nvPr/>
      </p:nvGrpSpPr>
      <p:grpSpPr>
        <a:xfrm>
          <a:off x="0" y="0"/>
          <a:ext cx="0" cy="0"/>
          <a:chOff x="0" y="0"/>
          <a:chExt cx="0" cy="0"/>
        </a:xfrm>
      </p:grpSpPr>
      <p:sp>
        <p:nvSpPr>
          <p:cNvPr id="214" name="Google Shape;214;p27"/>
          <p:cNvSpPr txBox="1"/>
          <p:nvPr>
            <p:ph type="title"/>
          </p:nvPr>
        </p:nvSpPr>
        <p:spPr>
          <a:xfrm>
            <a:off x="1155253" y="927099"/>
            <a:ext cx="8457600" cy="7100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5" name="Google Shape;215;p27"/>
          <p:cNvSpPr txBox="1"/>
          <p:nvPr>
            <p:ph idx="1" type="body"/>
          </p:nvPr>
        </p:nvSpPr>
        <p:spPr>
          <a:xfrm rot="5400000">
            <a:off x="3618656" y="25800"/>
            <a:ext cx="3530800" cy="84576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1067"/>
              </a:spcBef>
              <a:spcAft>
                <a:spcPts val="0"/>
              </a:spcAft>
              <a:buSzPts val="1100"/>
              <a:buChar char="►"/>
              <a:defRPr/>
            </a:lvl1pPr>
            <a:lvl2pPr indent="-298450" lvl="1" marL="914400" algn="l">
              <a:lnSpc>
                <a:spcPct val="100000"/>
              </a:lnSpc>
              <a:spcBef>
                <a:spcPts val="1067"/>
              </a:spcBef>
              <a:spcAft>
                <a:spcPts val="0"/>
              </a:spcAft>
              <a:buSzPts val="1100"/>
              <a:buChar char="►"/>
              <a:defRPr/>
            </a:lvl2pPr>
            <a:lvl3pPr indent="-298450" lvl="2" marL="1371600" algn="l">
              <a:lnSpc>
                <a:spcPct val="100000"/>
              </a:lnSpc>
              <a:spcBef>
                <a:spcPts val="1067"/>
              </a:spcBef>
              <a:spcAft>
                <a:spcPts val="0"/>
              </a:spcAft>
              <a:buSzPts val="1100"/>
              <a:buChar char="►"/>
              <a:defRPr/>
            </a:lvl3pPr>
            <a:lvl4pPr indent="-298450" lvl="3" marL="1828800" algn="l">
              <a:lnSpc>
                <a:spcPct val="100000"/>
              </a:lnSpc>
              <a:spcBef>
                <a:spcPts val="1067"/>
              </a:spcBef>
              <a:spcAft>
                <a:spcPts val="0"/>
              </a:spcAft>
              <a:buSzPts val="1100"/>
              <a:buChar char="►"/>
              <a:defRPr/>
            </a:lvl4pPr>
            <a:lvl5pPr indent="-298450" lvl="4" marL="2286000" algn="l">
              <a:lnSpc>
                <a:spcPct val="100000"/>
              </a:lnSpc>
              <a:spcBef>
                <a:spcPts val="1067"/>
              </a:spcBef>
              <a:spcAft>
                <a:spcPts val="0"/>
              </a:spcAft>
              <a:buSzPts val="1100"/>
              <a:buChar char="►"/>
              <a:defRPr/>
            </a:lvl5pPr>
            <a:lvl6pPr indent="-298450" lvl="5" marL="2743200" algn="l">
              <a:lnSpc>
                <a:spcPct val="100000"/>
              </a:lnSpc>
              <a:spcBef>
                <a:spcPts val="1067"/>
              </a:spcBef>
              <a:spcAft>
                <a:spcPts val="0"/>
              </a:spcAft>
              <a:buSzPts val="1100"/>
              <a:buChar char="►"/>
              <a:defRPr/>
            </a:lvl6pPr>
            <a:lvl7pPr indent="-298450" lvl="6" marL="3200400" algn="l">
              <a:lnSpc>
                <a:spcPct val="100000"/>
              </a:lnSpc>
              <a:spcBef>
                <a:spcPts val="1067"/>
              </a:spcBef>
              <a:spcAft>
                <a:spcPts val="0"/>
              </a:spcAft>
              <a:buSzPts val="1100"/>
              <a:buChar char="►"/>
              <a:defRPr/>
            </a:lvl7pPr>
            <a:lvl8pPr indent="-298450" lvl="7" marL="3657600" algn="l">
              <a:lnSpc>
                <a:spcPct val="100000"/>
              </a:lnSpc>
              <a:spcBef>
                <a:spcPts val="1067"/>
              </a:spcBef>
              <a:spcAft>
                <a:spcPts val="0"/>
              </a:spcAft>
              <a:buSzPts val="1100"/>
              <a:buChar char="►"/>
              <a:defRPr/>
            </a:lvl8pPr>
            <a:lvl9pPr indent="-298450" lvl="8" marL="4114800" algn="l">
              <a:lnSpc>
                <a:spcPct val="100000"/>
              </a:lnSpc>
              <a:spcBef>
                <a:spcPts val="1067"/>
              </a:spcBef>
              <a:spcAft>
                <a:spcPts val="0"/>
              </a:spcAft>
              <a:buSzPts val="1100"/>
              <a:buChar char="►"/>
              <a:defRPr/>
            </a:lvl9pPr>
          </a:lstStyle>
          <a:p/>
        </p:txBody>
      </p:sp>
      <p:sp>
        <p:nvSpPr>
          <p:cNvPr id="216" name="Google Shape;216;p27"/>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7" name="Google Shape;217;p27"/>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8" name="Google Shape;218;p27"/>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5" name="Shape 225"/>
        <p:cNvGrpSpPr/>
        <p:nvPr/>
      </p:nvGrpSpPr>
      <p:grpSpPr>
        <a:xfrm>
          <a:off x="0" y="0"/>
          <a:ext cx="0" cy="0"/>
          <a:chOff x="0" y="0"/>
          <a:chExt cx="0" cy="0"/>
        </a:xfrm>
      </p:grpSpPr>
      <p:sp>
        <p:nvSpPr>
          <p:cNvPr id="226" name="Google Shape;226;p1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1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28" name="Google Shape;228;p1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9" name="Google Shape;229;p1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0" name="Google Shape;230;p1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4" name="Shape 234"/>
        <p:cNvGrpSpPr/>
        <p:nvPr/>
      </p:nvGrpSpPr>
      <p:grpSpPr>
        <a:xfrm>
          <a:off x="0" y="0"/>
          <a:ext cx="0" cy="0"/>
          <a:chOff x="0" y="0"/>
          <a:chExt cx="0" cy="0"/>
        </a:xfrm>
      </p:grpSpPr>
      <p:sp>
        <p:nvSpPr>
          <p:cNvPr id="235" name="Google Shape;235;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7" name="Google Shape;23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0" name="Shape 240"/>
        <p:cNvGrpSpPr/>
        <p:nvPr/>
      </p:nvGrpSpPr>
      <p:grpSpPr>
        <a:xfrm>
          <a:off x="0" y="0"/>
          <a:ext cx="0" cy="0"/>
          <a:chOff x="0" y="0"/>
          <a:chExt cx="0" cy="0"/>
        </a:xfrm>
      </p:grpSpPr>
      <p:sp>
        <p:nvSpPr>
          <p:cNvPr id="241" name="Google Shape;241;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3" name="Google Shape;24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6" name="Shape 246"/>
        <p:cNvGrpSpPr/>
        <p:nvPr/>
      </p:nvGrpSpPr>
      <p:grpSpPr>
        <a:xfrm>
          <a:off x="0" y="0"/>
          <a:ext cx="0" cy="0"/>
          <a:chOff x="0" y="0"/>
          <a:chExt cx="0" cy="0"/>
        </a:xfrm>
      </p:grpSpPr>
      <p:sp>
        <p:nvSpPr>
          <p:cNvPr id="247" name="Google Shape;247;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49" name="Google Shape;24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14"/>
          <p:cNvSpPr txBox="1"/>
          <p:nvPr>
            <p:ph type="title"/>
          </p:nvPr>
        </p:nvSpPr>
        <p:spPr>
          <a:xfrm>
            <a:off x="1155253" y="927099"/>
            <a:ext cx="8457600" cy="7100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2400"/>
              <a:buFont typeface="Century Gothic"/>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3" name="Google Shape;43;p14"/>
          <p:cNvSpPr txBox="1"/>
          <p:nvPr>
            <p:ph idx="1" type="body"/>
          </p:nvPr>
        </p:nvSpPr>
        <p:spPr>
          <a:xfrm>
            <a:off x="1155253" y="2494299"/>
            <a:ext cx="4849200" cy="7592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1067"/>
              </a:spcBef>
              <a:spcAft>
                <a:spcPts val="0"/>
              </a:spcAft>
              <a:buSzPts val="1400"/>
              <a:buNone/>
              <a:defRPr b="0" sz="2400">
                <a:solidFill>
                  <a:schemeClr val="accent1"/>
                </a:solidFill>
              </a:defRPr>
            </a:lvl1pPr>
            <a:lvl2pPr indent="-228600" lvl="1" marL="914400" algn="l">
              <a:lnSpc>
                <a:spcPct val="100000"/>
              </a:lnSpc>
              <a:spcBef>
                <a:spcPts val="1067"/>
              </a:spcBef>
              <a:spcAft>
                <a:spcPts val="0"/>
              </a:spcAft>
              <a:buSzPts val="1200"/>
              <a:buNone/>
              <a:defRPr b="1" sz="2000"/>
            </a:lvl2pPr>
            <a:lvl3pPr indent="-228600" lvl="2" marL="1371600" algn="l">
              <a:lnSpc>
                <a:spcPct val="100000"/>
              </a:lnSpc>
              <a:spcBef>
                <a:spcPts val="1067"/>
              </a:spcBef>
              <a:spcAft>
                <a:spcPts val="0"/>
              </a:spcAft>
              <a:buSzPts val="1100"/>
              <a:buNone/>
              <a:defRPr b="1" sz="1867"/>
            </a:lvl3pPr>
            <a:lvl4pPr indent="-228600" lvl="3" marL="1828800" algn="l">
              <a:lnSpc>
                <a:spcPct val="100000"/>
              </a:lnSpc>
              <a:spcBef>
                <a:spcPts val="1067"/>
              </a:spcBef>
              <a:spcAft>
                <a:spcPts val="0"/>
              </a:spcAft>
              <a:buSzPts val="1000"/>
              <a:buNone/>
              <a:defRPr b="1" sz="1600"/>
            </a:lvl4pPr>
            <a:lvl5pPr indent="-228600" lvl="4" marL="2286000" algn="l">
              <a:lnSpc>
                <a:spcPct val="100000"/>
              </a:lnSpc>
              <a:spcBef>
                <a:spcPts val="1067"/>
              </a:spcBef>
              <a:spcAft>
                <a:spcPts val="0"/>
              </a:spcAft>
              <a:buSzPts val="1000"/>
              <a:buNone/>
              <a:defRPr b="1" sz="1600"/>
            </a:lvl5pPr>
            <a:lvl6pPr indent="-228600" lvl="5" marL="2743200" algn="l">
              <a:lnSpc>
                <a:spcPct val="100000"/>
              </a:lnSpc>
              <a:spcBef>
                <a:spcPts val="1067"/>
              </a:spcBef>
              <a:spcAft>
                <a:spcPts val="0"/>
              </a:spcAft>
              <a:buSzPts val="1000"/>
              <a:buNone/>
              <a:defRPr b="1" sz="1600"/>
            </a:lvl6pPr>
            <a:lvl7pPr indent="-228600" lvl="6" marL="3200400" algn="l">
              <a:lnSpc>
                <a:spcPct val="100000"/>
              </a:lnSpc>
              <a:spcBef>
                <a:spcPts val="1067"/>
              </a:spcBef>
              <a:spcAft>
                <a:spcPts val="0"/>
              </a:spcAft>
              <a:buSzPts val="1000"/>
              <a:buNone/>
              <a:defRPr b="1" sz="1600"/>
            </a:lvl7pPr>
            <a:lvl8pPr indent="-228600" lvl="7" marL="3657600" algn="l">
              <a:lnSpc>
                <a:spcPct val="100000"/>
              </a:lnSpc>
              <a:spcBef>
                <a:spcPts val="1067"/>
              </a:spcBef>
              <a:spcAft>
                <a:spcPts val="0"/>
              </a:spcAft>
              <a:buSzPts val="1000"/>
              <a:buNone/>
              <a:defRPr b="1" sz="1600"/>
            </a:lvl8pPr>
            <a:lvl9pPr indent="-228600" lvl="8" marL="4114800" algn="l">
              <a:lnSpc>
                <a:spcPct val="100000"/>
              </a:lnSpc>
              <a:spcBef>
                <a:spcPts val="1067"/>
              </a:spcBef>
              <a:spcAft>
                <a:spcPts val="0"/>
              </a:spcAft>
              <a:buSzPts val="1000"/>
              <a:buNone/>
              <a:defRPr b="1" sz="1600"/>
            </a:lvl9pPr>
          </a:lstStyle>
          <a:p/>
        </p:txBody>
      </p:sp>
      <p:sp>
        <p:nvSpPr>
          <p:cNvPr id="44" name="Google Shape;44;p14"/>
          <p:cNvSpPr txBox="1"/>
          <p:nvPr>
            <p:ph idx="2" type="body"/>
          </p:nvPr>
        </p:nvSpPr>
        <p:spPr>
          <a:xfrm>
            <a:off x="1155252" y="3253588"/>
            <a:ext cx="4849200" cy="27664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1067"/>
              </a:spcBef>
              <a:spcAft>
                <a:spcPts val="0"/>
              </a:spcAft>
              <a:buSzPts val="1100"/>
              <a:buChar char="►"/>
              <a:defRPr/>
            </a:lvl1pPr>
            <a:lvl2pPr indent="-298450" lvl="1" marL="914400" algn="l">
              <a:lnSpc>
                <a:spcPct val="100000"/>
              </a:lnSpc>
              <a:spcBef>
                <a:spcPts val="1067"/>
              </a:spcBef>
              <a:spcAft>
                <a:spcPts val="0"/>
              </a:spcAft>
              <a:buSzPts val="1100"/>
              <a:buChar char="►"/>
              <a:defRPr/>
            </a:lvl2pPr>
            <a:lvl3pPr indent="-298450" lvl="2" marL="1371600" algn="l">
              <a:lnSpc>
                <a:spcPct val="100000"/>
              </a:lnSpc>
              <a:spcBef>
                <a:spcPts val="1067"/>
              </a:spcBef>
              <a:spcAft>
                <a:spcPts val="0"/>
              </a:spcAft>
              <a:buSzPts val="1100"/>
              <a:buChar char="►"/>
              <a:defRPr/>
            </a:lvl3pPr>
            <a:lvl4pPr indent="-298450" lvl="3" marL="1828800" algn="l">
              <a:lnSpc>
                <a:spcPct val="100000"/>
              </a:lnSpc>
              <a:spcBef>
                <a:spcPts val="1067"/>
              </a:spcBef>
              <a:spcAft>
                <a:spcPts val="0"/>
              </a:spcAft>
              <a:buSzPts val="1100"/>
              <a:buChar char="►"/>
              <a:defRPr/>
            </a:lvl4pPr>
            <a:lvl5pPr indent="-298450" lvl="4" marL="2286000" algn="l">
              <a:lnSpc>
                <a:spcPct val="100000"/>
              </a:lnSpc>
              <a:spcBef>
                <a:spcPts val="1067"/>
              </a:spcBef>
              <a:spcAft>
                <a:spcPts val="0"/>
              </a:spcAft>
              <a:buSzPts val="1100"/>
              <a:buChar char="►"/>
              <a:defRPr/>
            </a:lvl5pPr>
            <a:lvl6pPr indent="-298450" lvl="5" marL="2743200" algn="l">
              <a:lnSpc>
                <a:spcPct val="100000"/>
              </a:lnSpc>
              <a:spcBef>
                <a:spcPts val="1067"/>
              </a:spcBef>
              <a:spcAft>
                <a:spcPts val="0"/>
              </a:spcAft>
              <a:buSzPts val="1100"/>
              <a:buChar char="►"/>
              <a:defRPr/>
            </a:lvl6pPr>
            <a:lvl7pPr indent="-298450" lvl="6" marL="3200400" algn="l">
              <a:lnSpc>
                <a:spcPct val="100000"/>
              </a:lnSpc>
              <a:spcBef>
                <a:spcPts val="1067"/>
              </a:spcBef>
              <a:spcAft>
                <a:spcPts val="0"/>
              </a:spcAft>
              <a:buSzPts val="1100"/>
              <a:buChar char="►"/>
              <a:defRPr/>
            </a:lvl7pPr>
            <a:lvl8pPr indent="-298450" lvl="7" marL="3657600" algn="l">
              <a:lnSpc>
                <a:spcPct val="100000"/>
              </a:lnSpc>
              <a:spcBef>
                <a:spcPts val="1067"/>
              </a:spcBef>
              <a:spcAft>
                <a:spcPts val="0"/>
              </a:spcAft>
              <a:buSzPts val="1100"/>
              <a:buChar char="►"/>
              <a:defRPr/>
            </a:lvl8pPr>
            <a:lvl9pPr indent="-298450" lvl="8" marL="4114800" algn="l">
              <a:lnSpc>
                <a:spcPct val="100000"/>
              </a:lnSpc>
              <a:spcBef>
                <a:spcPts val="1067"/>
              </a:spcBef>
              <a:spcAft>
                <a:spcPts val="0"/>
              </a:spcAft>
              <a:buSzPts val="1100"/>
              <a:buChar char="►"/>
              <a:defRPr/>
            </a:lvl9pPr>
          </a:lstStyle>
          <a:p/>
        </p:txBody>
      </p:sp>
      <p:sp>
        <p:nvSpPr>
          <p:cNvPr id="45" name="Google Shape;45;p14"/>
          <p:cNvSpPr txBox="1"/>
          <p:nvPr>
            <p:ph idx="3" type="body"/>
          </p:nvPr>
        </p:nvSpPr>
        <p:spPr>
          <a:xfrm>
            <a:off x="6187441" y="2489200"/>
            <a:ext cx="4849200" cy="7592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1067"/>
              </a:spcBef>
              <a:spcAft>
                <a:spcPts val="0"/>
              </a:spcAft>
              <a:buSzPts val="1400"/>
              <a:buNone/>
              <a:defRPr b="0" sz="2400">
                <a:solidFill>
                  <a:schemeClr val="accent1"/>
                </a:solidFill>
              </a:defRPr>
            </a:lvl1pPr>
            <a:lvl2pPr indent="-228600" lvl="1" marL="914400" algn="l">
              <a:lnSpc>
                <a:spcPct val="100000"/>
              </a:lnSpc>
              <a:spcBef>
                <a:spcPts val="1067"/>
              </a:spcBef>
              <a:spcAft>
                <a:spcPts val="0"/>
              </a:spcAft>
              <a:buSzPts val="1200"/>
              <a:buNone/>
              <a:defRPr b="1" sz="2000"/>
            </a:lvl2pPr>
            <a:lvl3pPr indent="-228600" lvl="2" marL="1371600" algn="l">
              <a:lnSpc>
                <a:spcPct val="100000"/>
              </a:lnSpc>
              <a:spcBef>
                <a:spcPts val="1067"/>
              </a:spcBef>
              <a:spcAft>
                <a:spcPts val="0"/>
              </a:spcAft>
              <a:buSzPts val="1100"/>
              <a:buNone/>
              <a:defRPr b="1" sz="1867"/>
            </a:lvl3pPr>
            <a:lvl4pPr indent="-228600" lvl="3" marL="1828800" algn="l">
              <a:lnSpc>
                <a:spcPct val="100000"/>
              </a:lnSpc>
              <a:spcBef>
                <a:spcPts val="1067"/>
              </a:spcBef>
              <a:spcAft>
                <a:spcPts val="0"/>
              </a:spcAft>
              <a:buSzPts val="1000"/>
              <a:buNone/>
              <a:defRPr b="1" sz="1600"/>
            </a:lvl4pPr>
            <a:lvl5pPr indent="-228600" lvl="4" marL="2286000" algn="l">
              <a:lnSpc>
                <a:spcPct val="100000"/>
              </a:lnSpc>
              <a:spcBef>
                <a:spcPts val="1067"/>
              </a:spcBef>
              <a:spcAft>
                <a:spcPts val="0"/>
              </a:spcAft>
              <a:buSzPts val="1000"/>
              <a:buNone/>
              <a:defRPr b="1" sz="1600"/>
            </a:lvl5pPr>
            <a:lvl6pPr indent="-228600" lvl="5" marL="2743200" algn="l">
              <a:lnSpc>
                <a:spcPct val="100000"/>
              </a:lnSpc>
              <a:spcBef>
                <a:spcPts val="1067"/>
              </a:spcBef>
              <a:spcAft>
                <a:spcPts val="0"/>
              </a:spcAft>
              <a:buSzPts val="1000"/>
              <a:buNone/>
              <a:defRPr b="1" sz="1600"/>
            </a:lvl6pPr>
            <a:lvl7pPr indent="-228600" lvl="6" marL="3200400" algn="l">
              <a:lnSpc>
                <a:spcPct val="100000"/>
              </a:lnSpc>
              <a:spcBef>
                <a:spcPts val="1067"/>
              </a:spcBef>
              <a:spcAft>
                <a:spcPts val="0"/>
              </a:spcAft>
              <a:buSzPts val="1000"/>
              <a:buNone/>
              <a:defRPr b="1" sz="1600"/>
            </a:lvl7pPr>
            <a:lvl8pPr indent="-228600" lvl="7" marL="3657600" algn="l">
              <a:lnSpc>
                <a:spcPct val="100000"/>
              </a:lnSpc>
              <a:spcBef>
                <a:spcPts val="1067"/>
              </a:spcBef>
              <a:spcAft>
                <a:spcPts val="0"/>
              </a:spcAft>
              <a:buSzPts val="1000"/>
              <a:buNone/>
              <a:defRPr b="1" sz="1600"/>
            </a:lvl8pPr>
            <a:lvl9pPr indent="-228600" lvl="8" marL="4114800" algn="l">
              <a:lnSpc>
                <a:spcPct val="100000"/>
              </a:lnSpc>
              <a:spcBef>
                <a:spcPts val="1067"/>
              </a:spcBef>
              <a:spcAft>
                <a:spcPts val="0"/>
              </a:spcAft>
              <a:buSzPts val="1000"/>
              <a:buNone/>
              <a:defRPr b="1" sz="1600"/>
            </a:lvl9pPr>
          </a:lstStyle>
          <a:p/>
        </p:txBody>
      </p:sp>
      <p:sp>
        <p:nvSpPr>
          <p:cNvPr id="46" name="Google Shape;46;p14"/>
          <p:cNvSpPr txBox="1"/>
          <p:nvPr>
            <p:ph idx="4" type="body"/>
          </p:nvPr>
        </p:nvSpPr>
        <p:spPr>
          <a:xfrm>
            <a:off x="6187441" y="3248491"/>
            <a:ext cx="4849200" cy="27716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1067"/>
              </a:spcBef>
              <a:spcAft>
                <a:spcPts val="0"/>
              </a:spcAft>
              <a:buSzPts val="1100"/>
              <a:buChar char="►"/>
              <a:defRPr/>
            </a:lvl1pPr>
            <a:lvl2pPr indent="-298450" lvl="1" marL="914400" algn="l">
              <a:lnSpc>
                <a:spcPct val="100000"/>
              </a:lnSpc>
              <a:spcBef>
                <a:spcPts val="1067"/>
              </a:spcBef>
              <a:spcAft>
                <a:spcPts val="0"/>
              </a:spcAft>
              <a:buSzPts val="1100"/>
              <a:buChar char="►"/>
              <a:defRPr/>
            </a:lvl2pPr>
            <a:lvl3pPr indent="-298450" lvl="2" marL="1371600" algn="l">
              <a:lnSpc>
                <a:spcPct val="100000"/>
              </a:lnSpc>
              <a:spcBef>
                <a:spcPts val="1067"/>
              </a:spcBef>
              <a:spcAft>
                <a:spcPts val="0"/>
              </a:spcAft>
              <a:buSzPts val="1100"/>
              <a:buChar char="►"/>
              <a:defRPr/>
            </a:lvl3pPr>
            <a:lvl4pPr indent="-298450" lvl="3" marL="1828800" algn="l">
              <a:lnSpc>
                <a:spcPct val="100000"/>
              </a:lnSpc>
              <a:spcBef>
                <a:spcPts val="1067"/>
              </a:spcBef>
              <a:spcAft>
                <a:spcPts val="0"/>
              </a:spcAft>
              <a:buSzPts val="1100"/>
              <a:buChar char="►"/>
              <a:defRPr/>
            </a:lvl4pPr>
            <a:lvl5pPr indent="-298450" lvl="4" marL="2286000" algn="l">
              <a:lnSpc>
                <a:spcPct val="100000"/>
              </a:lnSpc>
              <a:spcBef>
                <a:spcPts val="1067"/>
              </a:spcBef>
              <a:spcAft>
                <a:spcPts val="0"/>
              </a:spcAft>
              <a:buSzPts val="1100"/>
              <a:buChar char="►"/>
              <a:defRPr/>
            </a:lvl5pPr>
            <a:lvl6pPr indent="-298450" lvl="5" marL="2743200" algn="l">
              <a:lnSpc>
                <a:spcPct val="100000"/>
              </a:lnSpc>
              <a:spcBef>
                <a:spcPts val="1067"/>
              </a:spcBef>
              <a:spcAft>
                <a:spcPts val="0"/>
              </a:spcAft>
              <a:buSzPts val="1100"/>
              <a:buChar char="►"/>
              <a:defRPr/>
            </a:lvl6pPr>
            <a:lvl7pPr indent="-298450" lvl="6" marL="3200400" algn="l">
              <a:lnSpc>
                <a:spcPct val="100000"/>
              </a:lnSpc>
              <a:spcBef>
                <a:spcPts val="1067"/>
              </a:spcBef>
              <a:spcAft>
                <a:spcPts val="0"/>
              </a:spcAft>
              <a:buSzPts val="1100"/>
              <a:buChar char="►"/>
              <a:defRPr/>
            </a:lvl7pPr>
            <a:lvl8pPr indent="-298450" lvl="7" marL="3657600" algn="l">
              <a:lnSpc>
                <a:spcPct val="100000"/>
              </a:lnSpc>
              <a:spcBef>
                <a:spcPts val="1067"/>
              </a:spcBef>
              <a:spcAft>
                <a:spcPts val="0"/>
              </a:spcAft>
              <a:buSzPts val="1100"/>
              <a:buChar char="►"/>
              <a:defRPr/>
            </a:lvl8pPr>
            <a:lvl9pPr indent="-298450" lvl="8" marL="4114800" algn="l">
              <a:lnSpc>
                <a:spcPct val="100000"/>
              </a:lnSpc>
              <a:spcBef>
                <a:spcPts val="1067"/>
              </a:spcBef>
              <a:spcAft>
                <a:spcPts val="0"/>
              </a:spcAft>
              <a:buSzPts val="1100"/>
              <a:buChar char="►"/>
              <a:defRPr/>
            </a:lvl9pPr>
          </a:lstStyle>
          <a:p/>
        </p:txBody>
      </p:sp>
      <p:sp>
        <p:nvSpPr>
          <p:cNvPr id="47" name="Google Shape;47;p14"/>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8" name="Google Shape;48;p14"/>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14"/>
          <p:cNvSpPr txBox="1"/>
          <p:nvPr>
            <p:ph idx="12" type="sldNum"/>
          </p:nvPr>
        </p:nvSpPr>
        <p:spPr>
          <a:xfrm>
            <a:off x="10238155" y="295731"/>
            <a:ext cx="10552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2" name="Shape 252"/>
        <p:cNvGrpSpPr/>
        <p:nvPr/>
      </p:nvGrpSpPr>
      <p:grpSpPr>
        <a:xfrm>
          <a:off x="0" y="0"/>
          <a:ext cx="0" cy="0"/>
          <a:chOff x="0" y="0"/>
          <a:chExt cx="0" cy="0"/>
        </a:xfrm>
      </p:grpSpPr>
      <p:sp>
        <p:nvSpPr>
          <p:cNvPr id="253" name="Google Shape;25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5" name="Google Shape;255;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6" name="Google Shape;25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9" name="Shape 259"/>
        <p:cNvGrpSpPr/>
        <p:nvPr/>
      </p:nvGrpSpPr>
      <p:grpSpPr>
        <a:xfrm>
          <a:off x="0" y="0"/>
          <a:ext cx="0" cy="0"/>
          <a:chOff x="0" y="0"/>
          <a:chExt cx="0" cy="0"/>
        </a:xfrm>
      </p:grpSpPr>
      <p:sp>
        <p:nvSpPr>
          <p:cNvPr id="260" name="Google Shape;26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2" name="Google Shape;26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3" name="Google Shape;26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4" name="Shape 264"/>
        <p:cNvGrpSpPr/>
        <p:nvPr/>
      </p:nvGrpSpPr>
      <p:grpSpPr>
        <a:xfrm>
          <a:off x="0" y="0"/>
          <a:ext cx="0" cy="0"/>
          <a:chOff x="0" y="0"/>
          <a:chExt cx="0" cy="0"/>
        </a:xfrm>
      </p:grpSpPr>
      <p:sp>
        <p:nvSpPr>
          <p:cNvPr id="265" name="Google Shape;26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6" name="Google Shape;26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8" name="Shape 268"/>
        <p:cNvGrpSpPr/>
        <p:nvPr/>
      </p:nvGrpSpPr>
      <p:grpSpPr>
        <a:xfrm>
          <a:off x="0" y="0"/>
          <a:ext cx="0" cy="0"/>
          <a:chOff x="0" y="0"/>
          <a:chExt cx="0" cy="0"/>
        </a:xfrm>
      </p:grpSpPr>
      <p:sp>
        <p:nvSpPr>
          <p:cNvPr id="269" name="Google Shape;269;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71" name="Google Shape;271;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2" name="Google Shape;27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75" name="Shape 275"/>
        <p:cNvGrpSpPr/>
        <p:nvPr/>
      </p:nvGrpSpPr>
      <p:grpSpPr>
        <a:xfrm>
          <a:off x="0" y="0"/>
          <a:ext cx="0" cy="0"/>
          <a:chOff x="0" y="0"/>
          <a:chExt cx="0" cy="0"/>
        </a:xfrm>
      </p:grpSpPr>
      <p:sp>
        <p:nvSpPr>
          <p:cNvPr id="276" name="Google Shape;27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35"/>
          <p:cNvSpPr/>
          <p:nvPr>
            <p:ph idx="2" type="pic"/>
          </p:nvPr>
        </p:nvSpPr>
        <p:spPr>
          <a:xfrm>
            <a:off x="5183188" y="987425"/>
            <a:ext cx="6172200" cy="4873625"/>
          </a:xfrm>
          <a:prstGeom prst="rect">
            <a:avLst/>
          </a:prstGeom>
          <a:noFill/>
          <a:ln>
            <a:noFill/>
          </a:ln>
        </p:spPr>
      </p:sp>
      <p:sp>
        <p:nvSpPr>
          <p:cNvPr id="278" name="Google Shape;278;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9" name="Google Shape;27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1" name="Google Shape;28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2" name="Shape 282"/>
        <p:cNvGrpSpPr/>
        <p:nvPr/>
      </p:nvGrpSpPr>
      <p:grpSpPr>
        <a:xfrm>
          <a:off x="0" y="0"/>
          <a:ext cx="0" cy="0"/>
          <a:chOff x="0" y="0"/>
          <a:chExt cx="0" cy="0"/>
        </a:xfrm>
      </p:grpSpPr>
      <p:sp>
        <p:nvSpPr>
          <p:cNvPr id="283" name="Google Shape;283;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4" name="Google Shape;284;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5" name="Google Shape;28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6" name="Google Shape;28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88" name="Shape 288"/>
        <p:cNvGrpSpPr/>
        <p:nvPr/>
      </p:nvGrpSpPr>
      <p:grpSpPr>
        <a:xfrm>
          <a:off x="0" y="0"/>
          <a:ext cx="0" cy="0"/>
          <a:chOff x="0" y="0"/>
          <a:chExt cx="0" cy="0"/>
        </a:xfrm>
      </p:grpSpPr>
      <p:sp>
        <p:nvSpPr>
          <p:cNvPr id="289" name="Google Shape;289;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0" name="Google Shape;290;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1" name="Google Shape;29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43"/>
          <p:cNvSpPr txBox="1"/>
          <p:nvPr>
            <p:ph type="title"/>
          </p:nvPr>
        </p:nvSpPr>
        <p:spPr>
          <a:xfrm>
            <a:off x="1155253" y="927099"/>
            <a:ext cx="8457600" cy="7100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 name="Google Shape;52;p43"/>
          <p:cNvSpPr txBox="1"/>
          <p:nvPr>
            <p:ph idx="1" type="body"/>
          </p:nvPr>
        </p:nvSpPr>
        <p:spPr>
          <a:xfrm>
            <a:off x="1155255" y="2489200"/>
            <a:ext cx="8457600" cy="35308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1067"/>
              </a:spcBef>
              <a:spcAft>
                <a:spcPts val="0"/>
              </a:spcAft>
              <a:buSzPts val="1100"/>
              <a:buChar char="►"/>
              <a:defRPr/>
            </a:lvl1pPr>
            <a:lvl2pPr indent="-298450" lvl="1" marL="914400" algn="l">
              <a:lnSpc>
                <a:spcPct val="100000"/>
              </a:lnSpc>
              <a:spcBef>
                <a:spcPts val="1067"/>
              </a:spcBef>
              <a:spcAft>
                <a:spcPts val="0"/>
              </a:spcAft>
              <a:buSzPts val="1100"/>
              <a:buChar char="►"/>
              <a:defRPr/>
            </a:lvl2pPr>
            <a:lvl3pPr indent="-298450" lvl="2" marL="1371600" algn="l">
              <a:lnSpc>
                <a:spcPct val="100000"/>
              </a:lnSpc>
              <a:spcBef>
                <a:spcPts val="1067"/>
              </a:spcBef>
              <a:spcAft>
                <a:spcPts val="0"/>
              </a:spcAft>
              <a:buSzPts val="1100"/>
              <a:buChar char="►"/>
              <a:defRPr/>
            </a:lvl3pPr>
            <a:lvl4pPr indent="-298450" lvl="3" marL="1828800" algn="l">
              <a:lnSpc>
                <a:spcPct val="100000"/>
              </a:lnSpc>
              <a:spcBef>
                <a:spcPts val="1067"/>
              </a:spcBef>
              <a:spcAft>
                <a:spcPts val="0"/>
              </a:spcAft>
              <a:buSzPts val="1100"/>
              <a:buChar char="►"/>
              <a:defRPr/>
            </a:lvl4pPr>
            <a:lvl5pPr indent="-298450" lvl="4" marL="2286000" algn="l">
              <a:lnSpc>
                <a:spcPct val="100000"/>
              </a:lnSpc>
              <a:spcBef>
                <a:spcPts val="1067"/>
              </a:spcBef>
              <a:spcAft>
                <a:spcPts val="0"/>
              </a:spcAft>
              <a:buSzPts val="1100"/>
              <a:buChar char="►"/>
              <a:defRPr/>
            </a:lvl5pPr>
            <a:lvl6pPr indent="-298450" lvl="5" marL="2743200" algn="l">
              <a:lnSpc>
                <a:spcPct val="100000"/>
              </a:lnSpc>
              <a:spcBef>
                <a:spcPts val="1067"/>
              </a:spcBef>
              <a:spcAft>
                <a:spcPts val="0"/>
              </a:spcAft>
              <a:buSzPts val="1100"/>
              <a:buChar char="►"/>
              <a:defRPr/>
            </a:lvl6pPr>
            <a:lvl7pPr indent="-298450" lvl="6" marL="3200400" algn="l">
              <a:lnSpc>
                <a:spcPct val="100000"/>
              </a:lnSpc>
              <a:spcBef>
                <a:spcPts val="1067"/>
              </a:spcBef>
              <a:spcAft>
                <a:spcPts val="0"/>
              </a:spcAft>
              <a:buSzPts val="1100"/>
              <a:buChar char="►"/>
              <a:defRPr/>
            </a:lvl7pPr>
            <a:lvl8pPr indent="-298450" lvl="7" marL="3657600" algn="l">
              <a:lnSpc>
                <a:spcPct val="100000"/>
              </a:lnSpc>
              <a:spcBef>
                <a:spcPts val="1067"/>
              </a:spcBef>
              <a:spcAft>
                <a:spcPts val="0"/>
              </a:spcAft>
              <a:buSzPts val="1100"/>
              <a:buChar char="►"/>
              <a:defRPr/>
            </a:lvl8pPr>
            <a:lvl9pPr indent="-298450" lvl="8" marL="4114800" algn="l">
              <a:lnSpc>
                <a:spcPct val="100000"/>
              </a:lnSpc>
              <a:spcBef>
                <a:spcPts val="1067"/>
              </a:spcBef>
              <a:spcAft>
                <a:spcPts val="0"/>
              </a:spcAft>
              <a:buSzPts val="1100"/>
              <a:buChar char="►"/>
              <a:defRPr/>
            </a:lvl9pPr>
          </a:lstStyle>
          <a:p/>
        </p:txBody>
      </p:sp>
      <p:sp>
        <p:nvSpPr>
          <p:cNvPr id="53" name="Google Shape;53;p43"/>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4" name="Google Shape;54;p43"/>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5" name="Google Shape;55;p43"/>
          <p:cNvSpPr txBox="1"/>
          <p:nvPr>
            <p:ph idx="12" type="sldNum"/>
          </p:nvPr>
        </p:nvSpPr>
        <p:spPr>
          <a:xfrm>
            <a:off x="10238155" y="295731"/>
            <a:ext cx="10552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bg>
      <p:bgPr>
        <a:blipFill>
          <a:blip r:embed="rId2">
            <a:alphaModFix/>
          </a:blip>
          <a:stretch>
            <a:fillRect/>
          </a:stretch>
        </a:blipFill>
      </p:bgPr>
    </p:bg>
    <p:spTree>
      <p:nvGrpSpPr>
        <p:cNvPr id="56" name="Shape 56"/>
        <p:cNvGrpSpPr/>
        <p:nvPr/>
      </p:nvGrpSpPr>
      <p:grpSpPr>
        <a:xfrm>
          <a:off x="0" y="0"/>
          <a:ext cx="0" cy="0"/>
          <a:chOff x="0" y="0"/>
          <a:chExt cx="0" cy="0"/>
        </a:xfrm>
      </p:grpSpPr>
      <p:grpSp>
        <p:nvGrpSpPr>
          <p:cNvPr id="57" name="Google Shape;57;p15"/>
          <p:cNvGrpSpPr/>
          <p:nvPr/>
        </p:nvGrpSpPr>
        <p:grpSpPr>
          <a:xfrm>
            <a:off x="0" y="1"/>
            <a:ext cx="12192000" cy="6860799"/>
            <a:chOff x="0" y="0"/>
            <a:chExt cx="9144000" cy="6860799"/>
          </a:xfrm>
        </p:grpSpPr>
        <p:sp>
          <p:nvSpPr>
            <p:cNvPr id="58" name="Google Shape;58;p15"/>
            <p:cNvSpPr/>
            <p:nvPr/>
          </p:nvSpPr>
          <p:spPr>
            <a:xfrm>
              <a:off x="0" y="0"/>
              <a:ext cx="9118800" cy="6858000"/>
            </a:xfrm>
            <a:prstGeom prst="rect">
              <a:avLst/>
            </a:prstGeom>
            <a:blipFill rotWithShape="1">
              <a:blip r:embed="rId3">
                <a:alphaModFix/>
              </a:blip>
              <a:stretch>
                <a:fillRect b="0" l="-16701" r="-16977"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59" name="Google Shape;59;p15"/>
            <p:cNvSpPr/>
            <p:nvPr/>
          </p:nvSpPr>
          <p:spPr>
            <a:xfrm>
              <a:off x="6299432" y="1676400"/>
              <a:ext cx="2819400" cy="2819400"/>
            </a:xfrm>
            <a:prstGeom prst="ellipse">
              <a:avLst/>
            </a:prstGeom>
            <a:gradFill>
              <a:gsLst>
                <a:gs pos="0">
                  <a:srgbClr val="75CEEC">
                    <a:alpha val="4313"/>
                  </a:srgbClr>
                </a:gs>
                <a:gs pos="36000">
                  <a:srgbClr val="75CEEC">
                    <a:alpha val="3529"/>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60" name="Google Shape;60;p15"/>
            <p:cNvSpPr/>
            <p:nvPr/>
          </p:nvSpPr>
          <p:spPr>
            <a:xfrm>
              <a:off x="0" y="2667000"/>
              <a:ext cx="4191000" cy="4191000"/>
            </a:xfrm>
            <a:prstGeom prst="ellipse">
              <a:avLst/>
            </a:prstGeom>
            <a:gradFill>
              <a:gsLst>
                <a:gs pos="0">
                  <a:srgbClr val="75CEEC">
                    <a:alpha val="8627"/>
                  </a:srgbClr>
                </a:gs>
                <a:gs pos="36000">
                  <a:srgbClr val="75CEEC">
                    <a:alpha val="7450"/>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61" name="Google Shape;61;p15"/>
            <p:cNvSpPr/>
            <p:nvPr/>
          </p:nvSpPr>
          <p:spPr>
            <a:xfrm>
              <a:off x="5689832" y="0"/>
              <a:ext cx="1600200" cy="1600200"/>
            </a:xfrm>
            <a:prstGeom prst="ellipse">
              <a:avLst/>
            </a:prstGeom>
            <a:gradFill>
              <a:gsLst>
                <a:gs pos="0">
                  <a:srgbClr val="F7F7F7">
                    <a:alpha val="11372"/>
                  </a:srgbClr>
                </a:gs>
                <a:gs pos="36000">
                  <a:srgbClr val="F7F7F7">
                    <a:alpha val="4313"/>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62" name="Google Shape;62;p15"/>
            <p:cNvSpPr/>
            <p:nvPr/>
          </p:nvSpPr>
          <p:spPr>
            <a:xfrm>
              <a:off x="6299432" y="5870199"/>
              <a:ext cx="990600" cy="990600"/>
            </a:xfrm>
            <a:prstGeom prst="ellipse">
              <a:avLst/>
            </a:prstGeom>
            <a:gradFill>
              <a:gsLst>
                <a:gs pos="0">
                  <a:srgbClr val="F7F7F7">
                    <a:alpha val="11372"/>
                  </a:srgbClr>
                </a:gs>
                <a:gs pos="36000">
                  <a:srgbClr val="F7F7F7">
                    <a:alpha val="4313"/>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63" name="Google Shape;63;p15"/>
            <p:cNvSpPr/>
            <p:nvPr/>
          </p:nvSpPr>
          <p:spPr>
            <a:xfrm>
              <a:off x="0" y="2895600"/>
              <a:ext cx="2362200" cy="2362200"/>
            </a:xfrm>
            <a:prstGeom prst="ellipse">
              <a:avLst/>
            </a:prstGeom>
            <a:gradFill>
              <a:gsLst>
                <a:gs pos="0">
                  <a:srgbClr val="75CEEC">
                    <a:alpha val="5490"/>
                  </a:srgbClr>
                </a:gs>
                <a:gs pos="36000">
                  <a:srgbClr val="75CEEC">
                    <a:alpha val="5490"/>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64" name="Google Shape;64;p15"/>
            <p:cNvSpPr/>
            <p:nvPr/>
          </p:nvSpPr>
          <p:spPr>
            <a:xfrm rot="4966657">
              <a:off x="4673044" y="5107507"/>
              <a:ext cx="2377690" cy="317746"/>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65" name="Google Shape;65;p15"/>
            <p:cNvSpPr/>
            <p:nvPr/>
          </p:nvSpPr>
          <p:spPr>
            <a:xfrm rot="5400000">
              <a:off x="1299307" y="1765596"/>
              <a:ext cx="5995995" cy="3326810"/>
            </a:xfrm>
            <a:custGeom>
              <a:rect b="b" l="l" r="r" t="t"/>
              <a:pathLst>
                <a:path extrusionOk="0" h="2752" w="496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66" name="Google Shape;66;p15"/>
            <p:cNvSpPr/>
            <p:nvPr/>
          </p:nvSpPr>
          <p:spPr>
            <a:xfrm>
              <a:off x="414867" y="402165"/>
              <a:ext cx="4610700" cy="60537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67" name="Google Shape;67;p15"/>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68" name="Google Shape;68;p15"/>
          <p:cNvSpPr txBox="1"/>
          <p:nvPr>
            <p:ph type="title"/>
          </p:nvPr>
        </p:nvSpPr>
        <p:spPr>
          <a:xfrm rot="5400000">
            <a:off x="6657556" y="3015599"/>
            <a:ext cx="4572000" cy="14364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9" name="Google Shape;69;p15"/>
          <p:cNvSpPr txBox="1"/>
          <p:nvPr>
            <p:ph idx="1" type="body"/>
          </p:nvPr>
        </p:nvSpPr>
        <p:spPr>
          <a:xfrm rot="5400000">
            <a:off x="1814099" y="788999"/>
            <a:ext cx="4572000" cy="58896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1067"/>
              </a:spcBef>
              <a:spcAft>
                <a:spcPts val="0"/>
              </a:spcAft>
              <a:buSzPts val="1100"/>
              <a:buChar char="►"/>
              <a:defRPr/>
            </a:lvl1pPr>
            <a:lvl2pPr indent="-298450" lvl="1" marL="914400" algn="l">
              <a:lnSpc>
                <a:spcPct val="100000"/>
              </a:lnSpc>
              <a:spcBef>
                <a:spcPts val="1067"/>
              </a:spcBef>
              <a:spcAft>
                <a:spcPts val="0"/>
              </a:spcAft>
              <a:buSzPts val="1100"/>
              <a:buChar char="►"/>
              <a:defRPr/>
            </a:lvl2pPr>
            <a:lvl3pPr indent="-298450" lvl="2" marL="1371600" algn="l">
              <a:lnSpc>
                <a:spcPct val="100000"/>
              </a:lnSpc>
              <a:spcBef>
                <a:spcPts val="1067"/>
              </a:spcBef>
              <a:spcAft>
                <a:spcPts val="0"/>
              </a:spcAft>
              <a:buSzPts val="1100"/>
              <a:buChar char="►"/>
              <a:defRPr/>
            </a:lvl3pPr>
            <a:lvl4pPr indent="-298450" lvl="3" marL="1828800" algn="l">
              <a:lnSpc>
                <a:spcPct val="100000"/>
              </a:lnSpc>
              <a:spcBef>
                <a:spcPts val="1067"/>
              </a:spcBef>
              <a:spcAft>
                <a:spcPts val="0"/>
              </a:spcAft>
              <a:buSzPts val="1100"/>
              <a:buChar char="►"/>
              <a:defRPr/>
            </a:lvl4pPr>
            <a:lvl5pPr indent="-298450" lvl="4" marL="2286000" algn="l">
              <a:lnSpc>
                <a:spcPct val="100000"/>
              </a:lnSpc>
              <a:spcBef>
                <a:spcPts val="1067"/>
              </a:spcBef>
              <a:spcAft>
                <a:spcPts val="0"/>
              </a:spcAft>
              <a:buSzPts val="1100"/>
              <a:buChar char="►"/>
              <a:defRPr/>
            </a:lvl5pPr>
            <a:lvl6pPr indent="-298450" lvl="5" marL="2743200" algn="l">
              <a:lnSpc>
                <a:spcPct val="100000"/>
              </a:lnSpc>
              <a:spcBef>
                <a:spcPts val="1067"/>
              </a:spcBef>
              <a:spcAft>
                <a:spcPts val="0"/>
              </a:spcAft>
              <a:buSzPts val="1100"/>
              <a:buChar char="►"/>
              <a:defRPr/>
            </a:lvl6pPr>
            <a:lvl7pPr indent="-298450" lvl="6" marL="3200400" algn="l">
              <a:lnSpc>
                <a:spcPct val="100000"/>
              </a:lnSpc>
              <a:spcBef>
                <a:spcPts val="1067"/>
              </a:spcBef>
              <a:spcAft>
                <a:spcPts val="0"/>
              </a:spcAft>
              <a:buSzPts val="1100"/>
              <a:buChar char="►"/>
              <a:defRPr/>
            </a:lvl7pPr>
            <a:lvl8pPr indent="-298450" lvl="7" marL="3657600" algn="l">
              <a:lnSpc>
                <a:spcPct val="100000"/>
              </a:lnSpc>
              <a:spcBef>
                <a:spcPts val="1067"/>
              </a:spcBef>
              <a:spcAft>
                <a:spcPts val="0"/>
              </a:spcAft>
              <a:buSzPts val="1100"/>
              <a:buChar char="►"/>
              <a:defRPr/>
            </a:lvl8pPr>
            <a:lvl9pPr indent="-298450" lvl="8" marL="4114800" algn="l">
              <a:lnSpc>
                <a:spcPct val="100000"/>
              </a:lnSpc>
              <a:spcBef>
                <a:spcPts val="1067"/>
              </a:spcBef>
              <a:spcAft>
                <a:spcPts val="0"/>
              </a:spcAft>
              <a:buSzPts val="1100"/>
              <a:buChar char="►"/>
              <a:defRPr/>
            </a:lvl9pPr>
          </a:lstStyle>
          <a:p/>
        </p:txBody>
      </p:sp>
      <p:sp>
        <p:nvSpPr>
          <p:cNvPr id="70" name="Google Shape;70;p15"/>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p15"/>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2" name="Google Shape;72;p15"/>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313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73" name="Google Shape;73;p15"/>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74" name="Shape 74"/>
        <p:cNvGrpSpPr/>
        <p:nvPr/>
      </p:nvGrpSpPr>
      <p:grpSpPr>
        <a:xfrm>
          <a:off x="0" y="0"/>
          <a:ext cx="0" cy="0"/>
          <a:chOff x="0" y="0"/>
          <a:chExt cx="0" cy="0"/>
        </a:xfrm>
      </p:grpSpPr>
      <p:sp>
        <p:nvSpPr>
          <p:cNvPr id="75" name="Google Shape;75;p16"/>
          <p:cNvSpPr txBox="1"/>
          <p:nvPr>
            <p:ph type="title"/>
          </p:nvPr>
        </p:nvSpPr>
        <p:spPr>
          <a:xfrm>
            <a:off x="1155255" y="922305"/>
            <a:ext cx="8564800" cy="7148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2400"/>
              <a:buFont typeface="Century Gothic"/>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16"/>
          <p:cNvSpPr txBox="1"/>
          <p:nvPr>
            <p:ph idx="1" type="body"/>
          </p:nvPr>
        </p:nvSpPr>
        <p:spPr>
          <a:xfrm>
            <a:off x="1155255" y="2489200"/>
            <a:ext cx="3084400" cy="6580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1067"/>
              </a:spcBef>
              <a:spcAft>
                <a:spcPts val="0"/>
              </a:spcAft>
              <a:buSzPts val="1200"/>
              <a:buNone/>
              <a:defRPr b="0" sz="2000">
                <a:solidFill>
                  <a:schemeClr val="accent1"/>
                </a:solidFill>
              </a:defRPr>
            </a:lvl1pPr>
            <a:lvl2pPr indent="-228600" lvl="1" marL="914400" algn="l">
              <a:lnSpc>
                <a:spcPct val="100000"/>
              </a:lnSpc>
              <a:spcBef>
                <a:spcPts val="1067"/>
              </a:spcBef>
              <a:spcAft>
                <a:spcPts val="0"/>
              </a:spcAft>
              <a:buSzPts val="1200"/>
              <a:buNone/>
              <a:defRPr b="1" sz="2000"/>
            </a:lvl2pPr>
            <a:lvl3pPr indent="-228600" lvl="2" marL="1371600" algn="l">
              <a:lnSpc>
                <a:spcPct val="100000"/>
              </a:lnSpc>
              <a:spcBef>
                <a:spcPts val="1067"/>
              </a:spcBef>
              <a:spcAft>
                <a:spcPts val="0"/>
              </a:spcAft>
              <a:buSzPts val="1100"/>
              <a:buNone/>
              <a:defRPr b="1" sz="1867"/>
            </a:lvl3pPr>
            <a:lvl4pPr indent="-228600" lvl="3" marL="1828800" algn="l">
              <a:lnSpc>
                <a:spcPct val="100000"/>
              </a:lnSpc>
              <a:spcBef>
                <a:spcPts val="1067"/>
              </a:spcBef>
              <a:spcAft>
                <a:spcPts val="0"/>
              </a:spcAft>
              <a:buSzPts val="1000"/>
              <a:buNone/>
              <a:defRPr b="1" sz="1600"/>
            </a:lvl4pPr>
            <a:lvl5pPr indent="-228600" lvl="4" marL="2286000" algn="l">
              <a:lnSpc>
                <a:spcPct val="100000"/>
              </a:lnSpc>
              <a:spcBef>
                <a:spcPts val="1067"/>
              </a:spcBef>
              <a:spcAft>
                <a:spcPts val="0"/>
              </a:spcAft>
              <a:buSzPts val="1000"/>
              <a:buNone/>
              <a:defRPr b="1" sz="1600"/>
            </a:lvl5pPr>
            <a:lvl6pPr indent="-228600" lvl="5" marL="2743200" algn="l">
              <a:lnSpc>
                <a:spcPct val="100000"/>
              </a:lnSpc>
              <a:spcBef>
                <a:spcPts val="1067"/>
              </a:spcBef>
              <a:spcAft>
                <a:spcPts val="0"/>
              </a:spcAft>
              <a:buSzPts val="1000"/>
              <a:buNone/>
              <a:defRPr b="1" sz="1600"/>
            </a:lvl6pPr>
            <a:lvl7pPr indent="-228600" lvl="6" marL="3200400" algn="l">
              <a:lnSpc>
                <a:spcPct val="100000"/>
              </a:lnSpc>
              <a:spcBef>
                <a:spcPts val="1067"/>
              </a:spcBef>
              <a:spcAft>
                <a:spcPts val="0"/>
              </a:spcAft>
              <a:buSzPts val="1000"/>
              <a:buNone/>
              <a:defRPr b="1" sz="1600"/>
            </a:lvl7pPr>
            <a:lvl8pPr indent="-228600" lvl="7" marL="3657600" algn="l">
              <a:lnSpc>
                <a:spcPct val="100000"/>
              </a:lnSpc>
              <a:spcBef>
                <a:spcPts val="1067"/>
              </a:spcBef>
              <a:spcAft>
                <a:spcPts val="0"/>
              </a:spcAft>
              <a:buSzPts val="1000"/>
              <a:buNone/>
              <a:defRPr b="1" sz="1600"/>
            </a:lvl8pPr>
            <a:lvl9pPr indent="-228600" lvl="8" marL="4114800" algn="l">
              <a:lnSpc>
                <a:spcPct val="100000"/>
              </a:lnSpc>
              <a:spcBef>
                <a:spcPts val="1067"/>
              </a:spcBef>
              <a:spcAft>
                <a:spcPts val="0"/>
              </a:spcAft>
              <a:buSzPts val="1000"/>
              <a:buNone/>
              <a:defRPr b="1" sz="1600"/>
            </a:lvl9pPr>
          </a:lstStyle>
          <a:p/>
        </p:txBody>
      </p:sp>
      <p:sp>
        <p:nvSpPr>
          <p:cNvPr id="77" name="Google Shape;77;p16"/>
          <p:cNvSpPr txBox="1"/>
          <p:nvPr>
            <p:ph idx="2" type="body"/>
          </p:nvPr>
        </p:nvSpPr>
        <p:spPr>
          <a:xfrm>
            <a:off x="1155253" y="3147165"/>
            <a:ext cx="3084400" cy="28776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700"/>
              <a:buNone/>
              <a:defRPr sz="1200"/>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78" name="Google Shape;78;p16"/>
          <p:cNvSpPr txBox="1"/>
          <p:nvPr>
            <p:ph idx="3" type="body"/>
          </p:nvPr>
        </p:nvSpPr>
        <p:spPr>
          <a:xfrm>
            <a:off x="4544629" y="2489200"/>
            <a:ext cx="3102400" cy="6580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1067"/>
              </a:spcBef>
              <a:spcAft>
                <a:spcPts val="0"/>
              </a:spcAft>
              <a:buSzPts val="1200"/>
              <a:buNone/>
              <a:defRPr b="0" sz="2000">
                <a:solidFill>
                  <a:schemeClr val="accent1"/>
                </a:solidFill>
              </a:defRPr>
            </a:lvl1pPr>
            <a:lvl2pPr indent="-228600" lvl="1" marL="914400" algn="l">
              <a:lnSpc>
                <a:spcPct val="100000"/>
              </a:lnSpc>
              <a:spcBef>
                <a:spcPts val="1067"/>
              </a:spcBef>
              <a:spcAft>
                <a:spcPts val="0"/>
              </a:spcAft>
              <a:buSzPts val="1200"/>
              <a:buNone/>
              <a:defRPr b="1" sz="2000"/>
            </a:lvl2pPr>
            <a:lvl3pPr indent="-228600" lvl="2" marL="1371600" algn="l">
              <a:lnSpc>
                <a:spcPct val="100000"/>
              </a:lnSpc>
              <a:spcBef>
                <a:spcPts val="1067"/>
              </a:spcBef>
              <a:spcAft>
                <a:spcPts val="0"/>
              </a:spcAft>
              <a:buSzPts val="1100"/>
              <a:buNone/>
              <a:defRPr b="1" sz="1867"/>
            </a:lvl3pPr>
            <a:lvl4pPr indent="-228600" lvl="3" marL="1828800" algn="l">
              <a:lnSpc>
                <a:spcPct val="100000"/>
              </a:lnSpc>
              <a:spcBef>
                <a:spcPts val="1067"/>
              </a:spcBef>
              <a:spcAft>
                <a:spcPts val="0"/>
              </a:spcAft>
              <a:buSzPts val="1000"/>
              <a:buNone/>
              <a:defRPr b="1" sz="1600"/>
            </a:lvl4pPr>
            <a:lvl5pPr indent="-228600" lvl="4" marL="2286000" algn="l">
              <a:lnSpc>
                <a:spcPct val="100000"/>
              </a:lnSpc>
              <a:spcBef>
                <a:spcPts val="1067"/>
              </a:spcBef>
              <a:spcAft>
                <a:spcPts val="0"/>
              </a:spcAft>
              <a:buSzPts val="1000"/>
              <a:buNone/>
              <a:defRPr b="1" sz="1600"/>
            </a:lvl5pPr>
            <a:lvl6pPr indent="-228600" lvl="5" marL="2743200" algn="l">
              <a:lnSpc>
                <a:spcPct val="100000"/>
              </a:lnSpc>
              <a:spcBef>
                <a:spcPts val="1067"/>
              </a:spcBef>
              <a:spcAft>
                <a:spcPts val="0"/>
              </a:spcAft>
              <a:buSzPts val="1000"/>
              <a:buNone/>
              <a:defRPr b="1" sz="1600"/>
            </a:lvl6pPr>
            <a:lvl7pPr indent="-228600" lvl="6" marL="3200400" algn="l">
              <a:lnSpc>
                <a:spcPct val="100000"/>
              </a:lnSpc>
              <a:spcBef>
                <a:spcPts val="1067"/>
              </a:spcBef>
              <a:spcAft>
                <a:spcPts val="0"/>
              </a:spcAft>
              <a:buSzPts val="1000"/>
              <a:buNone/>
              <a:defRPr b="1" sz="1600"/>
            </a:lvl7pPr>
            <a:lvl8pPr indent="-228600" lvl="7" marL="3657600" algn="l">
              <a:lnSpc>
                <a:spcPct val="100000"/>
              </a:lnSpc>
              <a:spcBef>
                <a:spcPts val="1067"/>
              </a:spcBef>
              <a:spcAft>
                <a:spcPts val="0"/>
              </a:spcAft>
              <a:buSzPts val="1000"/>
              <a:buNone/>
              <a:defRPr b="1" sz="1600"/>
            </a:lvl8pPr>
            <a:lvl9pPr indent="-228600" lvl="8" marL="4114800" algn="l">
              <a:lnSpc>
                <a:spcPct val="100000"/>
              </a:lnSpc>
              <a:spcBef>
                <a:spcPts val="1067"/>
              </a:spcBef>
              <a:spcAft>
                <a:spcPts val="0"/>
              </a:spcAft>
              <a:buSzPts val="1000"/>
              <a:buNone/>
              <a:defRPr b="1" sz="1600"/>
            </a:lvl9pPr>
          </a:lstStyle>
          <a:p/>
        </p:txBody>
      </p:sp>
      <p:sp>
        <p:nvSpPr>
          <p:cNvPr id="79" name="Google Shape;79;p16"/>
          <p:cNvSpPr txBox="1"/>
          <p:nvPr>
            <p:ph idx="4" type="body"/>
          </p:nvPr>
        </p:nvSpPr>
        <p:spPr>
          <a:xfrm>
            <a:off x="4544629" y="3147165"/>
            <a:ext cx="3102400" cy="28700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700"/>
              <a:buNone/>
              <a:defRPr sz="1200"/>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80" name="Google Shape;80;p16"/>
          <p:cNvSpPr txBox="1"/>
          <p:nvPr>
            <p:ph idx="5" type="body"/>
          </p:nvPr>
        </p:nvSpPr>
        <p:spPr>
          <a:xfrm>
            <a:off x="7951760" y="2489201"/>
            <a:ext cx="3084800" cy="6580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1067"/>
              </a:spcBef>
              <a:spcAft>
                <a:spcPts val="0"/>
              </a:spcAft>
              <a:buSzPts val="1200"/>
              <a:buNone/>
              <a:defRPr b="0" sz="2000">
                <a:solidFill>
                  <a:schemeClr val="accent1"/>
                </a:solidFill>
              </a:defRPr>
            </a:lvl1pPr>
            <a:lvl2pPr indent="-228600" lvl="1" marL="914400" algn="l">
              <a:lnSpc>
                <a:spcPct val="100000"/>
              </a:lnSpc>
              <a:spcBef>
                <a:spcPts val="1067"/>
              </a:spcBef>
              <a:spcAft>
                <a:spcPts val="0"/>
              </a:spcAft>
              <a:buSzPts val="1200"/>
              <a:buNone/>
              <a:defRPr b="1" sz="2000"/>
            </a:lvl2pPr>
            <a:lvl3pPr indent="-228600" lvl="2" marL="1371600" algn="l">
              <a:lnSpc>
                <a:spcPct val="100000"/>
              </a:lnSpc>
              <a:spcBef>
                <a:spcPts val="1067"/>
              </a:spcBef>
              <a:spcAft>
                <a:spcPts val="0"/>
              </a:spcAft>
              <a:buSzPts val="1100"/>
              <a:buNone/>
              <a:defRPr b="1" sz="1867"/>
            </a:lvl3pPr>
            <a:lvl4pPr indent="-228600" lvl="3" marL="1828800" algn="l">
              <a:lnSpc>
                <a:spcPct val="100000"/>
              </a:lnSpc>
              <a:spcBef>
                <a:spcPts val="1067"/>
              </a:spcBef>
              <a:spcAft>
                <a:spcPts val="0"/>
              </a:spcAft>
              <a:buSzPts val="1000"/>
              <a:buNone/>
              <a:defRPr b="1" sz="1600"/>
            </a:lvl4pPr>
            <a:lvl5pPr indent="-228600" lvl="4" marL="2286000" algn="l">
              <a:lnSpc>
                <a:spcPct val="100000"/>
              </a:lnSpc>
              <a:spcBef>
                <a:spcPts val="1067"/>
              </a:spcBef>
              <a:spcAft>
                <a:spcPts val="0"/>
              </a:spcAft>
              <a:buSzPts val="1000"/>
              <a:buNone/>
              <a:defRPr b="1" sz="1600"/>
            </a:lvl5pPr>
            <a:lvl6pPr indent="-228600" lvl="5" marL="2743200" algn="l">
              <a:lnSpc>
                <a:spcPct val="100000"/>
              </a:lnSpc>
              <a:spcBef>
                <a:spcPts val="1067"/>
              </a:spcBef>
              <a:spcAft>
                <a:spcPts val="0"/>
              </a:spcAft>
              <a:buSzPts val="1000"/>
              <a:buNone/>
              <a:defRPr b="1" sz="1600"/>
            </a:lvl6pPr>
            <a:lvl7pPr indent="-228600" lvl="6" marL="3200400" algn="l">
              <a:lnSpc>
                <a:spcPct val="100000"/>
              </a:lnSpc>
              <a:spcBef>
                <a:spcPts val="1067"/>
              </a:spcBef>
              <a:spcAft>
                <a:spcPts val="0"/>
              </a:spcAft>
              <a:buSzPts val="1000"/>
              <a:buNone/>
              <a:defRPr b="1" sz="1600"/>
            </a:lvl7pPr>
            <a:lvl8pPr indent="-228600" lvl="7" marL="3657600" algn="l">
              <a:lnSpc>
                <a:spcPct val="100000"/>
              </a:lnSpc>
              <a:spcBef>
                <a:spcPts val="1067"/>
              </a:spcBef>
              <a:spcAft>
                <a:spcPts val="0"/>
              </a:spcAft>
              <a:buSzPts val="1000"/>
              <a:buNone/>
              <a:defRPr b="1" sz="1600"/>
            </a:lvl8pPr>
            <a:lvl9pPr indent="-228600" lvl="8" marL="4114800" algn="l">
              <a:lnSpc>
                <a:spcPct val="100000"/>
              </a:lnSpc>
              <a:spcBef>
                <a:spcPts val="1067"/>
              </a:spcBef>
              <a:spcAft>
                <a:spcPts val="0"/>
              </a:spcAft>
              <a:buSzPts val="1000"/>
              <a:buNone/>
              <a:defRPr b="1" sz="1600"/>
            </a:lvl9pPr>
          </a:lstStyle>
          <a:p/>
        </p:txBody>
      </p:sp>
      <p:sp>
        <p:nvSpPr>
          <p:cNvPr id="81" name="Google Shape;81;p16"/>
          <p:cNvSpPr txBox="1"/>
          <p:nvPr>
            <p:ph idx="6" type="body"/>
          </p:nvPr>
        </p:nvSpPr>
        <p:spPr>
          <a:xfrm>
            <a:off x="7951761" y="3147164"/>
            <a:ext cx="3084800" cy="28884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700"/>
              <a:buNone/>
              <a:defRPr sz="1200"/>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cxnSp>
        <p:nvCxnSpPr>
          <p:cNvPr id="82" name="Google Shape;82;p16"/>
          <p:cNvCxnSpPr/>
          <p:nvPr/>
        </p:nvCxnSpPr>
        <p:spPr>
          <a:xfrm>
            <a:off x="4392707" y="2489201"/>
            <a:ext cx="0" cy="3546400"/>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83" name="Google Shape;83;p16"/>
          <p:cNvCxnSpPr/>
          <p:nvPr/>
        </p:nvCxnSpPr>
        <p:spPr>
          <a:xfrm>
            <a:off x="7799361" y="2489201"/>
            <a:ext cx="0" cy="3546400"/>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84" name="Google Shape;84;p16"/>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16"/>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6" name="Google Shape;86;p16"/>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bg>
      <p:bgPr>
        <a:blipFill>
          <a:blip r:embed="rId2">
            <a:alphaModFix/>
          </a:blip>
          <a:stretch>
            <a:fillRect/>
          </a:stretch>
        </a:blipFill>
      </p:bgPr>
    </p:bg>
    <p:spTree>
      <p:nvGrpSpPr>
        <p:cNvPr id="87" name="Shape 87"/>
        <p:cNvGrpSpPr/>
        <p:nvPr/>
      </p:nvGrpSpPr>
      <p:grpSpPr>
        <a:xfrm>
          <a:off x="0" y="0"/>
          <a:ext cx="0" cy="0"/>
          <a:chOff x="0" y="0"/>
          <a:chExt cx="0" cy="0"/>
        </a:xfrm>
      </p:grpSpPr>
      <p:sp>
        <p:nvSpPr>
          <p:cNvPr id="88" name="Google Shape;88;p18"/>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9" name="Google Shape;89;p18"/>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0" name="Google Shape;90;p18"/>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313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91" name="Google Shape;91;p18"/>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19"/>
          <p:cNvSpPr txBox="1"/>
          <p:nvPr>
            <p:ph type="title"/>
          </p:nvPr>
        </p:nvSpPr>
        <p:spPr>
          <a:xfrm>
            <a:off x="1155253" y="927099"/>
            <a:ext cx="8457600" cy="7100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4" name="Google Shape;94;p19"/>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5" name="Google Shape;95;p19"/>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6" name="Google Shape;96;p19"/>
          <p:cNvSpPr txBox="1"/>
          <p:nvPr>
            <p:ph idx="12" type="sldNum"/>
          </p:nvPr>
        </p:nvSpPr>
        <p:spPr>
          <a:xfrm>
            <a:off x="10238155" y="295731"/>
            <a:ext cx="10552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97" name="Shape 97"/>
        <p:cNvGrpSpPr/>
        <p:nvPr/>
      </p:nvGrpSpPr>
      <p:grpSpPr>
        <a:xfrm>
          <a:off x="0" y="0"/>
          <a:ext cx="0" cy="0"/>
          <a:chOff x="0" y="0"/>
          <a:chExt cx="0" cy="0"/>
        </a:xfrm>
      </p:grpSpPr>
      <p:sp>
        <p:nvSpPr>
          <p:cNvPr id="98" name="Google Shape;98;p20"/>
          <p:cNvSpPr txBox="1"/>
          <p:nvPr>
            <p:ph type="title"/>
          </p:nvPr>
        </p:nvSpPr>
        <p:spPr>
          <a:xfrm>
            <a:off x="1155255" y="927101"/>
            <a:ext cx="8564800" cy="7100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2400"/>
              <a:buFont typeface="Century Gothic"/>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9" name="Google Shape;99;p20"/>
          <p:cNvSpPr txBox="1"/>
          <p:nvPr>
            <p:ph idx="1" type="body"/>
          </p:nvPr>
        </p:nvSpPr>
        <p:spPr>
          <a:xfrm>
            <a:off x="1175281" y="4180095"/>
            <a:ext cx="3065200" cy="6580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1067"/>
              </a:spcBef>
              <a:spcAft>
                <a:spcPts val="0"/>
              </a:spcAft>
              <a:buSzPts val="1200"/>
              <a:buNone/>
              <a:defRPr b="0" sz="2000">
                <a:solidFill>
                  <a:schemeClr val="accent1"/>
                </a:solidFill>
              </a:defRPr>
            </a:lvl1pPr>
            <a:lvl2pPr indent="-228600" lvl="1" marL="914400" algn="l">
              <a:lnSpc>
                <a:spcPct val="100000"/>
              </a:lnSpc>
              <a:spcBef>
                <a:spcPts val="1067"/>
              </a:spcBef>
              <a:spcAft>
                <a:spcPts val="0"/>
              </a:spcAft>
              <a:buSzPts val="1200"/>
              <a:buNone/>
              <a:defRPr b="1" sz="2000"/>
            </a:lvl2pPr>
            <a:lvl3pPr indent="-228600" lvl="2" marL="1371600" algn="l">
              <a:lnSpc>
                <a:spcPct val="100000"/>
              </a:lnSpc>
              <a:spcBef>
                <a:spcPts val="1067"/>
              </a:spcBef>
              <a:spcAft>
                <a:spcPts val="0"/>
              </a:spcAft>
              <a:buSzPts val="1100"/>
              <a:buNone/>
              <a:defRPr b="1" sz="1867"/>
            </a:lvl3pPr>
            <a:lvl4pPr indent="-228600" lvl="3" marL="1828800" algn="l">
              <a:lnSpc>
                <a:spcPct val="100000"/>
              </a:lnSpc>
              <a:spcBef>
                <a:spcPts val="1067"/>
              </a:spcBef>
              <a:spcAft>
                <a:spcPts val="0"/>
              </a:spcAft>
              <a:buSzPts val="1000"/>
              <a:buNone/>
              <a:defRPr b="1" sz="1600"/>
            </a:lvl4pPr>
            <a:lvl5pPr indent="-228600" lvl="4" marL="2286000" algn="l">
              <a:lnSpc>
                <a:spcPct val="100000"/>
              </a:lnSpc>
              <a:spcBef>
                <a:spcPts val="1067"/>
              </a:spcBef>
              <a:spcAft>
                <a:spcPts val="0"/>
              </a:spcAft>
              <a:buSzPts val="1000"/>
              <a:buNone/>
              <a:defRPr b="1" sz="1600"/>
            </a:lvl5pPr>
            <a:lvl6pPr indent="-228600" lvl="5" marL="2743200" algn="l">
              <a:lnSpc>
                <a:spcPct val="100000"/>
              </a:lnSpc>
              <a:spcBef>
                <a:spcPts val="1067"/>
              </a:spcBef>
              <a:spcAft>
                <a:spcPts val="0"/>
              </a:spcAft>
              <a:buSzPts val="1000"/>
              <a:buNone/>
              <a:defRPr b="1" sz="1600"/>
            </a:lvl6pPr>
            <a:lvl7pPr indent="-228600" lvl="6" marL="3200400" algn="l">
              <a:lnSpc>
                <a:spcPct val="100000"/>
              </a:lnSpc>
              <a:spcBef>
                <a:spcPts val="1067"/>
              </a:spcBef>
              <a:spcAft>
                <a:spcPts val="0"/>
              </a:spcAft>
              <a:buSzPts val="1000"/>
              <a:buNone/>
              <a:defRPr b="1" sz="1600"/>
            </a:lvl7pPr>
            <a:lvl8pPr indent="-228600" lvl="7" marL="3657600" algn="l">
              <a:lnSpc>
                <a:spcPct val="100000"/>
              </a:lnSpc>
              <a:spcBef>
                <a:spcPts val="1067"/>
              </a:spcBef>
              <a:spcAft>
                <a:spcPts val="0"/>
              </a:spcAft>
              <a:buSzPts val="1000"/>
              <a:buNone/>
              <a:defRPr b="1" sz="1600"/>
            </a:lvl8pPr>
            <a:lvl9pPr indent="-228600" lvl="8" marL="4114800" algn="l">
              <a:lnSpc>
                <a:spcPct val="100000"/>
              </a:lnSpc>
              <a:spcBef>
                <a:spcPts val="1067"/>
              </a:spcBef>
              <a:spcAft>
                <a:spcPts val="0"/>
              </a:spcAft>
              <a:buSzPts val="1000"/>
              <a:buNone/>
              <a:defRPr b="1" sz="1600"/>
            </a:lvl9pPr>
          </a:lstStyle>
          <a:p/>
        </p:txBody>
      </p:sp>
      <p:sp>
        <p:nvSpPr>
          <p:cNvPr id="100" name="Google Shape;100;p20"/>
          <p:cNvSpPr/>
          <p:nvPr>
            <p:ph idx="2" type="pic"/>
          </p:nvPr>
        </p:nvSpPr>
        <p:spPr>
          <a:xfrm>
            <a:off x="1350324" y="2486221"/>
            <a:ext cx="2695200" cy="1450400"/>
          </a:xfrm>
          <a:prstGeom prst="roundRect">
            <a:avLst>
              <a:gd fmla="val 1858" name="adj"/>
            </a:avLst>
          </a:prstGeom>
          <a:noFill/>
          <a:ln>
            <a:noFill/>
          </a:ln>
          <a:effectLst>
            <a:outerShdw blurRad="50800" rotWithShape="0" algn="tl" dir="5400000" dist="50800">
              <a:srgbClr val="000000">
                <a:alpha val="41176"/>
              </a:srgbClr>
            </a:outerShdw>
          </a:effectLst>
        </p:spPr>
      </p:sp>
      <p:sp>
        <p:nvSpPr>
          <p:cNvPr id="101" name="Google Shape;101;p20"/>
          <p:cNvSpPr txBox="1"/>
          <p:nvPr>
            <p:ph idx="3" type="body"/>
          </p:nvPr>
        </p:nvSpPr>
        <p:spPr>
          <a:xfrm>
            <a:off x="1175281" y="4837557"/>
            <a:ext cx="3064400" cy="11876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700"/>
              <a:buNone/>
              <a:defRPr sz="1200"/>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102" name="Google Shape;102;p20"/>
          <p:cNvSpPr txBox="1"/>
          <p:nvPr>
            <p:ph idx="4" type="body"/>
          </p:nvPr>
        </p:nvSpPr>
        <p:spPr>
          <a:xfrm>
            <a:off x="4539091" y="4179596"/>
            <a:ext cx="3090400" cy="6580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1067"/>
              </a:spcBef>
              <a:spcAft>
                <a:spcPts val="0"/>
              </a:spcAft>
              <a:buSzPts val="1200"/>
              <a:buNone/>
              <a:defRPr b="0" sz="2000">
                <a:solidFill>
                  <a:schemeClr val="accent1"/>
                </a:solidFill>
              </a:defRPr>
            </a:lvl1pPr>
            <a:lvl2pPr indent="-228600" lvl="1" marL="914400" algn="l">
              <a:lnSpc>
                <a:spcPct val="100000"/>
              </a:lnSpc>
              <a:spcBef>
                <a:spcPts val="1067"/>
              </a:spcBef>
              <a:spcAft>
                <a:spcPts val="0"/>
              </a:spcAft>
              <a:buSzPts val="1200"/>
              <a:buNone/>
              <a:defRPr b="1" sz="2000"/>
            </a:lvl2pPr>
            <a:lvl3pPr indent="-228600" lvl="2" marL="1371600" algn="l">
              <a:lnSpc>
                <a:spcPct val="100000"/>
              </a:lnSpc>
              <a:spcBef>
                <a:spcPts val="1067"/>
              </a:spcBef>
              <a:spcAft>
                <a:spcPts val="0"/>
              </a:spcAft>
              <a:buSzPts val="1100"/>
              <a:buNone/>
              <a:defRPr b="1" sz="1867"/>
            </a:lvl3pPr>
            <a:lvl4pPr indent="-228600" lvl="3" marL="1828800" algn="l">
              <a:lnSpc>
                <a:spcPct val="100000"/>
              </a:lnSpc>
              <a:spcBef>
                <a:spcPts val="1067"/>
              </a:spcBef>
              <a:spcAft>
                <a:spcPts val="0"/>
              </a:spcAft>
              <a:buSzPts val="1000"/>
              <a:buNone/>
              <a:defRPr b="1" sz="1600"/>
            </a:lvl4pPr>
            <a:lvl5pPr indent="-228600" lvl="4" marL="2286000" algn="l">
              <a:lnSpc>
                <a:spcPct val="100000"/>
              </a:lnSpc>
              <a:spcBef>
                <a:spcPts val="1067"/>
              </a:spcBef>
              <a:spcAft>
                <a:spcPts val="0"/>
              </a:spcAft>
              <a:buSzPts val="1000"/>
              <a:buNone/>
              <a:defRPr b="1" sz="1600"/>
            </a:lvl5pPr>
            <a:lvl6pPr indent="-228600" lvl="5" marL="2743200" algn="l">
              <a:lnSpc>
                <a:spcPct val="100000"/>
              </a:lnSpc>
              <a:spcBef>
                <a:spcPts val="1067"/>
              </a:spcBef>
              <a:spcAft>
                <a:spcPts val="0"/>
              </a:spcAft>
              <a:buSzPts val="1000"/>
              <a:buNone/>
              <a:defRPr b="1" sz="1600"/>
            </a:lvl6pPr>
            <a:lvl7pPr indent="-228600" lvl="6" marL="3200400" algn="l">
              <a:lnSpc>
                <a:spcPct val="100000"/>
              </a:lnSpc>
              <a:spcBef>
                <a:spcPts val="1067"/>
              </a:spcBef>
              <a:spcAft>
                <a:spcPts val="0"/>
              </a:spcAft>
              <a:buSzPts val="1000"/>
              <a:buNone/>
              <a:defRPr b="1" sz="1600"/>
            </a:lvl7pPr>
            <a:lvl8pPr indent="-228600" lvl="7" marL="3657600" algn="l">
              <a:lnSpc>
                <a:spcPct val="100000"/>
              </a:lnSpc>
              <a:spcBef>
                <a:spcPts val="1067"/>
              </a:spcBef>
              <a:spcAft>
                <a:spcPts val="0"/>
              </a:spcAft>
              <a:buSzPts val="1000"/>
              <a:buNone/>
              <a:defRPr b="1" sz="1600"/>
            </a:lvl8pPr>
            <a:lvl9pPr indent="-228600" lvl="8" marL="4114800" algn="l">
              <a:lnSpc>
                <a:spcPct val="100000"/>
              </a:lnSpc>
              <a:spcBef>
                <a:spcPts val="1067"/>
              </a:spcBef>
              <a:spcAft>
                <a:spcPts val="0"/>
              </a:spcAft>
              <a:buSzPts val="1000"/>
              <a:buNone/>
              <a:defRPr b="1" sz="1600"/>
            </a:lvl9pPr>
          </a:lstStyle>
          <a:p/>
        </p:txBody>
      </p:sp>
      <p:sp>
        <p:nvSpPr>
          <p:cNvPr id="103" name="Google Shape;103;p20"/>
          <p:cNvSpPr/>
          <p:nvPr>
            <p:ph idx="5" type="pic"/>
          </p:nvPr>
        </p:nvSpPr>
        <p:spPr>
          <a:xfrm>
            <a:off x="4734163" y="2509453"/>
            <a:ext cx="2700400" cy="1427200"/>
          </a:xfrm>
          <a:prstGeom prst="roundRect">
            <a:avLst>
              <a:gd fmla="val 1858" name="adj"/>
            </a:avLst>
          </a:prstGeom>
          <a:noFill/>
          <a:ln>
            <a:noFill/>
          </a:ln>
          <a:effectLst>
            <a:outerShdw blurRad="50800" rotWithShape="0" algn="tl" dir="5400000" dist="50800">
              <a:srgbClr val="000000">
                <a:alpha val="41176"/>
              </a:srgbClr>
            </a:outerShdw>
          </a:effectLst>
        </p:spPr>
      </p:sp>
      <p:sp>
        <p:nvSpPr>
          <p:cNvPr id="104" name="Google Shape;104;p20"/>
          <p:cNvSpPr txBox="1"/>
          <p:nvPr>
            <p:ph idx="6" type="body"/>
          </p:nvPr>
        </p:nvSpPr>
        <p:spPr>
          <a:xfrm>
            <a:off x="4539091" y="4837557"/>
            <a:ext cx="3108000" cy="11876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700"/>
              <a:buNone/>
              <a:defRPr sz="1200"/>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105" name="Google Shape;105;p20"/>
          <p:cNvSpPr txBox="1"/>
          <p:nvPr>
            <p:ph idx="7" type="body"/>
          </p:nvPr>
        </p:nvSpPr>
        <p:spPr>
          <a:xfrm>
            <a:off x="7951761" y="4179595"/>
            <a:ext cx="3066000" cy="6580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1067"/>
              </a:spcBef>
              <a:spcAft>
                <a:spcPts val="0"/>
              </a:spcAft>
              <a:buSzPts val="1200"/>
              <a:buNone/>
              <a:defRPr b="0" sz="2000">
                <a:solidFill>
                  <a:schemeClr val="accent1"/>
                </a:solidFill>
              </a:defRPr>
            </a:lvl1pPr>
            <a:lvl2pPr indent="-228600" lvl="1" marL="914400" algn="l">
              <a:lnSpc>
                <a:spcPct val="100000"/>
              </a:lnSpc>
              <a:spcBef>
                <a:spcPts val="1067"/>
              </a:spcBef>
              <a:spcAft>
                <a:spcPts val="0"/>
              </a:spcAft>
              <a:buSzPts val="1200"/>
              <a:buNone/>
              <a:defRPr b="1" sz="2000"/>
            </a:lvl2pPr>
            <a:lvl3pPr indent="-228600" lvl="2" marL="1371600" algn="l">
              <a:lnSpc>
                <a:spcPct val="100000"/>
              </a:lnSpc>
              <a:spcBef>
                <a:spcPts val="1067"/>
              </a:spcBef>
              <a:spcAft>
                <a:spcPts val="0"/>
              </a:spcAft>
              <a:buSzPts val="1100"/>
              <a:buNone/>
              <a:defRPr b="1" sz="1867"/>
            </a:lvl3pPr>
            <a:lvl4pPr indent="-228600" lvl="3" marL="1828800" algn="l">
              <a:lnSpc>
                <a:spcPct val="100000"/>
              </a:lnSpc>
              <a:spcBef>
                <a:spcPts val="1067"/>
              </a:spcBef>
              <a:spcAft>
                <a:spcPts val="0"/>
              </a:spcAft>
              <a:buSzPts val="1000"/>
              <a:buNone/>
              <a:defRPr b="1" sz="1600"/>
            </a:lvl4pPr>
            <a:lvl5pPr indent="-228600" lvl="4" marL="2286000" algn="l">
              <a:lnSpc>
                <a:spcPct val="100000"/>
              </a:lnSpc>
              <a:spcBef>
                <a:spcPts val="1067"/>
              </a:spcBef>
              <a:spcAft>
                <a:spcPts val="0"/>
              </a:spcAft>
              <a:buSzPts val="1000"/>
              <a:buNone/>
              <a:defRPr b="1" sz="1600"/>
            </a:lvl5pPr>
            <a:lvl6pPr indent="-228600" lvl="5" marL="2743200" algn="l">
              <a:lnSpc>
                <a:spcPct val="100000"/>
              </a:lnSpc>
              <a:spcBef>
                <a:spcPts val="1067"/>
              </a:spcBef>
              <a:spcAft>
                <a:spcPts val="0"/>
              </a:spcAft>
              <a:buSzPts val="1000"/>
              <a:buNone/>
              <a:defRPr b="1" sz="1600"/>
            </a:lvl6pPr>
            <a:lvl7pPr indent="-228600" lvl="6" marL="3200400" algn="l">
              <a:lnSpc>
                <a:spcPct val="100000"/>
              </a:lnSpc>
              <a:spcBef>
                <a:spcPts val="1067"/>
              </a:spcBef>
              <a:spcAft>
                <a:spcPts val="0"/>
              </a:spcAft>
              <a:buSzPts val="1000"/>
              <a:buNone/>
              <a:defRPr b="1" sz="1600"/>
            </a:lvl7pPr>
            <a:lvl8pPr indent="-228600" lvl="7" marL="3657600" algn="l">
              <a:lnSpc>
                <a:spcPct val="100000"/>
              </a:lnSpc>
              <a:spcBef>
                <a:spcPts val="1067"/>
              </a:spcBef>
              <a:spcAft>
                <a:spcPts val="0"/>
              </a:spcAft>
              <a:buSzPts val="1000"/>
              <a:buNone/>
              <a:defRPr b="1" sz="1600"/>
            </a:lvl8pPr>
            <a:lvl9pPr indent="-228600" lvl="8" marL="4114800" algn="l">
              <a:lnSpc>
                <a:spcPct val="100000"/>
              </a:lnSpc>
              <a:spcBef>
                <a:spcPts val="1067"/>
              </a:spcBef>
              <a:spcAft>
                <a:spcPts val="0"/>
              </a:spcAft>
              <a:buSzPts val="1000"/>
              <a:buNone/>
              <a:defRPr b="1" sz="1600"/>
            </a:lvl9pPr>
          </a:lstStyle>
          <a:p/>
        </p:txBody>
      </p:sp>
      <p:sp>
        <p:nvSpPr>
          <p:cNvPr id="106" name="Google Shape;106;p20"/>
          <p:cNvSpPr/>
          <p:nvPr>
            <p:ph idx="8" type="pic"/>
          </p:nvPr>
        </p:nvSpPr>
        <p:spPr>
          <a:xfrm>
            <a:off x="8139928" y="2509453"/>
            <a:ext cx="2691600" cy="1427200"/>
          </a:xfrm>
          <a:prstGeom prst="roundRect">
            <a:avLst>
              <a:gd fmla="val 1858" name="adj"/>
            </a:avLst>
          </a:prstGeom>
          <a:noFill/>
          <a:ln>
            <a:noFill/>
          </a:ln>
          <a:effectLst>
            <a:outerShdw blurRad="50800" rotWithShape="0" algn="tl" dir="5400000" dist="50800">
              <a:srgbClr val="000000">
                <a:alpha val="41176"/>
              </a:srgbClr>
            </a:outerShdw>
          </a:effectLst>
        </p:spPr>
      </p:sp>
      <p:sp>
        <p:nvSpPr>
          <p:cNvPr id="107" name="Google Shape;107;p20"/>
          <p:cNvSpPr txBox="1"/>
          <p:nvPr>
            <p:ph idx="9" type="body"/>
          </p:nvPr>
        </p:nvSpPr>
        <p:spPr>
          <a:xfrm>
            <a:off x="7951761" y="4837557"/>
            <a:ext cx="3066000" cy="11876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700"/>
              <a:buNone/>
              <a:defRPr sz="1200"/>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cxnSp>
        <p:nvCxnSpPr>
          <p:cNvPr id="108" name="Google Shape;108;p20"/>
          <p:cNvCxnSpPr/>
          <p:nvPr/>
        </p:nvCxnSpPr>
        <p:spPr>
          <a:xfrm>
            <a:off x="4386692" y="2489201"/>
            <a:ext cx="0" cy="3546400"/>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109" name="Google Shape;109;p20"/>
          <p:cNvCxnSpPr/>
          <p:nvPr/>
        </p:nvCxnSpPr>
        <p:spPr>
          <a:xfrm>
            <a:off x="7799361" y="2489201"/>
            <a:ext cx="0" cy="3546400"/>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110" name="Google Shape;110;p20"/>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1" name="Google Shape;111;p20"/>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2" name="Google Shape;112;p20"/>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3" name="Shape 113"/>
        <p:cNvGrpSpPr/>
        <p:nvPr/>
      </p:nvGrpSpPr>
      <p:grpSpPr>
        <a:xfrm>
          <a:off x="0" y="0"/>
          <a:ext cx="0" cy="0"/>
          <a:chOff x="0" y="0"/>
          <a:chExt cx="0" cy="0"/>
        </a:xfrm>
      </p:grpSpPr>
      <p:sp>
        <p:nvSpPr>
          <p:cNvPr id="114" name="Google Shape;114;p21"/>
          <p:cNvSpPr txBox="1"/>
          <p:nvPr>
            <p:ph type="title"/>
          </p:nvPr>
        </p:nvSpPr>
        <p:spPr>
          <a:xfrm>
            <a:off x="1155253" y="927099"/>
            <a:ext cx="8457600" cy="7100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5" name="Google Shape;115;p21"/>
          <p:cNvSpPr txBox="1"/>
          <p:nvPr>
            <p:ph idx="1" type="body"/>
          </p:nvPr>
        </p:nvSpPr>
        <p:spPr>
          <a:xfrm>
            <a:off x="1155253" y="2489199"/>
            <a:ext cx="4849200" cy="35308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1067"/>
              </a:spcBef>
              <a:spcAft>
                <a:spcPts val="0"/>
              </a:spcAft>
              <a:buSzPts val="1100"/>
              <a:buChar char="►"/>
              <a:defRPr/>
            </a:lvl1pPr>
            <a:lvl2pPr indent="-298450" lvl="1" marL="914400" algn="l">
              <a:lnSpc>
                <a:spcPct val="100000"/>
              </a:lnSpc>
              <a:spcBef>
                <a:spcPts val="1067"/>
              </a:spcBef>
              <a:spcAft>
                <a:spcPts val="0"/>
              </a:spcAft>
              <a:buSzPts val="1100"/>
              <a:buChar char="►"/>
              <a:defRPr/>
            </a:lvl2pPr>
            <a:lvl3pPr indent="-298450" lvl="2" marL="1371600" algn="l">
              <a:lnSpc>
                <a:spcPct val="100000"/>
              </a:lnSpc>
              <a:spcBef>
                <a:spcPts val="1067"/>
              </a:spcBef>
              <a:spcAft>
                <a:spcPts val="0"/>
              </a:spcAft>
              <a:buSzPts val="1100"/>
              <a:buChar char="►"/>
              <a:defRPr/>
            </a:lvl3pPr>
            <a:lvl4pPr indent="-298450" lvl="3" marL="1828800" algn="l">
              <a:lnSpc>
                <a:spcPct val="100000"/>
              </a:lnSpc>
              <a:spcBef>
                <a:spcPts val="1067"/>
              </a:spcBef>
              <a:spcAft>
                <a:spcPts val="0"/>
              </a:spcAft>
              <a:buSzPts val="1100"/>
              <a:buChar char="►"/>
              <a:defRPr/>
            </a:lvl4pPr>
            <a:lvl5pPr indent="-298450" lvl="4" marL="2286000" algn="l">
              <a:lnSpc>
                <a:spcPct val="100000"/>
              </a:lnSpc>
              <a:spcBef>
                <a:spcPts val="1067"/>
              </a:spcBef>
              <a:spcAft>
                <a:spcPts val="0"/>
              </a:spcAft>
              <a:buSzPts val="1100"/>
              <a:buChar char="►"/>
              <a:defRPr/>
            </a:lvl5pPr>
            <a:lvl6pPr indent="-298450" lvl="5" marL="2743200" algn="l">
              <a:lnSpc>
                <a:spcPct val="100000"/>
              </a:lnSpc>
              <a:spcBef>
                <a:spcPts val="1067"/>
              </a:spcBef>
              <a:spcAft>
                <a:spcPts val="0"/>
              </a:spcAft>
              <a:buSzPts val="1100"/>
              <a:buChar char="►"/>
              <a:defRPr/>
            </a:lvl6pPr>
            <a:lvl7pPr indent="-298450" lvl="6" marL="3200400" algn="l">
              <a:lnSpc>
                <a:spcPct val="100000"/>
              </a:lnSpc>
              <a:spcBef>
                <a:spcPts val="1067"/>
              </a:spcBef>
              <a:spcAft>
                <a:spcPts val="0"/>
              </a:spcAft>
              <a:buSzPts val="1100"/>
              <a:buChar char="►"/>
              <a:defRPr/>
            </a:lvl7pPr>
            <a:lvl8pPr indent="-298450" lvl="7" marL="3657600" algn="l">
              <a:lnSpc>
                <a:spcPct val="100000"/>
              </a:lnSpc>
              <a:spcBef>
                <a:spcPts val="1067"/>
              </a:spcBef>
              <a:spcAft>
                <a:spcPts val="0"/>
              </a:spcAft>
              <a:buSzPts val="1100"/>
              <a:buChar char="►"/>
              <a:defRPr/>
            </a:lvl8pPr>
            <a:lvl9pPr indent="-298450" lvl="8" marL="4114800" algn="l">
              <a:lnSpc>
                <a:spcPct val="100000"/>
              </a:lnSpc>
              <a:spcBef>
                <a:spcPts val="1067"/>
              </a:spcBef>
              <a:spcAft>
                <a:spcPts val="0"/>
              </a:spcAft>
              <a:buSzPts val="1100"/>
              <a:buChar char="►"/>
              <a:defRPr/>
            </a:lvl9pPr>
          </a:lstStyle>
          <a:p/>
        </p:txBody>
      </p:sp>
      <p:sp>
        <p:nvSpPr>
          <p:cNvPr id="116" name="Google Shape;116;p21"/>
          <p:cNvSpPr txBox="1"/>
          <p:nvPr>
            <p:ph idx="2" type="body"/>
          </p:nvPr>
        </p:nvSpPr>
        <p:spPr>
          <a:xfrm>
            <a:off x="6187440" y="2489199"/>
            <a:ext cx="4849200" cy="35308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1067"/>
              </a:spcBef>
              <a:spcAft>
                <a:spcPts val="0"/>
              </a:spcAft>
              <a:buSzPts val="1100"/>
              <a:buChar char="►"/>
              <a:defRPr/>
            </a:lvl1pPr>
            <a:lvl2pPr indent="-298450" lvl="1" marL="914400" algn="l">
              <a:lnSpc>
                <a:spcPct val="100000"/>
              </a:lnSpc>
              <a:spcBef>
                <a:spcPts val="1067"/>
              </a:spcBef>
              <a:spcAft>
                <a:spcPts val="0"/>
              </a:spcAft>
              <a:buSzPts val="1100"/>
              <a:buChar char="►"/>
              <a:defRPr/>
            </a:lvl2pPr>
            <a:lvl3pPr indent="-298450" lvl="2" marL="1371600" algn="l">
              <a:lnSpc>
                <a:spcPct val="100000"/>
              </a:lnSpc>
              <a:spcBef>
                <a:spcPts val="1067"/>
              </a:spcBef>
              <a:spcAft>
                <a:spcPts val="0"/>
              </a:spcAft>
              <a:buSzPts val="1100"/>
              <a:buChar char="►"/>
              <a:defRPr/>
            </a:lvl3pPr>
            <a:lvl4pPr indent="-298450" lvl="3" marL="1828800" algn="l">
              <a:lnSpc>
                <a:spcPct val="100000"/>
              </a:lnSpc>
              <a:spcBef>
                <a:spcPts val="1067"/>
              </a:spcBef>
              <a:spcAft>
                <a:spcPts val="0"/>
              </a:spcAft>
              <a:buSzPts val="1100"/>
              <a:buChar char="►"/>
              <a:defRPr/>
            </a:lvl4pPr>
            <a:lvl5pPr indent="-298450" lvl="4" marL="2286000" algn="l">
              <a:lnSpc>
                <a:spcPct val="100000"/>
              </a:lnSpc>
              <a:spcBef>
                <a:spcPts val="1067"/>
              </a:spcBef>
              <a:spcAft>
                <a:spcPts val="0"/>
              </a:spcAft>
              <a:buSzPts val="1100"/>
              <a:buChar char="►"/>
              <a:defRPr/>
            </a:lvl5pPr>
            <a:lvl6pPr indent="-298450" lvl="5" marL="2743200" algn="l">
              <a:lnSpc>
                <a:spcPct val="100000"/>
              </a:lnSpc>
              <a:spcBef>
                <a:spcPts val="1067"/>
              </a:spcBef>
              <a:spcAft>
                <a:spcPts val="0"/>
              </a:spcAft>
              <a:buSzPts val="1100"/>
              <a:buChar char="►"/>
              <a:defRPr/>
            </a:lvl6pPr>
            <a:lvl7pPr indent="-298450" lvl="6" marL="3200400" algn="l">
              <a:lnSpc>
                <a:spcPct val="100000"/>
              </a:lnSpc>
              <a:spcBef>
                <a:spcPts val="1067"/>
              </a:spcBef>
              <a:spcAft>
                <a:spcPts val="0"/>
              </a:spcAft>
              <a:buSzPts val="1100"/>
              <a:buChar char="►"/>
              <a:defRPr/>
            </a:lvl7pPr>
            <a:lvl8pPr indent="-298450" lvl="7" marL="3657600" algn="l">
              <a:lnSpc>
                <a:spcPct val="100000"/>
              </a:lnSpc>
              <a:spcBef>
                <a:spcPts val="1067"/>
              </a:spcBef>
              <a:spcAft>
                <a:spcPts val="0"/>
              </a:spcAft>
              <a:buSzPts val="1100"/>
              <a:buChar char="►"/>
              <a:defRPr/>
            </a:lvl8pPr>
            <a:lvl9pPr indent="-298450" lvl="8" marL="4114800" algn="l">
              <a:lnSpc>
                <a:spcPct val="100000"/>
              </a:lnSpc>
              <a:spcBef>
                <a:spcPts val="1067"/>
              </a:spcBef>
              <a:spcAft>
                <a:spcPts val="0"/>
              </a:spcAft>
              <a:buSzPts val="1100"/>
              <a:buChar char="►"/>
              <a:defRPr/>
            </a:lvl9pPr>
          </a:lstStyle>
          <a:p/>
        </p:txBody>
      </p:sp>
      <p:sp>
        <p:nvSpPr>
          <p:cNvPr id="117" name="Google Shape;117;p21"/>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8" name="Google Shape;118;p21"/>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9" name="Google Shape;119;p21"/>
          <p:cNvSpPr txBox="1"/>
          <p:nvPr>
            <p:ph idx="12" type="sldNum"/>
          </p:nvPr>
        </p:nvSpPr>
        <p:spPr>
          <a:xfrm>
            <a:off x="10238155" y="295731"/>
            <a:ext cx="10552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18" Type="http://schemas.openxmlformats.org/officeDocument/2006/relationships/theme" Target="../theme/theme2.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2" Type="http://schemas.openxmlformats.org/officeDocument/2006/relationships/theme" Target="../theme/theme3.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10"/>
          <p:cNvGrpSpPr/>
          <p:nvPr/>
        </p:nvGrpSpPr>
        <p:grpSpPr>
          <a:xfrm>
            <a:off x="0" y="1"/>
            <a:ext cx="12192000" cy="6860799"/>
            <a:chOff x="0" y="0"/>
            <a:chExt cx="9144000" cy="6860799"/>
          </a:xfrm>
        </p:grpSpPr>
        <p:sp>
          <p:nvSpPr>
            <p:cNvPr id="11" name="Google Shape;11;p10"/>
            <p:cNvSpPr/>
            <p:nvPr/>
          </p:nvSpPr>
          <p:spPr>
            <a:xfrm>
              <a:off x="0" y="0"/>
              <a:ext cx="9118800" cy="6858000"/>
            </a:xfrm>
            <a:prstGeom prst="rect">
              <a:avLst/>
            </a:prstGeom>
            <a:blipFill rotWithShape="1">
              <a:blip r:embed="rId2">
                <a:alphaModFix/>
              </a:blip>
              <a:stretch>
                <a:fillRect b="0" l="-16701" r="-16977"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2" name="Google Shape;12;p10"/>
            <p:cNvSpPr/>
            <p:nvPr/>
          </p:nvSpPr>
          <p:spPr>
            <a:xfrm>
              <a:off x="6299432" y="1676400"/>
              <a:ext cx="2819400" cy="2819400"/>
            </a:xfrm>
            <a:prstGeom prst="ellipse">
              <a:avLst/>
            </a:prstGeom>
            <a:gradFill>
              <a:gsLst>
                <a:gs pos="0">
                  <a:srgbClr val="75CEEC">
                    <a:alpha val="4313"/>
                  </a:srgbClr>
                </a:gs>
                <a:gs pos="36000">
                  <a:srgbClr val="75CEEC">
                    <a:alpha val="3529"/>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3" name="Google Shape;13;p10"/>
            <p:cNvSpPr/>
            <p:nvPr/>
          </p:nvSpPr>
          <p:spPr>
            <a:xfrm>
              <a:off x="0" y="2667000"/>
              <a:ext cx="4191000" cy="4191000"/>
            </a:xfrm>
            <a:prstGeom prst="ellipse">
              <a:avLst/>
            </a:prstGeom>
            <a:gradFill>
              <a:gsLst>
                <a:gs pos="0">
                  <a:srgbClr val="75CEEC">
                    <a:alpha val="8627"/>
                  </a:srgbClr>
                </a:gs>
                <a:gs pos="36000">
                  <a:srgbClr val="75CEEC">
                    <a:alpha val="7450"/>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4" name="Google Shape;14;p10"/>
            <p:cNvSpPr/>
            <p:nvPr/>
          </p:nvSpPr>
          <p:spPr>
            <a:xfrm>
              <a:off x="5689832" y="0"/>
              <a:ext cx="1600200" cy="1600200"/>
            </a:xfrm>
            <a:prstGeom prst="ellipse">
              <a:avLst/>
            </a:prstGeom>
            <a:gradFill>
              <a:gsLst>
                <a:gs pos="0">
                  <a:srgbClr val="F7F7F7">
                    <a:alpha val="11372"/>
                  </a:srgbClr>
                </a:gs>
                <a:gs pos="36000">
                  <a:srgbClr val="F7F7F7">
                    <a:alpha val="4313"/>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5" name="Google Shape;15;p10"/>
            <p:cNvSpPr/>
            <p:nvPr/>
          </p:nvSpPr>
          <p:spPr>
            <a:xfrm>
              <a:off x="6299432" y="5870199"/>
              <a:ext cx="990600" cy="990600"/>
            </a:xfrm>
            <a:prstGeom prst="ellipse">
              <a:avLst/>
            </a:prstGeom>
            <a:gradFill>
              <a:gsLst>
                <a:gs pos="0">
                  <a:srgbClr val="F7F7F7">
                    <a:alpha val="11372"/>
                  </a:srgbClr>
                </a:gs>
                <a:gs pos="36000">
                  <a:srgbClr val="F7F7F7">
                    <a:alpha val="4313"/>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6" name="Google Shape;16;p10"/>
            <p:cNvSpPr/>
            <p:nvPr/>
          </p:nvSpPr>
          <p:spPr>
            <a:xfrm>
              <a:off x="0" y="2895600"/>
              <a:ext cx="2362200" cy="2362200"/>
            </a:xfrm>
            <a:prstGeom prst="ellipse">
              <a:avLst/>
            </a:prstGeom>
            <a:gradFill>
              <a:gsLst>
                <a:gs pos="0">
                  <a:srgbClr val="75CEEC">
                    <a:alpha val="5490"/>
                  </a:srgbClr>
                </a:gs>
                <a:gs pos="36000">
                  <a:srgbClr val="75CEEC">
                    <a:alpha val="5490"/>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7" name="Google Shape;17;p10"/>
            <p:cNvSpPr/>
            <p:nvPr/>
          </p:nvSpPr>
          <p:spPr>
            <a:xfrm rot="-589934">
              <a:off x="6359946" y="1790292"/>
              <a:ext cx="2377699" cy="317749"/>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8" name="Google Shape;18;p10"/>
            <p:cNvSpPr/>
            <p:nvPr/>
          </p:nvSpPr>
          <p:spPr>
            <a:xfrm>
              <a:off x="485023" y="1856450"/>
              <a:ext cx="8173956" cy="4535227"/>
            </a:xfrm>
            <a:custGeom>
              <a:rect b="b" l="l" r="r" t="t"/>
              <a:pathLst>
                <a:path extrusionOk="0" h="2752" w="496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9" name="Google Shape;19;p10"/>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0" name="Google Shape;20;p10"/>
          <p:cNvSpPr txBox="1"/>
          <p:nvPr>
            <p:ph type="title"/>
          </p:nvPr>
        </p:nvSpPr>
        <p:spPr>
          <a:xfrm>
            <a:off x="1155253" y="927099"/>
            <a:ext cx="8457600" cy="7100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chemeClr val="lt2"/>
              </a:buClr>
              <a:buSzPts val="2400"/>
              <a:buFont typeface="Century Gothic"/>
              <a:buNone/>
              <a:defRPr b="0" i="0" sz="2400" u="none" cap="none" strike="noStrike">
                <a:solidFill>
                  <a:schemeClr val="l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9pPr>
          </a:lstStyle>
          <a:p/>
        </p:txBody>
      </p:sp>
      <p:sp>
        <p:nvSpPr>
          <p:cNvPr id="21" name="Google Shape;21;p10"/>
          <p:cNvSpPr txBox="1"/>
          <p:nvPr>
            <p:ph idx="1" type="body"/>
          </p:nvPr>
        </p:nvSpPr>
        <p:spPr>
          <a:xfrm>
            <a:off x="1155255" y="2489200"/>
            <a:ext cx="8457600" cy="3530800"/>
          </a:xfrm>
          <a:prstGeom prst="rect">
            <a:avLst/>
          </a:prstGeom>
          <a:noFill/>
          <a:ln>
            <a:noFill/>
          </a:ln>
        </p:spPr>
        <p:txBody>
          <a:bodyPr anchorCtr="0" anchor="t" bIns="34275" lIns="68575" spcFirstLastPara="1" rIns="68575" wrap="square" tIns="34275">
            <a:normAutofit/>
          </a:bodyPr>
          <a:lstStyle>
            <a:lvl1pPr indent="-298450" lvl="0" marL="457200" marR="0" rtl="0" algn="l">
              <a:lnSpc>
                <a:spcPct val="100000"/>
              </a:lnSpc>
              <a:spcBef>
                <a:spcPts val="800"/>
              </a:spcBef>
              <a:spcAft>
                <a:spcPts val="0"/>
              </a:spcAft>
              <a:buClr>
                <a:schemeClr val="accent1"/>
              </a:buClr>
              <a:buSzPts val="1100"/>
              <a:buFont typeface="Noto Sans"/>
              <a:buChar char="►"/>
              <a:defRPr b="0" i="0" sz="1400" u="none" cap="none" strike="noStrike">
                <a:solidFill>
                  <a:srgbClr val="3F3F3F"/>
                </a:solidFill>
                <a:latin typeface="Century Gothic"/>
                <a:ea typeface="Century Gothic"/>
                <a:cs typeface="Century Gothic"/>
                <a:sym typeface="Century Gothic"/>
              </a:defRPr>
            </a:lvl1pPr>
            <a:lvl2pPr indent="-292100" lvl="1" marL="914400" marR="0" rtl="0" algn="l">
              <a:lnSpc>
                <a:spcPct val="100000"/>
              </a:lnSpc>
              <a:spcBef>
                <a:spcPts val="800"/>
              </a:spcBef>
              <a:spcAft>
                <a:spcPts val="0"/>
              </a:spcAft>
              <a:buClr>
                <a:schemeClr val="accent1"/>
              </a:buClr>
              <a:buSzPts val="1000"/>
              <a:buFont typeface="Noto Sans"/>
              <a:buChar char="►"/>
              <a:defRPr b="0" i="0" sz="1200" u="none" cap="none" strike="noStrike">
                <a:solidFill>
                  <a:srgbClr val="3F3F3F"/>
                </a:solidFill>
                <a:latin typeface="Century Gothic"/>
                <a:ea typeface="Century Gothic"/>
                <a:cs typeface="Century Gothic"/>
                <a:sym typeface="Century Gothic"/>
              </a:defRPr>
            </a:lvl2pPr>
            <a:lvl3pPr indent="-279400" lvl="2" marL="1371600" marR="0" rtl="0" algn="l">
              <a:lnSpc>
                <a:spcPct val="100000"/>
              </a:lnSpc>
              <a:spcBef>
                <a:spcPts val="800"/>
              </a:spcBef>
              <a:spcAft>
                <a:spcPts val="0"/>
              </a:spcAft>
              <a:buClr>
                <a:schemeClr val="accent1"/>
              </a:buClr>
              <a:buSzPts val="800"/>
              <a:buFont typeface="Noto Sans"/>
              <a:buChar char="►"/>
              <a:defRPr b="0" i="0" sz="1100" u="none" cap="none" strike="noStrike">
                <a:solidFill>
                  <a:srgbClr val="3F3F3F"/>
                </a:solidFill>
                <a:latin typeface="Century Gothic"/>
                <a:ea typeface="Century Gothic"/>
                <a:cs typeface="Century Gothic"/>
                <a:sym typeface="Century Gothic"/>
              </a:defRPr>
            </a:lvl3pPr>
            <a:lvl4pPr indent="-273050" lvl="3" marL="18288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4pPr>
            <a:lvl5pPr indent="-273050" lvl="4" marL="22860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5pPr>
            <a:lvl6pPr indent="-273050" lvl="5" marL="27432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6pPr>
            <a:lvl7pPr indent="-273050" lvl="6" marL="32004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7pPr>
            <a:lvl8pPr indent="-273050" lvl="7" marL="36576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8pPr>
            <a:lvl9pPr indent="-273050" lvl="8" marL="41148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22" name="Google Shape;22;p10"/>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1" i="0" sz="933" u="none" cap="none" strike="noStrike">
                <a:solidFill>
                  <a:schemeClr val="accen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9pPr>
          </a:lstStyle>
          <a:p/>
        </p:txBody>
      </p:sp>
      <p:sp>
        <p:nvSpPr>
          <p:cNvPr id="23" name="Google Shape;23;p10"/>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1" i="0" sz="933" u="none" cap="none" strike="noStrike">
                <a:solidFill>
                  <a:schemeClr val="accen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9pPr>
          </a:lstStyle>
          <a:p/>
        </p:txBody>
      </p:sp>
      <p:sp>
        <p:nvSpPr>
          <p:cNvPr id="24" name="Google Shape;24;p10"/>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313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25" name="Google Shape;25;p10"/>
          <p:cNvSpPr txBox="1"/>
          <p:nvPr>
            <p:ph idx="12" type="sldNum"/>
          </p:nvPr>
        </p:nvSpPr>
        <p:spPr>
          <a:xfrm>
            <a:off x="10238155" y="295731"/>
            <a:ext cx="1055200" cy="767600"/>
          </a:xfrm>
          <a:prstGeom prst="rect">
            <a:avLst/>
          </a:prstGeom>
          <a:noFill/>
          <a:ln>
            <a:noFill/>
          </a:ln>
        </p:spPr>
        <p:txBody>
          <a:bodyPr anchorCtr="0" anchor="b" bIns="34275" lIns="68575" spcFirstLastPara="1" rIns="68575" wrap="square" tIns="34275">
            <a:noAutofit/>
          </a:bodyPr>
          <a:lstStyle>
            <a:lvl1pPr indent="0" lvl="0"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sp>
        <p:nvSpPr>
          <p:cNvPr id="220" name="Google Shape;22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1" name="Google Shape;22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2" name="Google Shape;22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3" name="Google Shape;22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4" name="Google Shape;22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chart" Target="../charts/chart3.xml"/><Relationship Id="rId4" Type="http://schemas.openxmlformats.org/officeDocument/2006/relationships/image" Target="../media/image19.png"/><Relationship Id="rId5"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chart" Target="../charts/chart4.xml"/><Relationship Id="rId4" Type="http://schemas.openxmlformats.org/officeDocument/2006/relationships/image" Target="../media/image28.png"/><Relationship Id="rId5"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chart" Target="../charts/chart5.xml"/><Relationship Id="rId4" Type="http://schemas.openxmlformats.org/officeDocument/2006/relationships/image" Target="../media/image17.png"/><Relationship Id="rId9" Type="http://schemas.openxmlformats.org/officeDocument/2006/relationships/image" Target="../media/image30.png"/><Relationship Id="rId5" Type="http://schemas.openxmlformats.org/officeDocument/2006/relationships/image" Target="../media/image34.png"/><Relationship Id="rId6" Type="http://schemas.openxmlformats.org/officeDocument/2006/relationships/image" Target="../media/image24.png"/><Relationship Id="rId7" Type="http://schemas.openxmlformats.org/officeDocument/2006/relationships/image" Target="../media/image29.png"/><Relationship Id="rId8"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chart" Target="../charts/chart6.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youtu.be/CSHO9VdVRfg" TargetMode="External"/><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hyperlink" Target="https://doi.org/10.1136/bmj.m238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3.png"/><Relationship Id="rId13" Type="http://schemas.openxmlformats.org/officeDocument/2006/relationships/image" Target="../media/image31.png"/><Relationship Id="rId12"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8.png"/><Relationship Id="rId9"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27.png"/><Relationship Id="rId7" Type="http://schemas.openxmlformats.org/officeDocument/2006/relationships/image" Target="../media/image14.png"/><Relationship Id="rId8"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1.xml"/><Relationship Id="rId4" Type="http://schemas.openxmlformats.org/officeDocument/2006/relationships/image" Target="../media/image15.png"/><Relationship Id="rId5" Type="http://schemas.openxmlformats.org/officeDocument/2006/relationships/image" Target="../media/image2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chart" Target="../charts/chart2.xml"/><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
          <p:cNvSpPr txBox="1"/>
          <p:nvPr/>
        </p:nvSpPr>
        <p:spPr>
          <a:xfrm>
            <a:off x="760793" y="3149207"/>
            <a:ext cx="9974800" cy="2784400"/>
          </a:xfrm>
          <a:prstGeom prst="rect">
            <a:avLst/>
          </a:prstGeom>
          <a:noFill/>
          <a:ln>
            <a:noFill/>
          </a:ln>
        </p:spPr>
        <p:txBody>
          <a:bodyPr anchorCtr="0" anchor="b"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5867"/>
              <a:buFont typeface="Arial"/>
              <a:buNone/>
            </a:pPr>
            <a:r>
              <a:rPr b="0" i="0" lang="en-GB" sz="5867" u="none" cap="none" strike="noStrike">
                <a:solidFill>
                  <a:srgbClr val="EBEBEB"/>
                </a:solidFill>
                <a:latin typeface="Century Gothic"/>
                <a:ea typeface="Century Gothic"/>
                <a:cs typeface="Century Gothic"/>
                <a:sym typeface="Century Gothic"/>
              </a:rPr>
              <a:t>How food impacts our mood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867"/>
              <a:buFont typeface="Arial"/>
              <a:buNone/>
            </a:pPr>
            <a:r>
              <a:t/>
            </a:r>
            <a:endParaRPr b="0" i="0" sz="5867" u="none" cap="none" strike="noStrike">
              <a:solidFill>
                <a:srgbClr val="EBEBEB"/>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4800"/>
              <a:buFont typeface="Arial"/>
              <a:buNone/>
            </a:pPr>
            <a:r>
              <a:rPr b="0" i="0" lang="en-GB" sz="4800" u="none" cap="none" strike="noStrike">
                <a:solidFill>
                  <a:srgbClr val="EBEBEB"/>
                </a:solidFill>
                <a:latin typeface="Century Gothic"/>
                <a:ea typeface="Century Gothic"/>
                <a:cs typeface="Century Gothic"/>
                <a:sym typeface="Century Gothic"/>
              </a:rPr>
              <a:t>Food &amp; Mood</a:t>
            </a:r>
            <a:br>
              <a:rPr b="0" i="0" lang="en-GB" sz="5867" u="none" cap="none" strike="noStrike">
                <a:solidFill>
                  <a:srgbClr val="EBEBEB"/>
                </a:solidFill>
                <a:latin typeface="Century Gothic"/>
                <a:ea typeface="Century Gothic"/>
                <a:cs typeface="Century Gothic"/>
                <a:sym typeface="Century Gothic"/>
              </a:rPr>
            </a:br>
            <a:br>
              <a:rPr b="0" i="0" lang="en-GB" sz="1600" u="none" cap="none" strike="noStrike">
                <a:solidFill>
                  <a:srgbClr val="65D6A0"/>
                </a:solidFill>
                <a:latin typeface="Century Gothic"/>
                <a:ea typeface="Century Gothic"/>
                <a:cs typeface="Century Gothic"/>
                <a:sym typeface="Century Gothic"/>
              </a:rPr>
            </a:br>
            <a:r>
              <a:rPr b="0" i="0" lang="en-GB" sz="1600" u="none" cap="none" strike="noStrike">
                <a:solidFill>
                  <a:srgbClr val="65D6A0"/>
                </a:solidFill>
                <a:latin typeface="Century Gothic"/>
                <a:ea typeface="Century Gothic"/>
                <a:cs typeface="Century Gothic"/>
                <a:sym typeface="Century Gothic"/>
              </a:rPr>
              <a:t>												</a:t>
            </a:r>
            <a:br>
              <a:rPr b="0" i="0" lang="en-GB" sz="1600" u="none" cap="none" strike="noStrike">
                <a:solidFill>
                  <a:srgbClr val="65D6A0"/>
                </a:solidFill>
                <a:latin typeface="Century Gothic"/>
                <a:ea typeface="Century Gothic"/>
                <a:cs typeface="Century Gothic"/>
                <a:sym typeface="Century Gothic"/>
              </a:rPr>
            </a:br>
            <a:endParaRPr b="0" i="0" sz="1600" u="none" cap="none" strike="noStrike">
              <a:solidFill>
                <a:srgbClr val="65D6A0"/>
              </a:solidFill>
              <a:latin typeface="Century Gothic"/>
              <a:ea typeface="Century Gothic"/>
              <a:cs typeface="Century Gothic"/>
              <a:sym typeface="Century Gothic"/>
            </a:endParaRPr>
          </a:p>
        </p:txBody>
      </p:sp>
      <p:pic>
        <p:nvPicPr>
          <p:cNvPr id="299" name="Google Shape;299;p1"/>
          <p:cNvPicPr preferRelativeResize="0"/>
          <p:nvPr/>
        </p:nvPicPr>
        <p:blipFill rotWithShape="1">
          <a:blip r:embed="rId3">
            <a:alphaModFix/>
          </a:blip>
          <a:srcRect b="0" l="0" r="0" t="0"/>
          <a:stretch/>
        </p:blipFill>
        <p:spPr>
          <a:xfrm>
            <a:off x="9007355" y="4934400"/>
            <a:ext cx="2329544" cy="1219200"/>
          </a:xfrm>
          <a:prstGeom prst="rect">
            <a:avLst/>
          </a:prstGeom>
          <a:noFill/>
          <a:ln>
            <a:noFill/>
          </a:ln>
        </p:spPr>
      </p:pic>
      <p:sp>
        <p:nvSpPr>
          <p:cNvPr id="300" name="Google Shape;300;p1"/>
          <p:cNvSpPr txBox="1"/>
          <p:nvPr/>
        </p:nvSpPr>
        <p:spPr>
          <a:xfrm>
            <a:off x="1172925" y="742950"/>
            <a:ext cx="1728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u="sng">
                <a:latin typeface="Century Gothic"/>
                <a:ea typeface="Century Gothic"/>
                <a:cs typeface="Century Gothic"/>
                <a:sym typeface="Century Gothic"/>
              </a:rPr>
              <a:t>KS3</a:t>
            </a:r>
            <a:endParaRPr b="1" sz="1800" u="sng">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
          <p:cNvSpPr txBox="1"/>
          <p:nvPr>
            <p:ph idx="3" type="body"/>
          </p:nvPr>
        </p:nvSpPr>
        <p:spPr>
          <a:xfrm>
            <a:off x="6369052" y="171390"/>
            <a:ext cx="5183188" cy="823912"/>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3000"/>
              <a:buNone/>
            </a:pPr>
            <a:r>
              <a:rPr lang="en-GB" sz="3000">
                <a:latin typeface="Arial"/>
                <a:ea typeface="Arial"/>
                <a:cs typeface="Arial"/>
                <a:sym typeface="Arial"/>
              </a:rPr>
              <a:t>Grow and Repair</a:t>
            </a:r>
            <a:endParaRPr sz="3000">
              <a:latin typeface="Arial"/>
              <a:ea typeface="Arial"/>
              <a:cs typeface="Arial"/>
              <a:sym typeface="Arial"/>
            </a:endParaRPr>
          </a:p>
        </p:txBody>
      </p:sp>
      <p:sp>
        <p:nvSpPr>
          <p:cNvPr id="387" name="Google Shape;387;p3"/>
          <p:cNvSpPr txBox="1"/>
          <p:nvPr>
            <p:ph idx="4" type="body"/>
          </p:nvPr>
        </p:nvSpPr>
        <p:spPr>
          <a:xfrm>
            <a:off x="6369052" y="1209525"/>
            <a:ext cx="5183188" cy="1581150"/>
          </a:xfrm>
          <a:prstGeom prst="rect">
            <a:avLst/>
          </a:prstGeom>
          <a:noFill/>
          <a:ln>
            <a:noFill/>
          </a:ln>
        </p:spPr>
        <p:txBody>
          <a:bodyPr anchorCtr="0" anchor="t" bIns="45700" lIns="91425" spcFirstLastPara="1" rIns="91425" wrap="square" tIns="45700">
            <a:normAutofit/>
          </a:bodyPr>
          <a:lstStyle/>
          <a:p>
            <a:pPr indent="-228600" lvl="0" marL="228600" rtl="0" algn="r">
              <a:lnSpc>
                <a:spcPct val="90000"/>
              </a:lnSpc>
              <a:spcBef>
                <a:spcPts val="0"/>
              </a:spcBef>
              <a:spcAft>
                <a:spcPts val="0"/>
              </a:spcAft>
              <a:buClr>
                <a:schemeClr val="dk1"/>
              </a:buClr>
              <a:buSzPts val="1600"/>
              <a:buChar char="•"/>
            </a:pPr>
            <a:r>
              <a:rPr lang="en-GB" sz="1600">
                <a:latin typeface="Arial"/>
                <a:ea typeface="Arial"/>
                <a:cs typeface="Arial"/>
                <a:sym typeface="Arial"/>
              </a:rPr>
              <a:t>Make new cells</a:t>
            </a:r>
            <a:endParaRPr/>
          </a:p>
          <a:p>
            <a:pPr indent="-228600" lvl="0" marL="228600" rtl="0" algn="r">
              <a:lnSpc>
                <a:spcPct val="90000"/>
              </a:lnSpc>
              <a:spcBef>
                <a:spcPts val="1000"/>
              </a:spcBef>
              <a:spcAft>
                <a:spcPts val="0"/>
              </a:spcAft>
              <a:buClr>
                <a:schemeClr val="dk1"/>
              </a:buClr>
              <a:buSzPts val="1600"/>
              <a:buChar char="•"/>
            </a:pPr>
            <a:r>
              <a:rPr lang="en-GB" sz="1600">
                <a:latin typeface="Arial"/>
                <a:ea typeface="Arial"/>
                <a:cs typeface="Arial"/>
                <a:sym typeface="Arial"/>
              </a:rPr>
              <a:t>Build and repair bones, muscle, skin and blood</a:t>
            </a:r>
            <a:endParaRPr/>
          </a:p>
          <a:p>
            <a:pPr indent="-228600" lvl="0" marL="228600" rtl="0" algn="r">
              <a:lnSpc>
                <a:spcPct val="90000"/>
              </a:lnSpc>
              <a:spcBef>
                <a:spcPts val="1000"/>
              </a:spcBef>
              <a:spcAft>
                <a:spcPts val="0"/>
              </a:spcAft>
              <a:buClr>
                <a:schemeClr val="dk1"/>
              </a:buClr>
              <a:buSzPts val="1600"/>
              <a:buChar char="•"/>
            </a:pPr>
            <a:r>
              <a:rPr lang="en-GB" sz="1600">
                <a:latin typeface="Arial"/>
                <a:ea typeface="Arial"/>
                <a:cs typeface="Arial"/>
                <a:sym typeface="Arial"/>
              </a:rPr>
              <a:t>Muscles hormones enzymes and antibodies all make of proteins</a:t>
            </a:r>
            <a:endParaRPr/>
          </a:p>
        </p:txBody>
      </p:sp>
      <p:sp>
        <p:nvSpPr>
          <p:cNvPr id="388" name="Google Shape;388;p3"/>
          <p:cNvSpPr/>
          <p:nvPr/>
        </p:nvSpPr>
        <p:spPr>
          <a:xfrm>
            <a:off x="5188567" y="2509041"/>
            <a:ext cx="5183188" cy="2915605"/>
          </a:xfrm>
          <a:custGeom>
            <a:rect b="b" l="l" r="r" t="t"/>
            <a:pathLst>
              <a:path extrusionOk="0" fill="none" h="2915605" w="5183188">
                <a:moveTo>
                  <a:pt x="0" y="0"/>
                </a:moveTo>
                <a:cubicBezTo>
                  <a:pt x="168750" y="7183"/>
                  <a:pt x="469069" y="-20567"/>
                  <a:pt x="699730" y="0"/>
                </a:cubicBezTo>
                <a:cubicBezTo>
                  <a:pt x="930391" y="20567"/>
                  <a:pt x="1124529" y="4275"/>
                  <a:pt x="1347629" y="0"/>
                </a:cubicBezTo>
                <a:cubicBezTo>
                  <a:pt x="1570729" y="-4275"/>
                  <a:pt x="1726662" y="8032"/>
                  <a:pt x="2047359" y="0"/>
                </a:cubicBezTo>
                <a:cubicBezTo>
                  <a:pt x="2368056" y="-8032"/>
                  <a:pt x="2432310" y="21868"/>
                  <a:pt x="2591594" y="0"/>
                </a:cubicBezTo>
                <a:cubicBezTo>
                  <a:pt x="2750878" y="-21868"/>
                  <a:pt x="3055724" y="-18076"/>
                  <a:pt x="3343156" y="0"/>
                </a:cubicBezTo>
                <a:cubicBezTo>
                  <a:pt x="3630588" y="18076"/>
                  <a:pt x="3638293" y="-16226"/>
                  <a:pt x="3835559" y="0"/>
                </a:cubicBezTo>
                <a:cubicBezTo>
                  <a:pt x="4032825" y="16226"/>
                  <a:pt x="4107832" y="-4746"/>
                  <a:pt x="4379794" y="0"/>
                </a:cubicBezTo>
                <a:cubicBezTo>
                  <a:pt x="4651756" y="4746"/>
                  <a:pt x="4929162" y="22708"/>
                  <a:pt x="5183188" y="0"/>
                </a:cubicBezTo>
                <a:cubicBezTo>
                  <a:pt x="5205383" y="172480"/>
                  <a:pt x="5206219" y="394579"/>
                  <a:pt x="5183188" y="553965"/>
                </a:cubicBezTo>
                <a:cubicBezTo>
                  <a:pt x="5160157" y="713352"/>
                  <a:pt x="5181809" y="878653"/>
                  <a:pt x="5183188" y="1078774"/>
                </a:cubicBezTo>
                <a:cubicBezTo>
                  <a:pt x="5184567" y="1278895"/>
                  <a:pt x="5164257" y="1467677"/>
                  <a:pt x="5183188" y="1632739"/>
                </a:cubicBezTo>
                <a:cubicBezTo>
                  <a:pt x="5202119" y="1797802"/>
                  <a:pt x="5161889" y="2069245"/>
                  <a:pt x="5183188" y="2186704"/>
                </a:cubicBezTo>
                <a:cubicBezTo>
                  <a:pt x="5204487" y="2304164"/>
                  <a:pt x="5199955" y="2609435"/>
                  <a:pt x="5183188" y="2915605"/>
                </a:cubicBezTo>
                <a:cubicBezTo>
                  <a:pt x="4848571" y="2907032"/>
                  <a:pt x="4639438" y="2948304"/>
                  <a:pt x="4483458" y="2915605"/>
                </a:cubicBezTo>
                <a:cubicBezTo>
                  <a:pt x="4327478" y="2882907"/>
                  <a:pt x="4134021" y="2919926"/>
                  <a:pt x="3939223" y="2915605"/>
                </a:cubicBezTo>
                <a:cubicBezTo>
                  <a:pt x="3744425" y="2911284"/>
                  <a:pt x="3583332" y="2904974"/>
                  <a:pt x="3291324" y="2915605"/>
                </a:cubicBezTo>
                <a:cubicBezTo>
                  <a:pt x="2999316" y="2926236"/>
                  <a:pt x="2852707" y="2913405"/>
                  <a:pt x="2695258" y="2915605"/>
                </a:cubicBezTo>
                <a:cubicBezTo>
                  <a:pt x="2537809" y="2917805"/>
                  <a:pt x="2422767" y="2893731"/>
                  <a:pt x="2202855" y="2915605"/>
                </a:cubicBezTo>
                <a:cubicBezTo>
                  <a:pt x="1982943" y="2937479"/>
                  <a:pt x="1817983" y="2924279"/>
                  <a:pt x="1503125" y="2915605"/>
                </a:cubicBezTo>
                <a:cubicBezTo>
                  <a:pt x="1188267" y="2906932"/>
                  <a:pt x="938182" y="2884575"/>
                  <a:pt x="751562" y="2915605"/>
                </a:cubicBezTo>
                <a:cubicBezTo>
                  <a:pt x="564942" y="2946635"/>
                  <a:pt x="244521" y="2933686"/>
                  <a:pt x="0" y="2915605"/>
                </a:cubicBezTo>
                <a:cubicBezTo>
                  <a:pt x="-5264" y="2686502"/>
                  <a:pt x="9619" y="2565576"/>
                  <a:pt x="0" y="2419952"/>
                </a:cubicBezTo>
                <a:cubicBezTo>
                  <a:pt x="-9619" y="2274328"/>
                  <a:pt x="-3523" y="2032341"/>
                  <a:pt x="0" y="1865987"/>
                </a:cubicBezTo>
                <a:cubicBezTo>
                  <a:pt x="3523" y="1699634"/>
                  <a:pt x="23007" y="1520496"/>
                  <a:pt x="0" y="1341178"/>
                </a:cubicBezTo>
                <a:cubicBezTo>
                  <a:pt x="-23007" y="1161860"/>
                  <a:pt x="10898" y="1034385"/>
                  <a:pt x="0" y="816369"/>
                </a:cubicBezTo>
                <a:cubicBezTo>
                  <a:pt x="-10898" y="598353"/>
                  <a:pt x="-35818" y="404219"/>
                  <a:pt x="0" y="0"/>
                </a:cubicBezTo>
                <a:close/>
              </a:path>
              <a:path extrusionOk="0" h="2915605" w="5183188">
                <a:moveTo>
                  <a:pt x="0" y="0"/>
                </a:moveTo>
                <a:cubicBezTo>
                  <a:pt x="241178" y="-12137"/>
                  <a:pt x="358454" y="-21041"/>
                  <a:pt x="596067" y="0"/>
                </a:cubicBezTo>
                <a:cubicBezTo>
                  <a:pt x="833680" y="21041"/>
                  <a:pt x="929358" y="5457"/>
                  <a:pt x="1192133" y="0"/>
                </a:cubicBezTo>
                <a:cubicBezTo>
                  <a:pt x="1454908" y="-5457"/>
                  <a:pt x="1725530" y="15701"/>
                  <a:pt x="1891864" y="0"/>
                </a:cubicBezTo>
                <a:cubicBezTo>
                  <a:pt x="2058198" y="-15701"/>
                  <a:pt x="2313468" y="-9784"/>
                  <a:pt x="2643426" y="0"/>
                </a:cubicBezTo>
                <a:cubicBezTo>
                  <a:pt x="2973384" y="9784"/>
                  <a:pt x="2988852" y="4550"/>
                  <a:pt x="3291324" y="0"/>
                </a:cubicBezTo>
                <a:cubicBezTo>
                  <a:pt x="3593796" y="-4550"/>
                  <a:pt x="3648516" y="-19956"/>
                  <a:pt x="3783727" y="0"/>
                </a:cubicBezTo>
                <a:cubicBezTo>
                  <a:pt x="3918938" y="19956"/>
                  <a:pt x="4225326" y="11555"/>
                  <a:pt x="4483458" y="0"/>
                </a:cubicBezTo>
                <a:cubicBezTo>
                  <a:pt x="4741590" y="-11555"/>
                  <a:pt x="4943934" y="10506"/>
                  <a:pt x="5183188" y="0"/>
                </a:cubicBezTo>
                <a:cubicBezTo>
                  <a:pt x="5199020" y="260749"/>
                  <a:pt x="5161897" y="310230"/>
                  <a:pt x="5183188" y="524809"/>
                </a:cubicBezTo>
                <a:cubicBezTo>
                  <a:pt x="5204479" y="739388"/>
                  <a:pt x="5207002" y="810514"/>
                  <a:pt x="5183188" y="1049618"/>
                </a:cubicBezTo>
                <a:cubicBezTo>
                  <a:pt x="5159374" y="1288722"/>
                  <a:pt x="5175055" y="1382430"/>
                  <a:pt x="5183188" y="1603583"/>
                </a:cubicBezTo>
                <a:cubicBezTo>
                  <a:pt x="5191321" y="1824736"/>
                  <a:pt x="5175297" y="1872799"/>
                  <a:pt x="5183188" y="2099236"/>
                </a:cubicBezTo>
                <a:cubicBezTo>
                  <a:pt x="5191079" y="2325673"/>
                  <a:pt x="5157716" y="2733179"/>
                  <a:pt x="5183188" y="2915605"/>
                </a:cubicBezTo>
                <a:cubicBezTo>
                  <a:pt x="4871331" y="2946692"/>
                  <a:pt x="4816002" y="2917355"/>
                  <a:pt x="4483458" y="2915605"/>
                </a:cubicBezTo>
                <a:cubicBezTo>
                  <a:pt x="4150914" y="2913856"/>
                  <a:pt x="3945674" y="2883303"/>
                  <a:pt x="3731895" y="2915605"/>
                </a:cubicBezTo>
                <a:cubicBezTo>
                  <a:pt x="3518116" y="2947907"/>
                  <a:pt x="3210364" y="2885481"/>
                  <a:pt x="3032165" y="2915605"/>
                </a:cubicBezTo>
                <a:cubicBezTo>
                  <a:pt x="2853966" y="2945730"/>
                  <a:pt x="2667039" y="2890117"/>
                  <a:pt x="2332435" y="2915605"/>
                </a:cubicBezTo>
                <a:cubicBezTo>
                  <a:pt x="1997831" y="2941094"/>
                  <a:pt x="2048046" y="2916076"/>
                  <a:pt x="1788200" y="2915605"/>
                </a:cubicBezTo>
                <a:cubicBezTo>
                  <a:pt x="1528355" y="2915134"/>
                  <a:pt x="1305421" y="2923596"/>
                  <a:pt x="1036638" y="2915605"/>
                </a:cubicBezTo>
                <a:cubicBezTo>
                  <a:pt x="767855" y="2907614"/>
                  <a:pt x="300678" y="2938911"/>
                  <a:pt x="0" y="2915605"/>
                </a:cubicBezTo>
                <a:cubicBezTo>
                  <a:pt x="-21546" y="2748279"/>
                  <a:pt x="-8381" y="2619578"/>
                  <a:pt x="0" y="2332484"/>
                </a:cubicBezTo>
                <a:cubicBezTo>
                  <a:pt x="8381" y="2045390"/>
                  <a:pt x="-23187" y="2044465"/>
                  <a:pt x="0" y="1836831"/>
                </a:cubicBezTo>
                <a:cubicBezTo>
                  <a:pt x="23187" y="1629197"/>
                  <a:pt x="9132" y="1525994"/>
                  <a:pt x="0" y="1312022"/>
                </a:cubicBezTo>
                <a:cubicBezTo>
                  <a:pt x="-9132" y="1098050"/>
                  <a:pt x="6386" y="908900"/>
                  <a:pt x="0" y="670589"/>
                </a:cubicBezTo>
                <a:cubicBezTo>
                  <a:pt x="-6386" y="432278"/>
                  <a:pt x="32298" y="197721"/>
                  <a:pt x="0" y="0"/>
                </a:cubicBezTo>
                <a:close/>
              </a:path>
            </a:pathLst>
          </a:custGeom>
          <a:noFill/>
          <a:ln cap="flat" cmpd="sng" w="9525">
            <a:solidFill>
              <a:srgbClr val="C55A1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500"/>
              <a:buFont typeface="Arial"/>
              <a:buNone/>
            </a:pPr>
            <a:r>
              <a:t/>
            </a:r>
            <a:endParaRPr b="1" i="0" sz="15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C55A11"/>
              </a:buClr>
              <a:buSzPts val="2200"/>
              <a:buFont typeface="Arial"/>
              <a:buNone/>
            </a:pPr>
            <a:r>
              <a:rPr b="1" i="1" lang="en-GB" sz="2200" u="none" cap="none" strike="noStrike">
                <a:solidFill>
                  <a:srgbClr val="C55A11"/>
                </a:solidFill>
                <a:latin typeface="Architects Daughter"/>
                <a:ea typeface="Architects Daughter"/>
                <a:cs typeface="Architects Daughter"/>
                <a:sym typeface="Architects Daughter"/>
              </a:rPr>
              <a:t>Powders can substitute whole sources of protein entirely</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Short term, maybe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C55A11"/>
              </a:buClr>
              <a:buSzPts val="2200"/>
              <a:buFont typeface="Arial"/>
              <a:buNone/>
            </a:pPr>
            <a:r>
              <a:rPr b="1" i="1" lang="en-GB" sz="2200" u="none" cap="none" strike="noStrike">
                <a:solidFill>
                  <a:srgbClr val="C55A11"/>
                </a:solidFill>
                <a:latin typeface="Architects Daughter"/>
                <a:ea typeface="Architects Daughter"/>
                <a:cs typeface="Architects Daughter"/>
                <a:sym typeface="Architects Daughter"/>
              </a:rPr>
              <a:t>Protein makes you bulky</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Protein is not stored in muscle tissue</a:t>
            </a:r>
            <a:endParaRPr b="0" i="0" sz="15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a:t>
            </a:r>
            <a:endParaRPr b="0" i="1" sz="1100" u="none" cap="none" strike="noStrike">
              <a:solidFill>
                <a:srgbClr val="000000"/>
              </a:solidFill>
              <a:latin typeface="Arial"/>
              <a:ea typeface="Arial"/>
              <a:cs typeface="Arial"/>
              <a:sym typeface="Arial"/>
            </a:endParaRPr>
          </a:p>
        </p:txBody>
      </p:sp>
      <p:graphicFrame>
        <p:nvGraphicFramePr>
          <p:cNvPr id="389" name="Google Shape;389;p3"/>
          <p:cNvGraphicFramePr/>
          <p:nvPr/>
        </p:nvGraphicFramePr>
        <p:xfrm>
          <a:off x="639760" y="2417024"/>
          <a:ext cx="5157787" cy="3684588"/>
        </p:xfrm>
        <a:graphic>
          <a:graphicData uri="http://schemas.openxmlformats.org/drawingml/2006/chart">
            <c:chart r:id="rId3"/>
          </a:graphicData>
        </a:graphic>
      </p:graphicFrame>
      <p:pic>
        <p:nvPicPr>
          <p:cNvPr descr="Chicken leg outline" id="390" name="Google Shape;390;p3"/>
          <p:cNvPicPr preferRelativeResize="0"/>
          <p:nvPr/>
        </p:nvPicPr>
        <p:blipFill rotWithShape="1">
          <a:blip r:embed="rId4">
            <a:alphaModFix/>
          </a:blip>
          <a:srcRect b="0" l="0" r="0" t="0"/>
          <a:stretch/>
        </p:blipFill>
        <p:spPr>
          <a:xfrm>
            <a:off x="644570" y="5184357"/>
            <a:ext cx="914400" cy="914400"/>
          </a:xfrm>
          <a:prstGeom prst="rect">
            <a:avLst/>
          </a:prstGeom>
          <a:noFill/>
          <a:ln>
            <a:noFill/>
          </a:ln>
        </p:spPr>
      </p:pic>
      <p:pic>
        <p:nvPicPr>
          <p:cNvPr descr="Egg outline" id="391" name="Google Shape;391;p3"/>
          <p:cNvPicPr preferRelativeResize="0"/>
          <p:nvPr/>
        </p:nvPicPr>
        <p:blipFill rotWithShape="1">
          <a:blip r:embed="rId5">
            <a:alphaModFix/>
          </a:blip>
          <a:srcRect b="0" l="0" r="0" t="0"/>
          <a:stretch/>
        </p:blipFill>
        <p:spPr>
          <a:xfrm>
            <a:off x="1329708" y="5579800"/>
            <a:ext cx="914400" cy="914400"/>
          </a:xfrm>
          <a:prstGeom prst="rect">
            <a:avLst/>
          </a:prstGeom>
          <a:noFill/>
          <a:ln>
            <a:noFill/>
          </a:ln>
        </p:spPr>
      </p:pic>
      <p:sp>
        <p:nvSpPr>
          <p:cNvPr id="392" name="Google Shape;392;p3"/>
          <p:cNvSpPr/>
          <p:nvPr/>
        </p:nvSpPr>
        <p:spPr>
          <a:xfrm>
            <a:off x="4815489" y="5763280"/>
            <a:ext cx="2561022"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7CAAC"/>
              </a:buClr>
              <a:buSzPts val="5400"/>
              <a:buFont typeface="Arial"/>
              <a:buNone/>
            </a:pPr>
            <a:r>
              <a:rPr b="1" i="0" lang="en-GB" sz="5400" u="none" cap="none" strike="noStrike">
                <a:solidFill>
                  <a:srgbClr val="F7CAAC"/>
                </a:solidFill>
                <a:latin typeface="Calibri"/>
                <a:ea typeface="Calibri"/>
                <a:cs typeface="Calibri"/>
                <a:sym typeface="Calibri"/>
              </a:rPr>
              <a:t>Proteins</a:t>
            </a:r>
            <a:endParaRPr b="1" i="0" sz="5400" u="none" cap="none" strike="noStrike">
              <a:solidFill>
                <a:srgbClr val="F7CAAC"/>
              </a:solidFill>
              <a:latin typeface="Calibri"/>
              <a:ea typeface="Calibri"/>
              <a:cs typeface="Calibri"/>
              <a:sym typeface="Calibri"/>
            </a:endParaRPr>
          </a:p>
        </p:txBody>
      </p:sp>
      <p:sp>
        <p:nvSpPr>
          <p:cNvPr id="393" name="Google Shape;393;p3"/>
          <p:cNvSpPr/>
          <p:nvPr/>
        </p:nvSpPr>
        <p:spPr>
          <a:xfrm rot="-3004679">
            <a:off x="9425285" y="4794758"/>
            <a:ext cx="1986954" cy="923330"/>
          </a:xfrm>
          <a:prstGeom prst="rect">
            <a:avLst/>
          </a:prstGeom>
        </p:spPr>
        <p:txBody>
          <a:bodyPr>
            <a:prstTxWarp prst="textPlain"/>
          </a:bodyPr>
          <a:lstStyle/>
          <a:p>
            <a:pPr lvl="0" algn="ctr"/>
            <a:r>
              <a:rPr b="1" i="0">
                <a:ln>
                  <a:noFill/>
                </a:ln>
                <a:solidFill>
                  <a:srgbClr val="E7E6E6"/>
                </a:solidFill>
                <a:latin typeface="Calibri"/>
              </a:rPr>
              <a:t>myths</a:t>
            </a:r>
          </a:p>
        </p:txBody>
      </p:sp>
      <p:sp>
        <p:nvSpPr>
          <p:cNvPr id="394" name="Google Shape;394;p3"/>
          <p:cNvSpPr txBox="1"/>
          <p:nvPr/>
        </p:nvSpPr>
        <p:spPr>
          <a:xfrm flipH="1">
            <a:off x="933125" y="285534"/>
            <a:ext cx="3822493" cy="2539157"/>
          </a:xfrm>
          <a:prstGeom prst="rect">
            <a:avLst/>
          </a:prstGeom>
          <a:gradFill>
            <a:gsLst>
              <a:gs pos="0">
                <a:srgbClr val="ED9D8A"/>
              </a:gs>
              <a:gs pos="50000">
                <a:srgbClr val="F1C3B8"/>
              </a:gs>
              <a:gs pos="100000">
                <a:srgbClr val="F8E1DC"/>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Arial"/>
                <a:ea typeface="Arial"/>
                <a:cs typeface="Arial"/>
                <a:sym typeface="Arial"/>
              </a:rPr>
              <a:t>Low Intake Side Effects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Thin hair and nails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Dry Skin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Swelling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Gassy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FF0000"/>
                </a:solidFill>
                <a:latin typeface="Arial"/>
                <a:ea typeface="Arial"/>
                <a:cs typeface="Arial"/>
                <a:sym typeface="Arial"/>
              </a:rPr>
              <a:t>Mood &amp; Brain Changes</a:t>
            </a:r>
            <a:endParaRPr b="0" i="0" sz="1400" u="none" cap="none" strike="noStrike">
              <a:solidFill>
                <a:srgbClr val="FF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FF0000"/>
                </a:solidFill>
                <a:latin typeface="Arial"/>
                <a:ea typeface="Arial"/>
                <a:cs typeface="Arial"/>
                <a:sym typeface="Arial"/>
              </a:rPr>
              <a:t>Sleep Issues</a:t>
            </a:r>
            <a:endParaRPr b="0" i="0" sz="1400" u="none" cap="none" strike="noStrike">
              <a:solidFill>
                <a:srgbClr val="FF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Inability to build &amp; maintain muscle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FF0000"/>
                </a:solidFill>
                <a:latin typeface="Arial"/>
                <a:ea typeface="Arial"/>
                <a:cs typeface="Arial"/>
                <a:sym typeface="Arial"/>
              </a:rPr>
              <a:t>Brain Fog</a:t>
            </a:r>
            <a:endParaRPr b="0" i="0" sz="1400" u="none" cap="none" strike="noStrike">
              <a:solidFill>
                <a:srgbClr val="FF0000"/>
              </a:solidFill>
              <a:latin typeface="Arial"/>
              <a:ea typeface="Arial"/>
              <a:cs typeface="Arial"/>
              <a:sym typeface="Arial"/>
            </a:endParaRPr>
          </a:p>
          <a:p>
            <a:pPr indent="-190500" lvl="0" marL="28575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95" name="Google Shape;395;p3"/>
          <p:cNvSpPr txBox="1"/>
          <p:nvPr/>
        </p:nvSpPr>
        <p:spPr>
          <a:xfrm>
            <a:off x="318540" y="3105834"/>
            <a:ext cx="26256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Sources: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Chicken, lean beef</a:t>
            </a:r>
            <a:r>
              <a:rPr lang="en-GB" sz="1800">
                <a:latin typeface="Calibri"/>
                <a:ea typeface="Calibri"/>
                <a:cs typeface="Calibri"/>
                <a:sym typeface="Calibri"/>
              </a:rPr>
              <a:t>, eggs, black beans &amp; tofu</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
          <p:cNvSpPr txBox="1"/>
          <p:nvPr>
            <p:ph idx="3" type="body"/>
          </p:nvPr>
        </p:nvSpPr>
        <p:spPr>
          <a:xfrm>
            <a:off x="6369052" y="171390"/>
            <a:ext cx="5183188" cy="823912"/>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3000"/>
              <a:buNone/>
            </a:pPr>
            <a:r>
              <a:rPr lang="en-GB" sz="3000">
                <a:latin typeface="Arial"/>
                <a:ea typeface="Arial"/>
                <a:cs typeface="Arial"/>
                <a:sym typeface="Arial"/>
              </a:rPr>
              <a:t>Strong Building Blocks</a:t>
            </a:r>
            <a:endParaRPr sz="3000">
              <a:latin typeface="Arial"/>
              <a:ea typeface="Arial"/>
              <a:cs typeface="Arial"/>
              <a:sym typeface="Arial"/>
            </a:endParaRPr>
          </a:p>
        </p:txBody>
      </p:sp>
      <p:sp>
        <p:nvSpPr>
          <p:cNvPr id="402" name="Google Shape;402;p4"/>
          <p:cNvSpPr txBox="1"/>
          <p:nvPr>
            <p:ph idx="4" type="body"/>
          </p:nvPr>
        </p:nvSpPr>
        <p:spPr>
          <a:xfrm>
            <a:off x="6369052" y="1013265"/>
            <a:ext cx="5183188" cy="1581150"/>
          </a:xfrm>
          <a:prstGeom prst="rect">
            <a:avLst/>
          </a:prstGeom>
          <a:noFill/>
          <a:ln>
            <a:noFill/>
          </a:ln>
        </p:spPr>
        <p:txBody>
          <a:bodyPr anchorCtr="0" anchor="t" bIns="45700" lIns="91425" spcFirstLastPara="1" rIns="91425" wrap="square" tIns="45700">
            <a:normAutofit/>
          </a:bodyPr>
          <a:lstStyle/>
          <a:p>
            <a:pPr indent="-228600" lvl="0" marL="228600" rtl="0" algn="r">
              <a:lnSpc>
                <a:spcPct val="90000"/>
              </a:lnSpc>
              <a:spcBef>
                <a:spcPts val="0"/>
              </a:spcBef>
              <a:spcAft>
                <a:spcPts val="0"/>
              </a:spcAft>
              <a:buClr>
                <a:schemeClr val="dk1"/>
              </a:buClr>
              <a:buSzPts val="1600"/>
              <a:buChar char="•"/>
            </a:pPr>
            <a:r>
              <a:rPr lang="en-GB" sz="1600">
                <a:latin typeface="Arial"/>
                <a:ea typeface="Arial"/>
                <a:cs typeface="Arial"/>
                <a:sym typeface="Arial"/>
              </a:rPr>
              <a:t>Calcium, Vitamin D, Protein</a:t>
            </a:r>
            <a:endParaRPr/>
          </a:p>
          <a:p>
            <a:pPr indent="-228600" lvl="0" marL="228600" rtl="0" algn="r">
              <a:lnSpc>
                <a:spcPct val="90000"/>
              </a:lnSpc>
              <a:spcBef>
                <a:spcPts val="1000"/>
              </a:spcBef>
              <a:spcAft>
                <a:spcPts val="0"/>
              </a:spcAft>
              <a:buClr>
                <a:schemeClr val="dk1"/>
              </a:buClr>
              <a:buSzPts val="1600"/>
              <a:buChar char="•"/>
            </a:pPr>
            <a:r>
              <a:rPr lang="en-GB" sz="1600">
                <a:latin typeface="Arial"/>
                <a:ea typeface="Arial"/>
                <a:cs typeface="Arial"/>
                <a:sym typeface="Arial"/>
              </a:rPr>
              <a:t>Keeps bones strong</a:t>
            </a:r>
            <a:endParaRPr/>
          </a:p>
          <a:p>
            <a:pPr indent="-228600" lvl="0" marL="228600" rtl="0" algn="r">
              <a:lnSpc>
                <a:spcPct val="90000"/>
              </a:lnSpc>
              <a:spcBef>
                <a:spcPts val="1000"/>
              </a:spcBef>
              <a:spcAft>
                <a:spcPts val="0"/>
              </a:spcAft>
              <a:buClr>
                <a:schemeClr val="dk1"/>
              </a:buClr>
              <a:buSzPts val="1600"/>
              <a:buChar char="•"/>
            </a:pPr>
            <a:r>
              <a:rPr lang="en-GB" sz="1600">
                <a:latin typeface="Arial"/>
                <a:ea typeface="Arial"/>
                <a:cs typeface="Arial"/>
                <a:sym typeface="Arial"/>
              </a:rPr>
              <a:t>Teeth</a:t>
            </a:r>
            <a:endParaRPr sz="1600">
              <a:latin typeface="Arial"/>
              <a:ea typeface="Arial"/>
              <a:cs typeface="Arial"/>
              <a:sym typeface="Arial"/>
            </a:endParaRPr>
          </a:p>
        </p:txBody>
      </p:sp>
      <p:sp>
        <p:nvSpPr>
          <p:cNvPr id="403" name="Google Shape;403;p4"/>
          <p:cNvSpPr/>
          <p:nvPr/>
        </p:nvSpPr>
        <p:spPr>
          <a:xfrm>
            <a:off x="5120766" y="2556242"/>
            <a:ext cx="5183188" cy="2671918"/>
          </a:xfrm>
          <a:custGeom>
            <a:rect b="b" l="l" r="r" t="t"/>
            <a:pathLst>
              <a:path extrusionOk="0" fill="none" h="2671918" w="5183188">
                <a:moveTo>
                  <a:pt x="0" y="0"/>
                </a:moveTo>
                <a:cubicBezTo>
                  <a:pt x="348847" y="-29619"/>
                  <a:pt x="441058" y="-3358"/>
                  <a:pt x="699730" y="0"/>
                </a:cubicBezTo>
                <a:cubicBezTo>
                  <a:pt x="958402" y="3358"/>
                  <a:pt x="1056830" y="-13802"/>
                  <a:pt x="1243965" y="0"/>
                </a:cubicBezTo>
                <a:cubicBezTo>
                  <a:pt x="1431100" y="13802"/>
                  <a:pt x="1749153" y="-2200"/>
                  <a:pt x="1891864" y="0"/>
                </a:cubicBezTo>
                <a:cubicBezTo>
                  <a:pt x="2034575" y="2200"/>
                  <a:pt x="2235111" y="-14596"/>
                  <a:pt x="2384266" y="0"/>
                </a:cubicBezTo>
                <a:cubicBezTo>
                  <a:pt x="2533421" y="14596"/>
                  <a:pt x="2854106" y="29324"/>
                  <a:pt x="3135829" y="0"/>
                </a:cubicBezTo>
                <a:cubicBezTo>
                  <a:pt x="3417552" y="-29324"/>
                  <a:pt x="3470799" y="-5441"/>
                  <a:pt x="3731895" y="0"/>
                </a:cubicBezTo>
                <a:cubicBezTo>
                  <a:pt x="3992991" y="5441"/>
                  <a:pt x="4097258" y="21510"/>
                  <a:pt x="4276130" y="0"/>
                </a:cubicBezTo>
                <a:cubicBezTo>
                  <a:pt x="4455003" y="-21510"/>
                  <a:pt x="4789320" y="-14862"/>
                  <a:pt x="5183188" y="0"/>
                </a:cubicBezTo>
                <a:cubicBezTo>
                  <a:pt x="5158061" y="297260"/>
                  <a:pt x="5179634" y="493423"/>
                  <a:pt x="5183188" y="641260"/>
                </a:cubicBezTo>
                <a:cubicBezTo>
                  <a:pt x="5186742" y="789097"/>
                  <a:pt x="5172859" y="1017812"/>
                  <a:pt x="5183188" y="1229082"/>
                </a:cubicBezTo>
                <a:cubicBezTo>
                  <a:pt x="5193517" y="1440352"/>
                  <a:pt x="5205607" y="1558385"/>
                  <a:pt x="5183188" y="1870343"/>
                </a:cubicBezTo>
                <a:cubicBezTo>
                  <a:pt x="5160769" y="2182301"/>
                  <a:pt x="5145640" y="2284780"/>
                  <a:pt x="5183188" y="2671918"/>
                </a:cubicBezTo>
                <a:cubicBezTo>
                  <a:pt x="5047673" y="2688481"/>
                  <a:pt x="4903935" y="2692945"/>
                  <a:pt x="4690785" y="2671918"/>
                </a:cubicBezTo>
                <a:cubicBezTo>
                  <a:pt x="4477635" y="2650891"/>
                  <a:pt x="4278789" y="2688111"/>
                  <a:pt x="4146550" y="2671918"/>
                </a:cubicBezTo>
                <a:cubicBezTo>
                  <a:pt x="4014312" y="2655725"/>
                  <a:pt x="3565272" y="2656302"/>
                  <a:pt x="3394988" y="2671918"/>
                </a:cubicBezTo>
                <a:cubicBezTo>
                  <a:pt x="3224704" y="2687534"/>
                  <a:pt x="2935984" y="2659603"/>
                  <a:pt x="2747090" y="2671918"/>
                </a:cubicBezTo>
                <a:cubicBezTo>
                  <a:pt x="2558196" y="2684233"/>
                  <a:pt x="2397767" y="2667241"/>
                  <a:pt x="2202855" y="2671918"/>
                </a:cubicBezTo>
                <a:cubicBezTo>
                  <a:pt x="2007944" y="2676595"/>
                  <a:pt x="1844621" y="2678238"/>
                  <a:pt x="1503125" y="2671918"/>
                </a:cubicBezTo>
                <a:cubicBezTo>
                  <a:pt x="1161629" y="2665599"/>
                  <a:pt x="1188831" y="2674810"/>
                  <a:pt x="1010722" y="2671918"/>
                </a:cubicBezTo>
                <a:cubicBezTo>
                  <a:pt x="832613" y="2669026"/>
                  <a:pt x="483971" y="2633674"/>
                  <a:pt x="0" y="2671918"/>
                </a:cubicBezTo>
                <a:cubicBezTo>
                  <a:pt x="-25173" y="2320603"/>
                  <a:pt x="27429" y="2169408"/>
                  <a:pt x="0" y="1950500"/>
                </a:cubicBezTo>
                <a:cubicBezTo>
                  <a:pt x="-27429" y="1731592"/>
                  <a:pt x="30853" y="1488951"/>
                  <a:pt x="0" y="1255801"/>
                </a:cubicBezTo>
                <a:cubicBezTo>
                  <a:pt x="-30853" y="1022651"/>
                  <a:pt x="4492" y="255111"/>
                  <a:pt x="0" y="0"/>
                </a:cubicBezTo>
                <a:close/>
              </a:path>
              <a:path extrusionOk="0" h="2671918" w="5183188">
                <a:moveTo>
                  <a:pt x="0" y="0"/>
                </a:moveTo>
                <a:cubicBezTo>
                  <a:pt x="258103" y="13826"/>
                  <a:pt x="323404" y="28991"/>
                  <a:pt x="596067" y="0"/>
                </a:cubicBezTo>
                <a:cubicBezTo>
                  <a:pt x="868730" y="-28991"/>
                  <a:pt x="1036165" y="8396"/>
                  <a:pt x="1192133" y="0"/>
                </a:cubicBezTo>
                <a:cubicBezTo>
                  <a:pt x="1348101" y="-8396"/>
                  <a:pt x="1524324" y="-8744"/>
                  <a:pt x="1736368" y="0"/>
                </a:cubicBezTo>
                <a:cubicBezTo>
                  <a:pt x="1948412" y="8744"/>
                  <a:pt x="2065316" y="3339"/>
                  <a:pt x="2280603" y="0"/>
                </a:cubicBezTo>
                <a:cubicBezTo>
                  <a:pt x="2495890" y="-3339"/>
                  <a:pt x="2647610" y="9532"/>
                  <a:pt x="2876669" y="0"/>
                </a:cubicBezTo>
                <a:cubicBezTo>
                  <a:pt x="3105728" y="-9532"/>
                  <a:pt x="3176713" y="8173"/>
                  <a:pt x="3472736" y="0"/>
                </a:cubicBezTo>
                <a:cubicBezTo>
                  <a:pt x="3768759" y="-8173"/>
                  <a:pt x="3834297" y="27724"/>
                  <a:pt x="4120634" y="0"/>
                </a:cubicBezTo>
                <a:cubicBezTo>
                  <a:pt x="4406971" y="-27724"/>
                  <a:pt x="4469943" y="-20018"/>
                  <a:pt x="4613037" y="0"/>
                </a:cubicBezTo>
                <a:cubicBezTo>
                  <a:pt x="4756131" y="20018"/>
                  <a:pt x="4958119" y="24564"/>
                  <a:pt x="5183188" y="0"/>
                </a:cubicBezTo>
                <a:cubicBezTo>
                  <a:pt x="5204767" y="314650"/>
                  <a:pt x="5181263" y="391055"/>
                  <a:pt x="5183188" y="641260"/>
                </a:cubicBezTo>
                <a:cubicBezTo>
                  <a:pt x="5185113" y="891465"/>
                  <a:pt x="5207294" y="1030586"/>
                  <a:pt x="5183188" y="1229082"/>
                </a:cubicBezTo>
                <a:cubicBezTo>
                  <a:pt x="5159082" y="1427578"/>
                  <a:pt x="5167759" y="1594649"/>
                  <a:pt x="5183188" y="1897062"/>
                </a:cubicBezTo>
                <a:cubicBezTo>
                  <a:pt x="5198617" y="2199475"/>
                  <a:pt x="5144532" y="2456501"/>
                  <a:pt x="5183188" y="2671918"/>
                </a:cubicBezTo>
                <a:cubicBezTo>
                  <a:pt x="4961124" y="2697523"/>
                  <a:pt x="4878651" y="2656638"/>
                  <a:pt x="4638953" y="2671918"/>
                </a:cubicBezTo>
                <a:cubicBezTo>
                  <a:pt x="4399255" y="2687198"/>
                  <a:pt x="4223304" y="2678555"/>
                  <a:pt x="3887391" y="2671918"/>
                </a:cubicBezTo>
                <a:cubicBezTo>
                  <a:pt x="3551478" y="2665281"/>
                  <a:pt x="3404479" y="2644442"/>
                  <a:pt x="3239493" y="2671918"/>
                </a:cubicBezTo>
                <a:cubicBezTo>
                  <a:pt x="3074507" y="2699394"/>
                  <a:pt x="2779835" y="2677118"/>
                  <a:pt x="2643426" y="2671918"/>
                </a:cubicBezTo>
                <a:cubicBezTo>
                  <a:pt x="2507017" y="2666718"/>
                  <a:pt x="2360906" y="2668400"/>
                  <a:pt x="2099191" y="2671918"/>
                </a:cubicBezTo>
                <a:cubicBezTo>
                  <a:pt x="1837476" y="2675436"/>
                  <a:pt x="1691955" y="2671730"/>
                  <a:pt x="1347629" y="2671918"/>
                </a:cubicBezTo>
                <a:cubicBezTo>
                  <a:pt x="1003303" y="2672106"/>
                  <a:pt x="912287" y="2661662"/>
                  <a:pt x="803394" y="2671918"/>
                </a:cubicBezTo>
                <a:cubicBezTo>
                  <a:pt x="694501" y="2682174"/>
                  <a:pt x="180483" y="2674597"/>
                  <a:pt x="0" y="2671918"/>
                </a:cubicBezTo>
                <a:cubicBezTo>
                  <a:pt x="11649" y="2462054"/>
                  <a:pt x="-3951" y="2301172"/>
                  <a:pt x="0" y="1977219"/>
                </a:cubicBezTo>
                <a:cubicBezTo>
                  <a:pt x="3951" y="1653266"/>
                  <a:pt x="24975" y="1619702"/>
                  <a:pt x="0" y="1335959"/>
                </a:cubicBezTo>
                <a:cubicBezTo>
                  <a:pt x="-24975" y="1052216"/>
                  <a:pt x="-15755" y="828581"/>
                  <a:pt x="0" y="641260"/>
                </a:cubicBezTo>
                <a:cubicBezTo>
                  <a:pt x="15755" y="453939"/>
                  <a:pt x="26910" y="227952"/>
                  <a:pt x="0" y="0"/>
                </a:cubicBezTo>
                <a:close/>
              </a:path>
            </a:pathLst>
          </a:custGeom>
          <a:noFill/>
          <a:ln cap="flat" cmpd="sng" w="9525">
            <a:solidFill>
              <a:srgbClr val="757070"/>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387"/>
              <a:buFont typeface="Arial"/>
              <a:buNone/>
            </a:pPr>
            <a:r>
              <a:t/>
            </a:r>
            <a:endParaRPr b="1" i="0" sz="1387"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AEABAB"/>
              </a:buClr>
              <a:buSzPts val="2220"/>
              <a:buFont typeface="Arial"/>
              <a:buNone/>
            </a:pPr>
            <a:r>
              <a:rPr b="1" i="1" lang="en-GB" sz="2220" u="none" cap="none" strike="noStrike">
                <a:solidFill>
                  <a:srgbClr val="AEABAB"/>
                </a:solidFill>
                <a:latin typeface="Architects Daughter"/>
                <a:ea typeface="Architects Daughter"/>
                <a:cs typeface="Architects Daughter"/>
                <a:sym typeface="Architects Daughter"/>
              </a:rPr>
              <a:t>Dairy is Bad for Your Heart</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387"/>
              <a:buFont typeface="Arial"/>
              <a:buNone/>
            </a:pPr>
            <a:r>
              <a:rPr b="0" i="0" lang="en-GB" sz="1387" u="none" cap="none" strike="noStrike">
                <a:solidFill>
                  <a:srgbClr val="000000"/>
                </a:solidFill>
                <a:latin typeface="Arial"/>
                <a:ea typeface="Arial"/>
                <a:cs typeface="Arial"/>
                <a:sym typeface="Arial"/>
              </a:rPr>
              <a:t>Dairy can actually reduce the risk of heart disease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387"/>
              <a:buFont typeface="Arial"/>
              <a:buNone/>
            </a:pPr>
            <a:r>
              <a:t/>
            </a:r>
            <a:endParaRPr b="0" i="0" sz="1387"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AEABAB"/>
              </a:buClr>
              <a:buSzPts val="2220"/>
              <a:buFont typeface="Arial"/>
              <a:buNone/>
            </a:pPr>
            <a:r>
              <a:rPr b="1" i="1" lang="en-GB" sz="2220" u="none" cap="none" strike="noStrike">
                <a:solidFill>
                  <a:srgbClr val="AEABAB"/>
                </a:solidFill>
                <a:latin typeface="Architects Daughter"/>
                <a:ea typeface="Architects Daughter"/>
                <a:cs typeface="Architects Daughter"/>
                <a:sym typeface="Architects Daughter"/>
              </a:rPr>
              <a:t>All dairy is high in fat and sugar</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387"/>
              <a:buFont typeface="Arial"/>
              <a:buNone/>
            </a:pPr>
            <a:r>
              <a:rPr b="0" i="0" lang="en-GB" sz="1387" u="none" cap="none" strike="noStrike">
                <a:solidFill>
                  <a:srgbClr val="000000"/>
                </a:solidFill>
                <a:latin typeface="Arial"/>
                <a:ea typeface="Arial"/>
                <a:cs typeface="Arial"/>
                <a:sym typeface="Arial"/>
              </a:rPr>
              <a:t>No type of milk is in the high fat category.</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387"/>
              <a:buFont typeface="Arial"/>
              <a:buNone/>
            </a:pPr>
            <a:r>
              <a:rPr b="0" i="0" lang="en-GB" sz="1387" u="none" cap="none" strike="noStrike">
                <a:solidFill>
                  <a:srgbClr val="000000"/>
                </a:solidFill>
                <a:latin typeface="Arial"/>
                <a:ea typeface="Arial"/>
                <a:cs typeface="Arial"/>
                <a:sym typeface="Arial"/>
              </a:rPr>
              <a:t>Dairy contains a natural type of sugar called lactose but this doesn't need to be limited as it has mane beneficial nutrients</a:t>
            </a:r>
            <a:endParaRPr b="0" i="0" sz="1387" u="none" cap="none" strike="noStrike">
              <a:solidFill>
                <a:srgbClr val="000000"/>
              </a:solidFill>
              <a:latin typeface="Arial"/>
              <a:ea typeface="Arial"/>
              <a:cs typeface="Arial"/>
              <a:sym typeface="Arial"/>
            </a:endParaRPr>
          </a:p>
        </p:txBody>
      </p:sp>
      <p:sp>
        <p:nvSpPr>
          <p:cNvPr id="404" name="Google Shape;404;p4"/>
          <p:cNvSpPr txBox="1"/>
          <p:nvPr/>
        </p:nvSpPr>
        <p:spPr>
          <a:xfrm flipH="1">
            <a:off x="794570" y="390018"/>
            <a:ext cx="3582558" cy="1323439"/>
          </a:xfrm>
          <a:prstGeom prst="rect">
            <a:avLst/>
          </a:prstGeom>
          <a:gradFill>
            <a:gsLst>
              <a:gs pos="0">
                <a:srgbClr val="C9C9C9"/>
              </a:gs>
              <a:gs pos="50000">
                <a:srgbClr val="DCDCDC"/>
              </a:gs>
              <a:gs pos="100000">
                <a:srgbClr val="EDEDED"/>
              </a:gs>
            </a:gsLst>
            <a:path path="circle">
              <a:fillToRect b="100%" l="100%"/>
            </a:path>
            <a:tileRect r="-100%" t="-10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Arial"/>
                <a:ea typeface="Arial"/>
                <a:cs typeface="Arial"/>
                <a:sym typeface="Arial"/>
              </a:rPr>
              <a:t>Low Intake Side Effects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Muscle cramps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Osteoporosis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Tooth decay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FF0000"/>
                </a:solidFill>
                <a:latin typeface="Arial"/>
                <a:ea typeface="Arial"/>
                <a:cs typeface="Arial"/>
                <a:sym typeface="Arial"/>
              </a:rPr>
              <a:t>Low mood</a:t>
            </a:r>
            <a:endParaRPr b="0" i="0" sz="1400" u="none" cap="none" strike="noStrike">
              <a:solidFill>
                <a:srgbClr val="FF0000"/>
              </a:solidFill>
              <a:latin typeface="Arial"/>
              <a:ea typeface="Arial"/>
              <a:cs typeface="Arial"/>
              <a:sym typeface="Arial"/>
            </a:endParaRPr>
          </a:p>
        </p:txBody>
      </p:sp>
      <p:graphicFrame>
        <p:nvGraphicFramePr>
          <p:cNvPr id="405" name="Google Shape;405;p4"/>
          <p:cNvGraphicFramePr/>
          <p:nvPr/>
        </p:nvGraphicFramePr>
        <p:xfrm>
          <a:off x="839788" y="2505075"/>
          <a:ext cx="5157787" cy="3684588"/>
        </p:xfrm>
        <a:graphic>
          <a:graphicData uri="http://schemas.openxmlformats.org/drawingml/2006/chart">
            <c:chart r:id="rId3"/>
          </a:graphicData>
        </a:graphic>
      </p:graphicFrame>
      <p:pic>
        <p:nvPicPr>
          <p:cNvPr descr="Cheese with solid fill" id="406" name="Google Shape;406;p4"/>
          <p:cNvPicPr preferRelativeResize="0"/>
          <p:nvPr/>
        </p:nvPicPr>
        <p:blipFill rotWithShape="1">
          <a:blip r:embed="rId4">
            <a:alphaModFix/>
          </a:blip>
          <a:srcRect b="0" l="0" r="0" t="0"/>
          <a:stretch/>
        </p:blipFill>
        <p:spPr>
          <a:xfrm>
            <a:off x="182560" y="5549018"/>
            <a:ext cx="914400" cy="914400"/>
          </a:xfrm>
          <a:prstGeom prst="rect">
            <a:avLst/>
          </a:prstGeom>
          <a:noFill/>
          <a:ln>
            <a:noFill/>
          </a:ln>
        </p:spPr>
      </p:pic>
      <p:pic>
        <p:nvPicPr>
          <p:cNvPr descr="Dairy with solid fill" id="407" name="Google Shape;407;p4"/>
          <p:cNvPicPr preferRelativeResize="0"/>
          <p:nvPr/>
        </p:nvPicPr>
        <p:blipFill rotWithShape="1">
          <a:blip r:embed="rId5">
            <a:alphaModFix/>
          </a:blip>
          <a:srcRect b="0" l="0" r="0" t="0"/>
          <a:stretch/>
        </p:blipFill>
        <p:spPr>
          <a:xfrm>
            <a:off x="825499" y="5732463"/>
            <a:ext cx="914400" cy="914400"/>
          </a:xfrm>
          <a:prstGeom prst="rect">
            <a:avLst/>
          </a:prstGeom>
          <a:noFill/>
          <a:ln>
            <a:noFill/>
          </a:ln>
        </p:spPr>
      </p:pic>
      <p:sp>
        <p:nvSpPr>
          <p:cNvPr id="408" name="Google Shape;408;p4"/>
          <p:cNvSpPr/>
          <p:nvPr/>
        </p:nvSpPr>
        <p:spPr>
          <a:xfrm>
            <a:off x="5328047" y="5630544"/>
            <a:ext cx="1710533"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DBDBDB"/>
              </a:buClr>
              <a:buSzPts val="5400"/>
              <a:buFont typeface="Arial"/>
              <a:buNone/>
            </a:pPr>
            <a:r>
              <a:rPr b="1" i="0" lang="en-GB" sz="5400" u="none" cap="none" strike="noStrike">
                <a:solidFill>
                  <a:srgbClr val="DBDBDB"/>
                </a:solidFill>
                <a:latin typeface="Calibri"/>
                <a:ea typeface="Calibri"/>
                <a:cs typeface="Calibri"/>
                <a:sym typeface="Calibri"/>
              </a:rPr>
              <a:t>Dairy</a:t>
            </a:r>
            <a:endParaRPr b="1" i="0" sz="5400" u="none" cap="none" strike="noStrike">
              <a:solidFill>
                <a:srgbClr val="DBDBDB"/>
              </a:solidFill>
              <a:latin typeface="Calibri"/>
              <a:ea typeface="Calibri"/>
              <a:cs typeface="Calibri"/>
              <a:sym typeface="Calibri"/>
            </a:endParaRPr>
          </a:p>
        </p:txBody>
      </p:sp>
      <p:sp>
        <p:nvSpPr>
          <p:cNvPr id="409" name="Google Shape;409;p4"/>
          <p:cNvSpPr/>
          <p:nvPr/>
        </p:nvSpPr>
        <p:spPr>
          <a:xfrm rot="-3004679">
            <a:off x="9425285" y="4794758"/>
            <a:ext cx="1986954" cy="923330"/>
          </a:xfrm>
          <a:prstGeom prst="rect">
            <a:avLst/>
          </a:prstGeom>
        </p:spPr>
        <p:txBody>
          <a:bodyPr>
            <a:prstTxWarp prst="textPlain"/>
          </a:bodyPr>
          <a:lstStyle/>
          <a:p>
            <a:pPr lvl="0" algn="ctr"/>
            <a:r>
              <a:rPr b="1" i="0">
                <a:ln>
                  <a:noFill/>
                </a:ln>
                <a:solidFill>
                  <a:srgbClr val="E7E6E6"/>
                </a:solidFill>
                <a:latin typeface="Calibri"/>
              </a:rPr>
              <a:t>myths</a:t>
            </a:r>
          </a:p>
        </p:txBody>
      </p:sp>
      <p:sp>
        <p:nvSpPr>
          <p:cNvPr id="410" name="Google Shape;410;p4"/>
          <p:cNvSpPr txBox="1"/>
          <p:nvPr/>
        </p:nvSpPr>
        <p:spPr>
          <a:xfrm>
            <a:off x="318540" y="3105834"/>
            <a:ext cx="26256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Sources: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Milk / </a:t>
            </a:r>
            <a:r>
              <a:rPr lang="en-GB" sz="1800">
                <a:latin typeface="Calibri"/>
                <a:ea typeface="Calibri"/>
                <a:cs typeface="Calibri"/>
                <a:sym typeface="Calibri"/>
              </a:rPr>
              <a:t>s</a:t>
            </a:r>
            <a:r>
              <a:rPr b="0" i="0" lang="en-GB" sz="1800" u="none" cap="none" strike="noStrike">
                <a:solidFill>
                  <a:srgbClr val="000000"/>
                </a:solidFill>
                <a:latin typeface="Calibri"/>
                <a:ea typeface="Calibri"/>
                <a:cs typeface="Calibri"/>
                <a:sym typeface="Calibri"/>
              </a:rPr>
              <a:t>oy / </a:t>
            </a:r>
            <a:r>
              <a:rPr lang="en-GB" sz="1800">
                <a:latin typeface="Calibri"/>
                <a:ea typeface="Calibri"/>
                <a:cs typeface="Calibri"/>
                <a:sym typeface="Calibri"/>
              </a:rPr>
              <a:t>a</a:t>
            </a:r>
            <a:r>
              <a:rPr b="0" i="0" lang="en-GB" sz="1800" u="none" cap="none" strike="noStrike">
                <a:solidFill>
                  <a:srgbClr val="000000"/>
                </a:solidFill>
                <a:latin typeface="Calibri"/>
                <a:ea typeface="Calibri"/>
                <a:cs typeface="Calibri"/>
                <a:sym typeface="Calibri"/>
              </a:rPr>
              <a:t>lmond </a:t>
            </a:r>
            <a:r>
              <a:rPr lang="en-GB" sz="1800">
                <a:latin typeface="Calibri"/>
                <a:ea typeface="Calibri"/>
                <a:cs typeface="Calibri"/>
                <a:sym typeface="Calibri"/>
              </a:rPr>
              <a:t>m</a:t>
            </a:r>
            <a:r>
              <a:rPr b="0" i="0" lang="en-GB" sz="1800" u="none" cap="none" strike="noStrike">
                <a:solidFill>
                  <a:srgbClr val="000000"/>
                </a:solidFill>
                <a:latin typeface="Calibri"/>
                <a:ea typeface="Calibri"/>
                <a:cs typeface="Calibri"/>
                <a:sym typeface="Calibri"/>
              </a:rPr>
              <a:t>ilk, cheese</a:t>
            </a:r>
            <a:r>
              <a:rPr lang="en-GB" sz="1800">
                <a:latin typeface="Calibri"/>
                <a:ea typeface="Calibri"/>
                <a:cs typeface="Calibri"/>
                <a:sym typeface="Calibri"/>
              </a:rPr>
              <a:t> &amp; </a:t>
            </a:r>
            <a:r>
              <a:rPr b="0" i="0" lang="en-GB" sz="1800" u="none" cap="none" strike="noStrike">
                <a:solidFill>
                  <a:srgbClr val="000000"/>
                </a:solidFill>
                <a:latin typeface="Calibri"/>
                <a:ea typeface="Calibri"/>
                <a:cs typeface="Calibri"/>
                <a:sym typeface="Calibri"/>
              </a:rPr>
              <a:t>yoghurt</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
          <p:cNvSpPr txBox="1"/>
          <p:nvPr>
            <p:ph idx="3" type="body"/>
          </p:nvPr>
        </p:nvSpPr>
        <p:spPr>
          <a:xfrm>
            <a:off x="6369052" y="171390"/>
            <a:ext cx="5183188" cy="823912"/>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3000"/>
              <a:buNone/>
            </a:pPr>
            <a:r>
              <a:rPr lang="en-GB" sz="3000">
                <a:latin typeface="Arial"/>
                <a:ea typeface="Arial"/>
                <a:cs typeface="Arial"/>
                <a:sym typeface="Arial"/>
              </a:rPr>
              <a:t>Function and Fitness</a:t>
            </a:r>
            <a:endParaRPr sz="3000">
              <a:latin typeface="Arial"/>
              <a:ea typeface="Arial"/>
              <a:cs typeface="Arial"/>
              <a:sym typeface="Arial"/>
            </a:endParaRPr>
          </a:p>
        </p:txBody>
      </p:sp>
      <p:sp>
        <p:nvSpPr>
          <p:cNvPr id="417" name="Google Shape;417;p5"/>
          <p:cNvSpPr txBox="1"/>
          <p:nvPr>
            <p:ph idx="4" type="body"/>
          </p:nvPr>
        </p:nvSpPr>
        <p:spPr>
          <a:xfrm>
            <a:off x="6369052" y="1128682"/>
            <a:ext cx="5183188" cy="1581150"/>
          </a:xfrm>
          <a:prstGeom prst="rect">
            <a:avLst/>
          </a:prstGeom>
          <a:noFill/>
          <a:ln>
            <a:noFill/>
          </a:ln>
        </p:spPr>
        <p:txBody>
          <a:bodyPr anchorCtr="0" anchor="t" bIns="45700" lIns="91425" spcFirstLastPara="1" rIns="91425" wrap="square" tIns="45700">
            <a:noAutofit/>
          </a:bodyPr>
          <a:lstStyle/>
          <a:p>
            <a:pPr indent="-228028" lvl="0" marL="285750" rtl="0" algn="r">
              <a:lnSpc>
                <a:spcPct val="90000"/>
              </a:lnSpc>
              <a:spcBef>
                <a:spcPts val="0"/>
              </a:spcBef>
              <a:spcAft>
                <a:spcPts val="0"/>
              </a:spcAft>
              <a:buSzPts val="2000"/>
              <a:buChar char="•"/>
            </a:pPr>
            <a:r>
              <a:rPr lang="en-GB" sz="2000"/>
              <a:t>Vitamin C, Iron</a:t>
            </a:r>
            <a:r>
              <a:rPr lang="en-GB" sz="2000"/>
              <a:t>, Fibr</a:t>
            </a:r>
            <a:r>
              <a:rPr lang="en-GB" sz="2000"/>
              <a:t>re</a:t>
            </a:r>
            <a:endParaRPr sz="2000"/>
          </a:p>
          <a:p>
            <a:pPr indent="-228028" lvl="0" marL="285750" rtl="0" algn="r">
              <a:lnSpc>
                <a:spcPct val="90000"/>
              </a:lnSpc>
              <a:spcBef>
                <a:spcPts val="1000"/>
              </a:spcBef>
              <a:spcAft>
                <a:spcPts val="0"/>
              </a:spcAft>
              <a:buSzPts val="2000"/>
              <a:buFont typeface="Calibri"/>
              <a:buChar char="•"/>
            </a:pPr>
            <a:r>
              <a:rPr lang="en-GB" sz="2000"/>
              <a:t>Health immune system</a:t>
            </a:r>
            <a:endParaRPr sz="2000"/>
          </a:p>
          <a:p>
            <a:pPr indent="-228028" lvl="0" marL="285750" rtl="0" algn="r">
              <a:lnSpc>
                <a:spcPct val="90000"/>
              </a:lnSpc>
              <a:spcBef>
                <a:spcPts val="1000"/>
              </a:spcBef>
              <a:spcAft>
                <a:spcPts val="0"/>
              </a:spcAft>
              <a:buSzPts val="2000"/>
              <a:buFont typeface="Calibri"/>
              <a:buChar char="•"/>
            </a:pPr>
            <a:r>
              <a:rPr lang="en-GB" sz="2000"/>
              <a:t>Eyesight and skin</a:t>
            </a:r>
            <a:endParaRPr sz="2000"/>
          </a:p>
          <a:p>
            <a:pPr indent="-228028" lvl="0" marL="285750" rtl="0" algn="r">
              <a:lnSpc>
                <a:spcPct val="90000"/>
              </a:lnSpc>
              <a:spcBef>
                <a:spcPts val="1000"/>
              </a:spcBef>
              <a:spcAft>
                <a:spcPts val="0"/>
              </a:spcAft>
              <a:buSzPts val="2000"/>
              <a:buFont typeface="Calibri"/>
              <a:buChar char="•"/>
            </a:pPr>
            <a:r>
              <a:rPr lang="en-GB" sz="2000"/>
              <a:t>Digestive System working</a:t>
            </a:r>
            <a:endParaRPr sz="2000"/>
          </a:p>
        </p:txBody>
      </p:sp>
      <p:sp>
        <p:nvSpPr>
          <p:cNvPr id="418" name="Google Shape;418;p5"/>
          <p:cNvSpPr/>
          <p:nvPr/>
        </p:nvSpPr>
        <p:spPr>
          <a:xfrm>
            <a:off x="5235574" y="2751609"/>
            <a:ext cx="5183188" cy="2515024"/>
          </a:xfrm>
          <a:custGeom>
            <a:rect b="b" l="l" r="r" t="t"/>
            <a:pathLst>
              <a:path extrusionOk="0" fill="none" h="2515024" w="5183188">
                <a:moveTo>
                  <a:pt x="0" y="0"/>
                </a:moveTo>
                <a:cubicBezTo>
                  <a:pt x="143216" y="15401"/>
                  <a:pt x="441329" y="24855"/>
                  <a:pt x="596067" y="0"/>
                </a:cubicBezTo>
                <a:cubicBezTo>
                  <a:pt x="750805" y="-24855"/>
                  <a:pt x="1078256" y="32516"/>
                  <a:pt x="1347629" y="0"/>
                </a:cubicBezTo>
                <a:cubicBezTo>
                  <a:pt x="1617002" y="-32516"/>
                  <a:pt x="1771522" y="27696"/>
                  <a:pt x="1995527" y="0"/>
                </a:cubicBezTo>
                <a:cubicBezTo>
                  <a:pt x="2219532" y="-27696"/>
                  <a:pt x="2367945" y="19693"/>
                  <a:pt x="2487930" y="0"/>
                </a:cubicBezTo>
                <a:cubicBezTo>
                  <a:pt x="2607915" y="-19693"/>
                  <a:pt x="2853157" y="-19490"/>
                  <a:pt x="2980333" y="0"/>
                </a:cubicBezTo>
                <a:cubicBezTo>
                  <a:pt x="3107509" y="19490"/>
                  <a:pt x="3320471" y="-23683"/>
                  <a:pt x="3628232" y="0"/>
                </a:cubicBezTo>
                <a:cubicBezTo>
                  <a:pt x="3935993" y="23683"/>
                  <a:pt x="4155140" y="33198"/>
                  <a:pt x="4327962" y="0"/>
                </a:cubicBezTo>
                <a:cubicBezTo>
                  <a:pt x="4500784" y="-33198"/>
                  <a:pt x="4845874" y="-8437"/>
                  <a:pt x="5183188" y="0"/>
                </a:cubicBezTo>
                <a:cubicBezTo>
                  <a:pt x="5162201" y="219724"/>
                  <a:pt x="5189153" y="317175"/>
                  <a:pt x="5183188" y="553305"/>
                </a:cubicBezTo>
                <a:cubicBezTo>
                  <a:pt x="5177223" y="789436"/>
                  <a:pt x="5187492" y="1004277"/>
                  <a:pt x="5183188" y="1207212"/>
                </a:cubicBezTo>
                <a:cubicBezTo>
                  <a:pt x="5178884" y="1410147"/>
                  <a:pt x="5162263" y="1727063"/>
                  <a:pt x="5183188" y="1886268"/>
                </a:cubicBezTo>
                <a:cubicBezTo>
                  <a:pt x="5204113" y="2045473"/>
                  <a:pt x="5201848" y="2388544"/>
                  <a:pt x="5183188" y="2515024"/>
                </a:cubicBezTo>
                <a:cubicBezTo>
                  <a:pt x="5042768" y="2517374"/>
                  <a:pt x="4680631" y="2488550"/>
                  <a:pt x="4535290" y="2515024"/>
                </a:cubicBezTo>
                <a:cubicBezTo>
                  <a:pt x="4389949" y="2541498"/>
                  <a:pt x="4201546" y="2514086"/>
                  <a:pt x="3887391" y="2515024"/>
                </a:cubicBezTo>
                <a:cubicBezTo>
                  <a:pt x="3573236" y="2515962"/>
                  <a:pt x="3424201" y="2544507"/>
                  <a:pt x="3291324" y="2515024"/>
                </a:cubicBezTo>
                <a:cubicBezTo>
                  <a:pt x="3158447" y="2485541"/>
                  <a:pt x="2891985" y="2485712"/>
                  <a:pt x="2539762" y="2515024"/>
                </a:cubicBezTo>
                <a:cubicBezTo>
                  <a:pt x="2187539" y="2544336"/>
                  <a:pt x="2288509" y="2523959"/>
                  <a:pt x="2047359" y="2515024"/>
                </a:cubicBezTo>
                <a:cubicBezTo>
                  <a:pt x="1806209" y="2506089"/>
                  <a:pt x="1584036" y="2531484"/>
                  <a:pt x="1451293" y="2515024"/>
                </a:cubicBezTo>
                <a:cubicBezTo>
                  <a:pt x="1318550" y="2498564"/>
                  <a:pt x="1103163" y="2518238"/>
                  <a:pt x="855226" y="2515024"/>
                </a:cubicBezTo>
                <a:cubicBezTo>
                  <a:pt x="607289" y="2511810"/>
                  <a:pt x="296781" y="2475977"/>
                  <a:pt x="0" y="2515024"/>
                </a:cubicBezTo>
                <a:cubicBezTo>
                  <a:pt x="-5864" y="2306888"/>
                  <a:pt x="-27348" y="2049038"/>
                  <a:pt x="0" y="1911418"/>
                </a:cubicBezTo>
                <a:cubicBezTo>
                  <a:pt x="27348" y="1773798"/>
                  <a:pt x="14635" y="1547137"/>
                  <a:pt x="0" y="1282662"/>
                </a:cubicBezTo>
                <a:cubicBezTo>
                  <a:pt x="-14635" y="1018187"/>
                  <a:pt x="2013" y="925365"/>
                  <a:pt x="0" y="653906"/>
                </a:cubicBezTo>
                <a:cubicBezTo>
                  <a:pt x="-2013" y="382447"/>
                  <a:pt x="31713" y="259859"/>
                  <a:pt x="0" y="0"/>
                </a:cubicBezTo>
                <a:close/>
              </a:path>
              <a:path extrusionOk="0" h="2515024" w="5183188">
                <a:moveTo>
                  <a:pt x="0" y="0"/>
                </a:moveTo>
                <a:cubicBezTo>
                  <a:pt x="270337" y="14434"/>
                  <a:pt x="303118" y="25967"/>
                  <a:pt x="544235" y="0"/>
                </a:cubicBezTo>
                <a:cubicBezTo>
                  <a:pt x="785353" y="-25967"/>
                  <a:pt x="904773" y="-1552"/>
                  <a:pt x="1140301" y="0"/>
                </a:cubicBezTo>
                <a:cubicBezTo>
                  <a:pt x="1375829" y="1552"/>
                  <a:pt x="1455123" y="-3027"/>
                  <a:pt x="1736368" y="0"/>
                </a:cubicBezTo>
                <a:cubicBezTo>
                  <a:pt x="2017613" y="3027"/>
                  <a:pt x="2068083" y="-18367"/>
                  <a:pt x="2280603" y="0"/>
                </a:cubicBezTo>
                <a:cubicBezTo>
                  <a:pt x="2493123" y="18367"/>
                  <a:pt x="2672024" y="-27893"/>
                  <a:pt x="2876669" y="0"/>
                </a:cubicBezTo>
                <a:cubicBezTo>
                  <a:pt x="3081314" y="27893"/>
                  <a:pt x="3250010" y="-17169"/>
                  <a:pt x="3369072" y="0"/>
                </a:cubicBezTo>
                <a:cubicBezTo>
                  <a:pt x="3488134" y="17169"/>
                  <a:pt x="3885130" y="-24195"/>
                  <a:pt x="4120634" y="0"/>
                </a:cubicBezTo>
                <a:cubicBezTo>
                  <a:pt x="4356138" y="24195"/>
                  <a:pt x="4384388" y="-6227"/>
                  <a:pt x="4613037" y="0"/>
                </a:cubicBezTo>
                <a:cubicBezTo>
                  <a:pt x="4841686" y="6227"/>
                  <a:pt x="5017028" y="20089"/>
                  <a:pt x="5183188" y="0"/>
                </a:cubicBezTo>
                <a:cubicBezTo>
                  <a:pt x="5171683" y="218385"/>
                  <a:pt x="5198728" y="418260"/>
                  <a:pt x="5183188" y="603606"/>
                </a:cubicBezTo>
                <a:cubicBezTo>
                  <a:pt x="5167648" y="788952"/>
                  <a:pt x="5206542" y="980957"/>
                  <a:pt x="5183188" y="1282662"/>
                </a:cubicBezTo>
                <a:cubicBezTo>
                  <a:pt x="5159834" y="1584367"/>
                  <a:pt x="5199044" y="1724030"/>
                  <a:pt x="5183188" y="1861118"/>
                </a:cubicBezTo>
                <a:cubicBezTo>
                  <a:pt x="5167332" y="1998206"/>
                  <a:pt x="5186996" y="2189758"/>
                  <a:pt x="5183188" y="2515024"/>
                </a:cubicBezTo>
                <a:cubicBezTo>
                  <a:pt x="5027680" y="2512713"/>
                  <a:pt x="4637640" y="2526970"/>
                  <a:pt x="4483458" y="2515024"/>
                </a:cubicBezTo>
                <a:cubicBezTo>
                  <a:pt x="4329276" y="2503079"/>
                  <a:pt x="3979087" y="2514884"/>
                  <a:pt x="3731895" y="2515024"/>
                </a:cubicBezTo>
                <a:cubicBezTo>
                  <a:pt x="3484703" y="2515164"/>
                  <a:pt x="3316058" y="2494842"/>
                  <a:pt x="2980333" y="2515024"/>
                </a:cubicBezTo>
                <a:cubicBezTo>
                  <a:pt x="2644608" y="2535206"/>
                  <a:pt x="2597578" y="2495034"/>
                  <a:pt x="2332435" y="2515024"/>
                </a:cubicBezTo>
                <a:cubicBezTo>
                  <a:pt x="2067292" y="2535014"/>
                  <a:pt x="1986495" y="2496281"/>
                  <a:pt x="1840032" y="2515024"/>
                </a:cubicBezTo>
                <a:cubicBezTo>
                  <a:pt x="1693569" y="2533767"/>
                  <a:pt x="1441430" y="2491792"/>
                  <a:pt x="1295797" y="2515024"/>
                </a:cubicBezTo>
                <a:cubicBezTo>
                  <a:pt x="1150164" y="2538256"/>
                  <a:pt x="519977" y="2574565"/>
                  <a:pt x="0" y="2515024"/>
                </a:cubicBezTo>
                <a:cubicBezTo>
                  <a:pt x="-12873" y="2247069"/>
                  <a:pt x="-12239" y="2167716"/>
                  <a:pt x="0" y="1936568"/>
                </a:cubicBezTo>
                <a:cubicBezTo>
                  <a:pt x="12239" y="1705420"/>
                  <a:pt x="-11448" y="1450693"/>
                  <a:pt x="0" y="1307812"/>
                </a:cubicBezTo>
                <a:cubicBezTo>
                  <a:pt x="11448" y="1164931"/>
                  <a:pt x="-3986" y="957982"/>
                  <a:pt x="0" y="653906"/>
                </a:cubicBezTo>
                <a:cubicBezTo>
                  <a:pt x="3986" y="349830"/>
                  <a:pt x="9985" y="180992"/>
                  <a:pt x="0" y="0"/>
                </a:cubicBezTo>
                <a:close/>
              </a:path>
            </a:pathLst>
          </a:custGeom>
          <a:noFill/>
          <a:ln cap="flat" cmpd="sng" w="9525">
            <a:solidFill>
              <a:srgbClr val="BF9000"/>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rgbClr val="000000"/>
              </a:buClr>
              <a:buSzPts val="1500"/>
              <a:buFont typeface="Arial"/>
              <a:buNone/>
            </a:pPr>
            <a:r>
              <a:t/>
            </a:r>
            <a:endParaRPr b="1" i="0" sz="1500" u="none" cap="none" strike="noStrike">
              <a:solidFill>
                <a:srgbClr val="000000"/>
              </a:solidFill>
              <a:latin typeface="Arial"/>
              <a:ea typeface="Arial"/>
              <a:cs typeface="Arial"/>
              <a:sym typeface="Arial"/>
            </a:endParaRPr>
          </a:p>
          <a:p>
            <a:pPr indent="0" lvl="0" marL="0" marR="0" rtl="0" algn="ctr">
              <a:lnSpc>
                <a:spcPct val="80000"/>
              </a:lnSpc>
              <a:spcBef>
                <a:spcPts val="1000"/>
              </a:spcBef>
              <a:spcAft>
                <a:spcPts val="0"/>
              </a:spcAft>
              <a:buClr>
                <a:srgbClr val="BF9000"/>
              </a:buClr>
              <a:buSzPts val="2200"/>
              <a:buFont typeface="Arial"/>
              <a:buNone/>
            </a:pPr>
            <a:r>
              <a:rPr b="1" i="1" lang="en-GB" sz="2200" u="none" cap="none" strike="noStrike">
                <a:solidFill>
                  <a:srgbClr val="BF9000"/>
                </a:solidFill>
                <a:latin typeface="Architects Daughter"/>
                <a:ea typeface="Architects Daughter"/>
                <a:cs typeface="Architects Daughter"/>
                <a:sym typeface="Architects Daughter"/>
              </a:rPr>
              <a:t>Sugar in fruit is bad for you</a:t>
            </a:r>
            <a:endParaRPr b="0" i="0" sz="1400" u="none" cap="none" strike="noStrike">
              <a:solidFill>
                <a:srgbClr val="000000"/>
              </a:solidFill>
              <a:latin typeface="Arial"/>
              <a:ea typeface="Arial"/>
              <a:cs typeface="Arial"/>
              <a:sym typeface="Arial"/>
            </a:endParaRPr>
          </a:p>
          <a:p>
            <a:pPr indent="0" lvl="0" marL="0" marR="0" rtl="0" algn="ctr">
              <a:lnSpc>
                <a:spcPct val="80000"/>
              </a:lnSpc>
              <a:spcBef>
                <a:spcPts val="1000"/>
              </a:spcBef>
              <a:spcAft>
                <a:spcPts val="0"/>
              </a:spcAft>
              <a:buClr>
                <a:srgbClr val="000000"/>
              </a:buClr>
              <a:buSzPts val="1500"/>
              <a:buFont typeface="Arial"/>
              <a:buNone/>
            </a:pPr>
            <a:r>
              <a:rPr b="0" i="0" lang="en-GB" sz="1500" u="none" cap="none" strike="noStrike">
                <a:solidFill>
                  <a:srgbClr val="000000"/>
                </a:solidFill>
                <a:latin typeface="Arial"/>
                <a:ea typeface="Arial"/>
                <a:cs typeface="Arial"/>
                <a:sym typeface="Arial"/>
              </a:rPr>
              <a:t>It is not added sugar which has health promoting qualities provided by phenols, fibre, vitamins and minerals</a:t>
            </a:r>
            <a:endParaRPr b="0" i="0" sz="1400" u="none" cap="none" strike="noStrike">
              <a:solidFill>
                <a:srgbClr val="000000"/>
              </a:solidFill>
              <a:latin typeface="Arial"/>
              <a:ea typeface="Arial"/>
              <a:cs typeface="Arial"/>
              <a:sym typeface="Arial"/>
            </a:endParaRPr>
          </a:p>
          <a:p>
            <a:pPr indent="0" lvl="0" marL="0" marR="0" rtl="0" algn="ctr">
              <a:lnSpc>
                <a:spcPct val="80000"/>
              </a:lnSpc>
              <a:spcBef>
                <a:spcPts val="1000"/>
              </a:spcBef>
              <a:spcAft>
                <a:spcPts val="0"/>
              </a:spcAft>
              <a:buClr>
                <a:srgbClr val="000000"/>
              </a:buClr>
              <a:buSzPts val="1500"/>
              <a:buFont typeface="Arial"/>
              <a:buNone/>
            </a:pPr>
            <a:r>
              <a:t/>
            </a:r>
            <a:endParaRPr b="0" i="1" sz="1500" u="none" cap="none" strike="noStrike">
              <a:solidFill>
                <a:srgbClr val="000000"/>
              </a:solidFill>
              <a:latin typeface="Arial"/>
              <a:ea typeface="Arial"/>
              <a:cs typeface="Arial"/>
              <a:sym typeface="Arial"/>
            </a:endParaRPr>
          </a:p>
          <a:p>
            <a:pPr indent="0" lvl="0" marL="0" marR="0" rtl="0" algn="ctr">
              <a:lnSpc>
                <a:spcPct val="80000"/>
              </a:lnSpc>
              <a:spcBef>
                <a:spcPts val="1000"/>
              </a:spcBef>
              <a:spcAft>
                <a:spcPts val="0"/>
              </a:spcAft>
              <a:buClr>
                <a:srgbClr val="BF9000"/>
              </a:buClr>
              <a:buSzPts val="2200"/>
              <a:buFont typeface="Arial"/>
              <a:buNone/>
            </a:pPr>
            <a:r>
              <a:rPr b="1" i="1" lang="en-GB" sz="2200" u="none" cap="none" strike="noStrike">
                <a:solidFill>
                  <a:srgbClr val="BF9000"/>
                </a:solidFill>
                <a:latin typeface="Architects Daughter"/>
                <a:ea typeface="Architects Daughter"/>
                <a:cs typeface="Architects Daughter"/>
                <a:sym typeface="Architects Daughter"/>
              </a:rPr>
              <a:t>Fresh is best</a:t>
            </a:r>
            <a:endParaRPr b="0" i="0" sz="1400" u="none" cap="none" strike="noStrike">
              <a:solidFill>
                <a:srgbClr val="000000"/>
              </a:solidFill>
              <a:latin typeface="Arial"/>
              <a:ea typeface="Arial"/>
              <a:cs typeface="Arial"/>
              <a:sym typeface="Arial"/>
            </a:endParaRPr>
          </a:p>
          <a:p>
            <a:pPr indent="0" lvl="0" marL="0" marR="0" rtl="0" algn="ctr">
              <a:lnSpc>
                <a:spcPct val="80000"/>
              </a:lnSpc>
              <a:spcBef>
                <a:spcPts val="1000"/>
              </a:spcBef>
              <a:spcAft>
                <a:spcPts val="0"/>
              </a:spcAft>
              <a:buClr>
                <a:srgbClr val="000000"/>
              </a:buClr>
              <a:buSzPts val="1500"/>
              <a:buFont typeface="Arial"/>
              <a:buNone/>
            </a:pPr>
            <a:r>
              <a:rPr b="0" i="0" lang="en-GB" sz="1500" u="none" cap="none" strike="noStrike">
                <a:solidFill>
                  <a:srgbClr val="000000"/>
                </a:solidFill>
                <a:latin typeface="Arial"/>
                <a:ea typeface="Arial"/>
                <a:cs typeface="Arial"/>
                <a:sym typeface="Arial"/>
              </a:rPr>
              <a:t>Not one form is better than another.  However you like it, eat it</a:t>
            </a:r>
            <a:endParaRPr b="0" i="0" sz="1500" u="none" cap="none" strike="noStrike">
              <a:solidFill>
                <a:srgbClr val="000000"/>
              </a:solidFill>
              <a:latin typeface="Arial"/>
              <a:ea typeface="Arial"/>
              <a:cs typeface="Arial"/>
              <a:sym typeface="Arial"/>
            </a:endParaRPr>
          </a:p>
        </p:txBody>
      </p:sp>
      <p:sp>
        <p:nvSpPr>
          <p:cNvPr id="419" name="Google Shape;419;p5"/>
          <p:cNvSpPr txBox="1"/>
          <p:nvPr/>
        </p:nvSpPr>
        <p:spPr>
          <a:xfrm flipH="1">
            <a:off x="794568" y="390018"/>
            <a:ext cx="3581159" cy="1554272"/>
          </a:xfrm>
          <a:prstGeom prst="rect">
            <a:avLst/>
          </a:prstGeom>
          <a:gradFill>
            <a:gsLst>
              <a:gs pos="0">
                <a:srgbClr val="FFF194"/>
              </a:gs>
              <a:gs pos="50000">
                <a:srgbClr val="FFF4BC"/>
              </a:gs>
              <a:gs pos="100000">
                <a:srgbClr val="FFF9DE"/>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Arial"/>
                <a:ea typeface="Arial"/>
                <a:cs typeface="Arial"/>
                <a:sym typeface="Arial"/>
              </a:rPr>
              <a:t>Low Intake Side Effects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Poor digestion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Skin effects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Vitamin deficiency-immunity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FF0000"/>
                </a:solidFill>
                <a:latin typeface="Arial"/>
                <a:ea typeface="Arial"/>
                <a:cs typeface="Arial"/>
                <a:sym typeface="Arial"/>
              </a:rPr>
              <a:t>Low mood</a:t>
            </a:r>
            <a:endParaRPr b="0" i="0" sz="1400" u="none" cap="none" strike="noStrike">
              <a:solidFill>
                <a:srgbClr val="FF0000"/>
              </a:solidFill>
              <a:latin typeface="Arial"/>
              <a:ea typeface="Arial"/>
              <a:cs typeface="Arial"/>
              <a:sym typeface="Arial"/>
            </a:endParaRPr>
          </a:p>
          <a:p>
            <a:pPr indent="-190500" lvl="0" marL="28575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aphicFrame>
        <p:nvGraphicFramePr>
          <p:cNvPr id="420" name="Google Shape;420;p5"/>
          <p:cNvGraphicFramePr/>
          <p:nvPr/>
        </p:nvGraphicFramePr>
        <p:xfrm>
          <a:off x="794570" y="2552372"/>
          <a:ext cx="5157787" cy="3684588"/>
        </p:xfrm>
        <a:graphic>
          <a:graphicData uri="http://schemas.openxmlformats.org/drawingml/2006/chart">
            <c:chart r:id="rId3"/>
          </a:graphicData>
        </a:graphic>
      </p:graphicFrame>
      <p:pic>
        <p:nvPicPr>
          <p:cNvPr descr="Corn outline" id="421" name="Google Shape;421;p5"/>
          <p:cNvPicPr preferRelativeResize="0"/>
          <p:nvPr/>
        </p:nvPicPr>
        <p:blipFill rotWithShape="1">
          <a:blip r:embed="rId4">
            <a:alphaModFix/>
          </a:blip>
          <a:srcRect b="0" l="0" r="0" t="0"/>
          <a:stretch/>
        </p:blipFill>
        <p:spPr>
          <a:xfrm>
            <a:off x="-32021" y="4801573"/>
            <a:ext cx="914400" cy="914400"/>
          </a:xfrm>
          <a:prstGeom prst="rect">
            <a:avLst/>
          </a:prstGeom>
          <a:noFill/>
          <a:ln>
            <a:noFill/>
          </a:ln>
        </p:spPr>
      </p:pic>
      <p:pic>
        <p:nvPicPr>
          <p:cNvPr descr="Banana outline" id="422" name="Google Shape;422;p5"/>
          <p:cNvPicPr preferRelativeResize="0"/>
          <p:nvPr/>
        </p:nvPicPr>
        <p:blipFill rotWithShape="1">
          <a:blip r:embed="rId5">
            <a:alphaModFix/>
          </a:blip>
          <a:srcRect b="0" l="0" r="0" t="0"/>
          <a:stretch/>
        </p:blipFill>
        <p:spPr>
          <a:xfrm>
            <a:off x="77803" y="5298912"/>
            <a:ext cx="914400" cy="914400"/>
          </a:xfrm>
          <a:prstGeom prst="rect">
            <a:avLst/>
          </a:prstGeom>
          <a:noFill/>
          <a:ln>
            <a:noFill/>
          </a:ln>
        </p:spPr>
      </p:pic>
      <p:pic>
        <p:nvPicPr>
          <p:cNvPr descr="Strawberry outline" id="423" name="Google Shape;423;p5"/>
          <p:cNvPicPr preferRelativeResize="0"/>
          <p:nvPr/>
        </p:nvPicPr>
        <p:blipFill rotWithShape="1">
          <a:blip r:embed="rId6">
            <a:alphaModFix/>
          </a:blip>
          <a:srcRect b="0" l="0" r="0" t="0"/>
          <a:stretch/>
        </p:blipFill>
        <p:spPr>
          <a:xfrm>
            <a:off x="727903" y="5266451"/>
            <a:ext cx="914400" cy="914400"/>
          </a:xfrm>
          <a:prstGeom prst="rect">
            <a:avLst/>
          </a:prstGeom>
          <a:noFill/>
          <a:ln>
            <a:noFill/>
          </a:ln>
        </p:spPr>
      </p:pic>
      <p:pic>
        <p:nvPicPr>
          <p:cNvPr descr="Watermelon outline" id="424" name="Google Shape;424;p5"/>
          <p:cNvPicPr preferRelativeResize="0"/>
          <p:nvPr/>
        </p:nvPicPr>
        <p:blipFill rotWithShape="1">
          <a:blip r:embed="rId7">
            <a:alphaModFix/>
          </a:blip>
          <a:srcRect b="0" l="0" r="0" t="0"/>
          <a:stretch/>
        </p:blipFill>
        <p:spPr>
          <a:xfrm>
            <a:off x="120703" y="5936960"/>
            <a:ext cx="914400" cy="914400"/>
          </a:xfrm>
          <a:prstGeom prst="rect">
            <a:avLst/>
          </a:prstGeom>
          <a:noFill/>
          <a:ln>
            <a:noFill/>
          </a:ln>
        </p:spPr>
      </p:pic>
      <p:pic>
        <p:nvPicPr>
          <p:cNvPr descr="Orange outline" id="425" name="Google Shape;425;p5"/>
          <p:cNvPicPr preferRelativeResize="0"/>
          <p:nvPr/>
        </p:nvPicPr>
        <p:blipFill rotWithShape="1">
          <a:blip r:embed="rId8">
            <a:alphaModFix/>
          </a:blip>
          <a:srcRect b="0" l="0" r="0" t="0"/>
          <a:stretch/>
        </p:blipFill>
        <p:spPr>
          <a:xfrm>
            <a:off x="1023170" y="5929760"/>
            <a:ext cx="914400" cy="914400"/>
          </a:xfrm>
          <a:prstGeom prst="rect">
            <a:avLst/>
          </a:prstGeom>
          <a:noFill/>
          <a:ln>
            <a:noFill/>
          </a:ln>
        </p:spPr>
      </p:pic>
      <p:pic>
        <p:nvPicPr>
          <p:cNvPr descr="Grapes outline" id="426" name="Google Shape;426;p5"/>
          <p:cNvPicPr preferRelativeResize="0"/>
          <p:nvPr/>
        </p:nvPicPr>
        <p:blipFill rotWithShape="1">
          <a:blip r:embed="rId9">
            <a:alphaModFix/>
          </a:blip>
          <a:srcRect b="0" l="0" r="0" t="0"/>
          <a:stretch/>
        </p:blipFill>
        <p:spPr>
          <a:xfrm>
            <a:off x="1858970" y="5819899"/>
            <a:ext cx="914400" cy="914400"/>
          </a:xfrm>
          <a:prstGeom prst="rect">
            <a:avLst/>
          </a:prstGeom>
          <a:noFill/>
          <a:ln>
            <a:noFill/>
          </a:ln>
        </p:spPr>
      </p:pic>
      <p:sp>
        <p:nvSpPr>
          <p:cNvPr id="427" name="Google Shape;427;p5"/>
          <p:cNvSpPr/>
          <p:nvPr/>
        </p:nvSpPr>
        <p:spPr>
          <a:xfrm>
            <a:off x="4375728" y="5723651"/>
            <a:ext cx="6332246"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7CAAC"/>
              </a:buClr>
              <a:buSzPts val="5400"/>
              <a:buFont typeface="Arial"/>
              <a:buNone/>
            </a:pPr>
            <a:r>
              <a:rPr b="1" i="0" lang="en-GB" sz="5400" u="none" cap="none" strike="noStrike">
                <a:solidFill>
                  <a:srgbClr val="F7CAAC"/>
                </a:solidFill>
                <a:latin typeface="Calibri"/>
                <a:ea typeface="Calibri"/>
                <a:cs typeface="Calibri"/>
                <a:sym typeface="Calibri"/>
              </a:rPr>
              <a:t>Fruits and Vegetables</a:t>
            </a:r>
            <a:endParaRPr b="0" i="0" sz="1400" u="none" cap="none" strike="noStrike">
              <a:solidFill>
                <a:srgbClr val="000000"/>
              </a:solidFill>
              <a:latin typeface="Arial"/>
              <a:ea typeface="Arial"/>
              <a:cs typeface="Arial"/>
              <a:sym typeface="Arial"/>
            </a:endParaRPr>
          </a:p>
        </p:txBody>
      </p:sp>
      <p:sp>
        <p:nvSpPr>
          <p:cNvPr id="428" name="Google Shape;428;p5"/>
          <p:cNvSpPr/>
          <p:nvPr/>
        </p:nvSpPr>
        <p:spPr>
          <a:xfrm rot="-3004679">
            <a:off x="9312074" y="4509639"/>
            <a:ext cx="1986954" cy="923330"/>
          </a:xfrm>
          <a:prstGeom prst="rect">
            <a:avLst/>
          </a:prstGeom>
        </p:spPr>
        <p:txBody>
          <a:bodyPr>
            <a:prstTxWarp prst="textPlain"/>
          </a:bodyPr>
          <a:lstStyle/>
          <a:p>
            <a:pPr lvl="0" algn="ctr"/>
            <a:r>
              <a:rPr b="1" i="0">
                <a:ln>
                  <a:noFill/>
                </a:ln>
                <a:solidFill>
                  <a:srgbClr val="E7E6E6"/>
                </a:solidFill>
                <a:latin typeface="Calibri"/>
              </a:rPr>
              <a:t>myths</a:t>
            </a:r>
          </a:p>
        </p:txBody>
      </p:sp>
      <p:sp>
        <p:nvSpPr>
          <p:cNvPr id="429" name="Google Shape;429;p5"/>
          <p:cNvSpPr txBox="1"/>
          <p:nvPr/>
        </p:nvSpPr>
        <p:spPr>
          <a:xfrm>
            <a:off x="300396" y="2607599"/>
            <a:ext cx="2625677"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Sources: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Watermelons, apples, bananas, spinach, carrots &amp; broccoli</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
          <p:cNvSpPr txBox="1"/>
          <p:nvPr>
            <p:ph idx="3" type="body"/>
          </p:nvPr>
        </p:nvSpPr>
        <p:spPr>
          <a:xfrm>
            <a:off x="6369052" y="171390"/>
            <a:ext cx="5183188" cy="823912"/>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3000"/>
              <a:buNone/>
            </a:pPr>
            <a:r>
              <a:rPr lang="en-GB" sz="3000">
                <a:latin typeface="Arial"/>
                <a:ea typeface="Arial"/>
                <a:cs typeface="Arial"/>
                <a:sym typeface="Arial"/>
              </a:rPr>
              <a:t>Maintenance </a:t>
            </a:r>
            <a:endParaRPr sz="3000">
              <a:latin typeface="Arial"/>
              <a:ea typeface="Arial"/>
              <a:cs typeface="Arial"/>
              <a:sym typeface="Arial"/>
            </a:endParaRPr>
          </a:p>
        </p:txBody>
      </p:sp>
      <p:sp>
        <p:nvSpPr>
          <p:cNvPr id="436" name="Google Shape;436;p6"/>
          <p:cNvSpPr txBox="1"/>
          <p:nvPr>
            <p:ph idx="4" type="body"/>
          </p:nvPr>
        </p:nvSpPr>
        <p:spPr>
          <a:xfrm>
            <a:off x="6369052" y="1043434"/>
            <a:ext cx="5183188" cy="1581150"/>
          </a:xfrm>
          <a:prstGeom prst="rect">
            <a:avLst/>
          </a:prstGeom>
          <a:noFill/>
          <a:ln>
            <a:noFill/>
          </a:ln>
        </p:spPr>
        <p:txBody>
          <a:bodyPr anchorCtr="0" anchor="t" bIns="45700" lIns="91425" spcFirstLastPara="1" rIns="91425" wrap="square" tIns="45700">
            <a:noAutofit/>
          </a:bodyPr>
          <a:lstStyle/>
          <a:p>
            <a:pPr indent="-184729" lvl="0" marL="228600" rtl="0" algn="r">
              <a:lnSpc>
                <a:spcPct val="70000"/>
              </a:lnSpc>
              <a:spcBef>
                <a:spcPts val="0"/>
              </a:spcBef>
              <a:spcAft>
                <a:spcPts val="0"/>
              </a:spcAft>
              <a:buClr>
                <a:schemeClr val="dk1"/>
              </a:buClr>
              <a:buSzPts val="2218"/>
              <a:buChar char="•"/>
            </a:pPr>
            <a:r>
              <a:rPr lang="en-GB" sz="1400">
                <a:latin typeface="Arial"/>
                <a:ea typeface="Arial"/>
                <a:cs typeface="Arial"/>
                <a:sym typeface="Arial"/>
              </a:rPr>
              <a:t>Store energy, Keep you warm</a:t>
            </a:r>
            <a:endParaRPr sz="2150"/>
          </a:p>
          <a:p>
            <a:pPr indent="-184729" lvl="0" marL="228600" rtl="0" algn="r">
              <a:lnSpc>
                <a:spcPct val="70000"/>
              </a:lnSpc>
              <a:spcBef>
                <a:spcPts val="1000"/>
              </a:spcBef>
              <a:spcAft>
                <a:spcPts val="0"/>
              </a:spcAft>
              <a:buClr>
                <a:schemeClr val="dk1"/>
              </a:buClr>
              <a:buSzPts val="2218"/>
              <a:buChar char="•"/>
            </a:pPr>
            <a:r>
              <a:rPr lang="en-GB" sz="1400">
                <a:latin typeface="Arial"/>
                <a:ea typeface="Arial"/>
                <a:cs typeface="Arial"/>
                <a:sym typeface="Arial"/>
              </a:rPr>
              <a:t>Absorb vitamins from other food groups</a:t>
            </a:r>
            <a:endParaRPr sz="2150"/>
          </a:p>
          <a:p>
            <a:pPr indent="-184729" lvl="0" marL="228600" rtl="0" algn="r">
              <a:lnSpc>
                <a:spcPct val="70000"/>
              </a:lnSpc>
              <a:spcBef>
                <a:spcPts val="1000"/>
              </a:spcBef>
              <a:spcAft>
                <a:spcPts val="0"/>
              </a:spcAft>
              <a:buClr>
                <a:schemeClr val="dk1"/>
              </a:buClr>
              <a:buSzPts val="2218"/>
              <a:buChar char="•"/>
            </a:pPr>
            <a:r>
              <a:rPr lang="en-GB" sz="1400">
                <a:latin typeface="Arial"/>
                <a:ea typeface="Arial"/>
                <a:cs typeface="Arial"/>
                <a:sym typeface="Arial"/>
              </a:rPr>
              <a:t>Protect organs</a:t>
            </a:r>
            <a:endParaRPr sz="2150"/>
          </a:p>
          <a:p>
            <a:pPr indent="-184729" lvl="0" marL="228600" rtl="0" algn="r">
              <a:lnSpc>
                <a:spcPct val="70000"/>
              </a:lnSpc>
              <a:spcBef>
                <a:spcPts val="1000"/>
              </a:spcBef>
              <a:spcAft>
                <a:spcPts val="0"/>
              </a:spcAft>
              <a:buClr>
                <a:schemeClr val="dk1"/>
              </a:buClr>
              <a:buSzPts val="2218"/>
              <a:buChar char="•"/>
            </a:pPr>
            <a:r>
              <a:rPr lang="en-GB" sz="1400">
                <a:latin typeface="Arial"/>
                <a:ea typeface="Arial"/>
                <a:cs typeface="Arial"/>
                <a:sym typeface="Arial"/>
              </a:rPr>
              <a:t>Healthy immune system</a:t>
            </a:r>
            <a:endParaRPr sz="2150"/>
          </a:p>
          <a:p>
            <a:pPr indent="-184729" lvl="0" marL="228600" rtl="0" algn="r">
              <a:lnSpc>
                <a:spcPct val="70000"/>
              </a:lnSpc>
              <a:spcBef>
                <a:spcPts val="1000"/>
              </a:spcBef>
              <a:spcAft>
                <a:spcPts val="0"/>
              </a:spcAft>
              <a:buClr>
                <a:schemeClr val="dk1"/>
              </a:buClr>
              <a:buSzPts val="2218"/>
              <a:buChar char="•"/>
            </a:pPr>
            <a:r>
              <a:rPr lang="en-GB" sz="1400">
                <a:latin typeface="Arial"/>
                <a:ea typeface="Arial"/>
                <a:cs typeface="Arial"/>
                <a:sym typeface="Arial"/>
              </a:rPr>
              <a:t>Brain function</a:t>
            </a:r>
            <a:endParaRPr sz="1400">
              <a:latin typeface="Arial"/>
              <a:ea typeface="Arial"/>
              <a:cs typeface="Arial"/>
              <a:sym typeface="Arial"/>
            </a:endParaRPr>
          </a:p>
        </p:txBody>
      </p:sp>
      <p:sp>
        <p:nvSpPr>
          <p:cNvPr id="437" name="Google Shape;437;p6"/>
          <p:cNvSpPr/>
          <p:nvPr/>
        </p:nvSpPr>
        <p:spPr>
          <a:xfrm>
            <a:off x="5235575" y="2800854"/>
            <a:ext cx="5317500" cy="2509691"/>
          </a:xfrm>
          <a:custGeom>
            <a:rect b="b" l="l" r="r" t="t"/>
            <a:pathLst>
              <a:path extrusionOk="0" fill="none" h="2509691" w="5317500">
                <a:moveTo>
                  <a:pt x="0" y="0"/>
                </a:moveTo>
                <a:cubicBezTo>
                  <a:pt x="183692" y="-3022"/>
                  <a:pt x="350398" y="10242"/>
                  <a:pt x="558338" y="0"/>
                </a:cubicBezTo>
                <a:cubicBezTo>
                  <a:pt x="766278" y="-10242"/>
                  <a:pt x="891928" y="-5145"/>
                  <a:pt x="1063500" y="0"/>
                </a:cubicBezTo>
                <a:cubicBezTo>
                  <a:pt x="1235072" y="5145"/>
                  <a:pt x="1408545" y="15792"/>
                  <a:pt x="1621838" y="0"/>
                </a:cubicBezTo>
                <a:cubicBezTo>
                  <a:pt x="1835131" y="-15792"/>
                  <a:pt x="2032825" y="20419"/>
                  <a:pt x="2339700" y="0"/>
                </a:cubicBezTo>
                <a:cubicBezTo>
                  <a:pt x="2646575" y="-20419"/>
                  <a:pt x="2753948" y="37089"/>
                  <a:pt x="3110738" y="0"/>
                </a:cubicBezTo>
                <a:cubicBezTo>
                  <a:pt x="3467528" y="-37089"/>
                  <a:pt x="3462700" y="21503"/>
                  <a:pt x="3722250" y="0"/>
                </a:cubicBezTo>
                <a:cubicBezTo>
                  <a:pt x="3981800" y="-21503"/>
                  <a:pt x="4068964" y="-13031"/>
                  <a:pt x="4280588" y="0"/>
                </a:cubicBezTo>
                <a:cubicBezTo>
                  <a:pt x="4492212" y="13031"/>
                  <a:pt x="4817055" y="16475"/>
                  <a:pt x="5317500" y="0"/>
                </a:cubicBezTo>
                <a:cubicBezTo>
                  <a:pt x="5294241" y="159800"/>
                  <a:pt x="5299820" y="361929"/>
                  <a:pt x="5317500" y="627423"/>
                </a:cubicBezTo>
                <a:cubicBezTo>
                  <a:pt x="5335180" y="892917"/>
                  <a:pt x="5343706" y="987807"/>
                  <a:pt x="5317500" y="1254846"/>
                </a:cubicBezTo>
                <a:cubicBezTo>
                  <a:pt x="5291294" y="1521885"/>
                  <a:pt x="5318443" y="1721097"/>
                  <a:pt x="5317500" y="1932462"/>
                </a:cubicBezTo>
                <a:cubicBezTo>
                  <a:pt x="5316557" y="2143827"/>
                  <a:pt x="5344617" y="2298325"/>
                  <a:pt x="5317500" y="2509691"/>
                </a:cubicBezTo>
                <a:cubicBezTo>
                  <a:pt x="5076859" y="2520580"/>
                  <a:pt x="4861928" y="2481598"/>
                  <a:pt x="4705988" y="2509691"/>
                </a:cubicBezTo>
                <a:cubicBezTo>
                  <a:pt x="4550048" y="2537784"/>
                  <a:pt x="4311010" y="2484322"/>
                  <a:pt x="4147650" y="2509691"/>
                </a:cubicBezTo>
                <a:cubicBezTo>
                  <a:pt x="3984290" y="2535060"/>
                  <a:pt x="3805430" y="2514167"/>
                  <a:pt x="3642488" y="2509691"/>
                </a:cubicBezTo>
                <a:cubicBezTo>
                  <a:pt x="3479546" y="2505215"/>
                  <a:pt x="3115870" y="2485795"/>
                  <a:pt x="2924625" y="2509691"/>
                </a:cubicBezTo>
                <a:cubicBezTo>
                  <a:pt x="2733380" y="2533587"/>
                  <a:pt x="2522075" y="2530138"/>
                  <a:pt x="2419463" y="2509691"/>
                </a:cubicBezTo>
                <a:cubicBezTo>
                  <a:pt x="2316851" y="2489244"/>
                  <a:pt x="1805007" y="2487732"/>
                  <a:pt x="1648425" y="2509691"/>
                </a:cubicBezTo>
                <a:cubicBezTo>
                  <a:pt x="1491843" y="2531650"/>
                  <a:pt x="1185035" y="2515194"/>
                  <a:pt x="930562" y="2509691"/>
                </a:cubicBezTo>
                <a:cubicBezTo>
                  <a:pt x="676089" y="2504188"/>
                  <a:pt x="245056" y="2537797"/>
                  <a:pt x="0" y="2509691"/>
                </a:cubicBezTo>
                <a:cubicBezTo>
                  <a:pt x="-23430" y="2313819"/>
                  <a:pt x="-11049" y="2182359"/>
                  <a:pt x="0" y="1932462"/>
                </a:cubicBezTo>
                <a:cubicBezTo>
                  <a:pt x="11049" y="1682565"/>
                  <a:pt x="15992" y="1420576"/>
                  <a:pt x="0" y="1279942"/>
                </a:cubicBezTo>
                <a:cubicBezTo>
                  <a:pt x="-15992" y="1139308"/>
                  <a:pt x="21454" y="930128"/>
                  <a:pt x="0" y="702713"/>
                </a:cubicBezTo>
                <a:cubicBezTo>
                  <a:pt x="-21454" y="475298"/>
                  <a:pt x="19238" y="210135"/>
                  <a:pt x="0" y="0"/>
                </a:cubicBezTo>
                <a:close/>
              </a:path>
              <a:path extrusionOk="0" h="2509691" w="5317500">
                <a:moveTo>
                  <a:pt x="0" y="0"/>
                </a:moveTo>
                <a:cubicBezTo>
                  <a:pt x="209514" y="-3545"/>
                  <a:pt x="366901" y="-20061"/>
                  <a:pt x="505163" y="0"/>
                </a:cubicBezTo>
                <a:cubicBezTo>
                  <a:pt x="643425" y="20061"/>
                  <a:pt x="1047519" y="5038"/>
                  <a:pt x="1276200" y="0"/>
                </a:cubicBezTo>
                <a:cubicBezTo>
                  <a:pt x="1504881" y="-5038"/>
                  <a:pt x="1831215" y="-22133"/>
                  <a:pt x="1994063" y="0"/>
                </a:cubicBezTo>
                <a:cubicBezTo>
                  <a:pt x="2156911" y="22133"/>
                  <a:pt x="2602189" y="-2213"/>
                  <a:pt x="2765100" y="0"/>
                </a:cubicBezTo>
                <a:cubicBezTo>
                  <a:pt x="2928011" y="2213"/>
                  <a:pt x="3241255" y="-29473"/>
                  <a:pt x="3429788" y="0"/>
                </a:cubicBezTo>
                <a:cubicBezTo>
                  <a:pt x="3618321" y="29473"/>
                  <a:pt x="3874980" y="1551"/>
                  <a:pt x="4041300" y="0"/>
                </a:cubicBezTo>
                <a:cubicBezTo>
                  <a:pt x="4207620" y="-1551"/>
                  <a:pt x="4727487" y="-11829"/>
                  <a:pt x="5317500" y="0"/>
                </a:cubicBezTo>
                <a:cubicBezTo>
                  <a:pt x="5295086" y="148108"/>
                  <a:pt x="5296754" y="360823"/>
                  <a:pt x="5317500" y="552132"/>
                </a:cubicBezTo>
                <a:cubicBezTo>
                  <a:pt x="5338246" y="743441"/>
                  <a:pt x="5348658" y="1004522"/>
                  <a:pt x="5317500" y="1179555"/>
                </a:cubicBezTo>
                <a:cubicBezTo>
                  <a:pt x="5286342" y="1354588"/>
                  <a:pt x="5287594" y="1710237"/>
                  <a:pt x="5317500" y="1857171"/>
                </a:cubicBezTo>
                <a:cubicBezTo>
                  <a:pt x="5347406" y="2004105"/>
                  <a:pt x="5288768" y="2313326"/>
                  <a:pt x="5317500" y="2509691"/>
                </a:cubicBezTo>
                <a:cubicBezTo>
                  <a:pt x="4993353" y="2531013"/>
                  <a:pt x="4778478" y="2491772"/>
                  <a:pt x="4599638" y="2509691"/>
                </a:cubicBezTo>
                <a:cubicBezTo>
                  <a:pt x="4420798" y="2527610"/>
                  <a:pt x="4182078" y="2490447"/>
                  <a:pt x="3988125" y="2509691"/>
                </a:cubicBezTo>
                <a:cubicBezTo>
                  <a:pt x="3794172" y="2528935"/>
                  <a:pt x="3439001" y="2511155"/>
                  <a:pt x="3217088" y="2509691"/>
                </a:cubicBezTo>
                <a:cubicBezTo>
                  <a:pt x="2995175" y="2508227"/>
                  <a:pt x="2939488" y="2530794"/>
                  <a:pt x="2711925" y="2509691"/>
                </a:cubicBezTo>
                <a:cubicBezTo>
                  <a:pt x="2484362" y="2488588"/>
                  <a:pt x="2202538" y="2523771"/>
                  <a:pt x="2047238" y="2509691"/>
                </a:cubicBezTo>
                <a:cubicBezTo>
                  <a:pt x="1891938" y="2495611"/>
                  <a:pt x="1661228" y="2499524"/>
                  <a:pt x="1435725" y="2509691"/>
                </a:cubicBezTo>
                <a:cubicBezTo>
                  <a:pt x="1210222" y="2519858"/>
                  <a:pt x="1108737" y="2500013"/>
                  <a:pt x="824213" y="2509691"/>
                </a:cubicBezTo>
                <a:cubicBezTo>
                  <a:pt x="539689" y="2519369"/>
                  <a:pt x="349252" y="2506864"/>
                  <a:pt x="0" y="2509691"/>
                </a:cubicBezTo>
                <a:cubicBezTo>
                  <a:pt x="21010" y="2273221"/>
                  <a:pt x="9327" y="2152742"/>
                  <a:pt x="0" y="1932462"/>
                </a:cubicBezTo>
                <a:cubicBezTo>
                  <a:pt x="-9327" y="1712182"/>
                  <a:pt x="319" y="1591535"/>
                  <a:pt x="0" y="1355233"/>
                </a:cubicBezTo>
                <a:cubicBezTo>
                  <a:pt x="-319" y="1118931"/>
                  <a:pt x="17453" y="986131"/>
                  <a:pt x="0" y="752907"/>
                </a:cubicBezTo>
                <a:cubicBezTo>
                  <a:pt x="-17453" y="519683"/>
                  <a:pt x="-35056" y="309120"/>
                  <a:pt x="0" y="0"/>
                </a:cubicBezTo>
                <a:close/>
              </a:path>
            </a:pathLst>
          </a:custGeom>
          <a:noFill/>
          <a:ln cap="flat" cmpd="sng" w="9525">
            <a:solidFill>
              <a:srgbClr val="00B0F0"/>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lnSpc>
                <a:spcPct val="70000"/>
              </a:lnSpc>
              <a:spcBef>
                <a:spcPts val="0"/>
              </a:spcBef>
              <a:spcAft>
                <a:spcPts val="0"/>
              </a:spcAft>
              <a:buClr>
                <a:srgbClr val="000000"/>
              </a:buClr>
              <a:buSzPts val="1500"/>
              <a:buFont typeface="Arial"/>
              <a:buNone/>
            </a:pPr>
            <a:r>
              <a:t/>
            </a:r>
            <a:endParaRPr b="1" i="0" sz="15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00B0F0"/>
              </a:buClr>
              <a:buSzPts val="2400"/>
              <a:buFont typeface="Arial"/>
              <a:buNone/>
            </a:pPr>
            <a:r>
              <a:rPr b="1" i="1" lang="en-GB" sz="2400" u="none" cap="none" strike="noStrike">
                <a:solidFill>
                  <a:srgbClr val="00B0F0"/>
                </a:solidFill>
                <a:latin typeface="Architects Daughter"/>
                <a:ea typeface="Architects Daughter"/>
                <a:cs typeface="Architects Daughter"/>
                <a:sym typeface="Architects Daughter"/>
              </a:rPr>
              <a:t>Fats make you fat</a:t>
            </a:r>
            <a:endParaRPr b="0" i="0" sz="1400" u="none" cap="none" strike="noStrike">
              <a:solidFill>
                <a:srgbClr val="000000"/>
              </a:solidFill>
              <a:latin typeface="Arial"/>
              <a:ea typeface="Arial"/>
              <a:cs typeface="Arial"/>
              <a:sym typeface="Arial"/>
            </a:endParaRPr>
          </a:p>
          <a:p>
            <a:pPr indent="0" lvl="0" marL="0" marR="0" rtl="0" algn="l">
              <a:lnSpc>
                <a:spcPct val="70000"/>
              </a:lnSpc>
              <a:spcBef>
                <a:spcPts val="1000"/>
              </a:spcBef>
              <a:spcAft>
                <a:spcPts val="0"/>
              </a:spcAft>
              <a:buClr>
                <a:srgbClr val="000000"/>
              </a:buClr>
              <a:buSzPts val="1500"/>
              <a:buFont typeface="Arial"/>
              <a:buNone/>
            </a:pPr>
            <a:r>
              <a:rPr b="0" i="0" lang="en-GB" sz="1500" u="none" cap="none" strike="noStrike">
                <a:solidFill>
                  <a:srgbClr val="000000"/>
                </a:solidFill>
                <a:latin typeface="Arial"/>
                <a:ea typeface="Arial"/>
                <a:cs typeface="Arial"/>
                <a:sym typeface="Arial"/>
              </a:rPr>
              <a:t>Including fats in your diet help you regulate your metabolism</a:t>
            </a:r>
            <a:endParaRPr b="0" i="0" sz="1400" u="none" cap="none" strike="noStrike">
              <a:solidFill>
                <a:srgbClr val="000000"/>
              </a:solidFill>
              <a:latin typeface="Arial"/>
              <a:ea typeface="Arial"/>
              <a:cs typeface="Arial"/>
              <a:sym typeface="Arial"/>
            </a:endParaRPr>
          </a:p>
          <a:p>
            <a:pPr indent="0" lvl="0" marL="0" marR="0" rtl="0" algn="l">
              <a:lnSpc>
                <a:spcPct val="70000"/>
              </a:lnSpc>
              <a:spcBef>
                <a:spcPts val="1000"/>
              </a:spcBef>
              <a:spcAft>
                <a:spcPts val="0"/>
              </a:spcAft>
              <a:buClr>
                <a:srgbClr val="000000"/>
              </a:buClr>
              <a:buSzPts val="1500"/>
              <a:buFont typeface="Arial"/>
              <a:buNone/>
            </a:pPr>
            <a:r>
              <a:t/>
            </a:r>
            <a:endParaRPr b="1" i="0" sz="15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00B0F0"/>
              </a:buClr>
              <a:buSzPts val="2400"/>
              <a:buFont typeface="Arial"/>
              <a:buNone/>
            </a:pPr>
            <a:r>
              <a:rPr b="1" i="1" lang="en-GB" sz="2400" u="none" cap="none" strike="noStrike">
                <a:solidFill>
                  <a:srgbClr val="00B0F0"/>
                </a:solidFill>
                <a:latin typeface="Architects Daughter"/>
                <a:ea typeface="Architects Daughter"/>
                <a:cs typeface="Architects Daughter"/>
                <a:sym typeface="Architects Daughter"/>
              </a:rPr>
              <a:t>Foods with cholesterol are unhealthy</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000000"/>
              </a:buClr>
              <a:buSzPts val="1500"/>
              <a:buFont typeface="Arial"/>
              <a:buNone/>
            </a:pPr>
            <a:r>
              <a:rPr b="0" i="0" lang="en-GB" sz="1500" u="none" cap="none" strike="noStrike">
                <a:solidFill>
                  <a:srgbClr val="000000"/>
                </a:solidFill>
                <a:latin typeface="Arial"/>
                <a:ea typeface="Arial"/>
                <a:cs typeface="Arial"/>
                <a:sym typeface="Arial"/>
              </a:rPr>
              <a:t>We need blood cholesterol for a number of processes, build cell membranes, sex and adrenal hormones, production of vitamin D</a:t>
            </a:r>
            <a:endParaRPr b="0" i="0" sz="1400" u="none" cap="none" strike="noStrike">
              <a:solidFill>
                <a:srgbClr val="000000"/>
              </a:solidFill>
              <a:latin typeface="Arial"/>
              <a:ea typeface="Arial"/>
              <a:cs typeface="Arial"/>
              <a:sym typeface="Arial"/>
            </a:endParaRPr>
          </a:p>
          <a:p>
            <a:pPr indent="0" lvl="0" marL="0" marR="0" rtl="0" algn="l">
              <a:lnSpc>
                <a:spcPct val="70000"/>
              </a:lnSpc>
              <a:spcBef>
                <a:spcPts val="1000"/>
              </a:spcBef>
              <a:spcAft>
                <a:spcPts val="0"/>
              </a:spcAft>
              <a:buClr>
                <a:srgbClr val="000000"/>
              </a:buClr>
              <a:buSzPts val="1100"/>
              <a:buFont typeface="Arial"/>
              <a:buNone/>
            </a:pPr>
            <a:r>
              <a:t/>
            </a:r>
            <a:endParaRPr b="1" i="1" sz="1100" u="none" cap="none" strike="noStrike">
              <a:solidFill>
                <a:srgbClr val="000000"/>
              </a:solidFill>
              <a:latin typeface="Arial"/>
              <a:ea typeface="Arial"/>
              <a:cs typeface="Arial"/>
              <a:sym typeface="Arial"/>
            </a:endParaRPr>
          </a:p>
        </p:txBody>
      </p:sp>
      <p:sp>
        <p:nvSpPr>
          <p:cNvPr id="438" name="Google Shape;438;p6"/>
          <p:cNvSpPr txBox="1"/>
          <p:nvPr/>
        </p:nvSpPr>
        <p:spPr>
          <a:xfrm flipH="1">
            <a:off x="794569" y="390017"/>
            <a:ext cx="3507608" cy="2031325"/>
          </a:xfrm>
          <a:prstGeom prst="rect">
            <a:avLst/>
          </a:prstGeom>
          <a:gradFill>
            <a:gsLst>
              <a:gs pos="0">
                <a:srgbClr val="81D2FF"/>
              </a:gs>
              <a:gs pos="50000">
                <a:srgbClr val="B3E1FF"/>
              </a:gs>
              <a:gs pos="100000">
                <a:srgbClr val="DAEFFF"/>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Arial"/>
                <a:ea typeface="Arial"/>
                <a:cs typeface="Arial"/>
                <a:sym typeface="Arial"/>
              </a:rPr>
              <a:t>Low Intake Side Effects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Vitamin deficiencies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Dermatitis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Hair loss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Sickness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FF0000"/>
                </a:solidFill>
                <a:latin typeface="Arial"/>
                <a:ea typeface="Arial"/>
                <a:cs typeface="Arial"/>
                <a:sym typeface="Arial"/>
              </a:rPr>
              <a:t>Low mood</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Arial"/>
              <a:ea typeface="Arial"/>
              <a:cs typeface="Arial"/>
              <a:sym typeface="Arial"/>
            </a:endParaRPr>
          </a:p>
          <a:p>
            <a:pPr indent="-190500" lvl="0" marL="28575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aphicFrame>
        <p:nvGraphicFramePr>
          <p:cNvPr id="439" name="Google Shape;439;p6"/>
          <p:cNvGraphicFramePr/>
          <p:nvPr/>
        </p:nvGraphicFramePr>
        <p:xfrm>
          <a:off x="839788" y="2505075"/>
          <a:ext cx="5157787" cy="3684588"/>
        </p:xfrm>
        <a:graphic>
          <a:graphicData uri="http://schemas.openxmlformats.org/drawingml/2006/chart">
            <c:chart r:id="rId3"/>
          </a:graphicData>
        </a:graphic>
      </p:graphicFrame>
      <p:sp>
        <p:nvSpPr>
          <p:cNvPr id="440" name="Google Shape;440;p6"/>
          <p:cNvSpPr/>
          <p:nvPr/>
        </p:nvSpPr>
        <p:spPr>
          <a:xfrm>
            <a:off x="4669344" y="5763280"/>
            <a:ext cx="3817392"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B9BD5"/>
              </a:buClr>
              <a:buSzPts val="5400"/>
              <a:buFont typeface="Arial"/>
              <a:buNone/>
            </a:pPr>
            <a:r>
              <a:rPr b="1" i="0" lang="en-GB" sz="5400" u="none" cap="none" strike="noStrike">
                <a:solidFill>
                  <a:srgbClr val="5B9BD5"/>
                </a:solidFill>
                <a:latin typeface="Calibri"/>
                <a:ea typeface="Calibri"/>
                <a:cs typeface="Calibri"/>
                <a:sym typeface="Calibri"/>
              </a:rPr>
              <a:t>Fats and Oils</a:t>
            </a:r>
            <a:endParaRPr b="0" i="0" sz="1400" u="none" cap="none" strike="noStrike">
              <a:solidFill>
                <a:srgbClr val="000000"/>
              </a:solidFill>
              <a:latin typeface="Arial"/>
              <a:ea typeface="Arial"/>
              <a:cs typeface="Arial"/>
              <a:sym typeface="Arial"/>
            </a:endParaRPr>
          </a:p>
        </p:txBody>
      </p:sp>
      <p:pic>
        <p:nvPicPr>
          <p:cNvPr descr="Bottle with solid fill" id="441" name="Google Shape;441;p6"/>
          <p:cNvPicPr preferRelativeResize="0"/>
          <p:nvPr/>
        </p:nvPicPr>
        <p:blipFill rotWithShape="1">
          <a:blip r:embed="rId4">
            <a:alphaModFix/>
          </a:blip>
          <a:srcRect b="0" l="0" r="0" t="0"/>
          <a:stretch/>
        </p:blipFill>
        <p:spPr>
          <a:xfrm>
            <a:off x="324420" y="5810025"/>
            <a:ext cx="914400" cy="914400"/>
          </a:xfrm>
          <a:prstGeom prst="rect">
            <a:avLst/>
          </a:prstGeom>
          <a:noFill/>
          <a:ln>
            <a:noFill/>
          </a:ln>
        </p:spPr>
      </p:pic>
      <p:sp>
        <p:nvSpPr>
          <p:cNvPr id="442" name="Google Shape;442;p6"/>
          <p:cNvSpPr/>
          <p:nvPr/>
        </p:nvSpPr>
        <p:spPr>
          <a:xfrm rot="-3004679">
            <a:off x="9425285" y="4794758"/>
            <a:ext cx="1986954" cy="923330"/>
          </a:xfrm>
          <a:prstGeom prst="rect">
            <a:avLst/>
          </a:prstGeom>
        </p:spPr>
        <p:txBody>
          <a:bodyPr>
            <a:prstTxWarp prst="textPlain"/>
          </a:bodyPr>
          <a:lstStyle/>
          <a:p>
            <a:pPr lvl="0" algn="ctr"/>
            <a:r>
              <a:rPr b="1" i="0">
                <a:ln>
                  <a:noFill/>
                </a:ln>
                <a:solidFill>
                  <a:srgbClr val="E7E6E6"/>
                </a:solidFill>
                <a:latin typeface="Calibri"/>
              </a:rPr>
              <a:t>myths</a:t>
            </a:r>
          </a:p>
        </p:txBody>
      </p:sp>
      <p:sp>
        <p:nvSpPr>
          <p:cNvPr id="443" name="Google Shape;443;p6"/>
          <p:cNvSpPr txBox="1"/>
          <p:nvPr/>
        </p:nvSpPr>
        <p:spPr>
          <a:xfrm>
            <a:off x="326086" y="4055699"/>
            <a:ext cx="2625677"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Sources: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Natural-Fish, nuts, avocados, olive oil, canola oil and flaxseed oil (Omega-3)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Refined-processed foods</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g1ffa49a89a1_0_0"/>
          <p:cNvSpPr txBox="1"/>
          <p:nvPr>
            <p:ph type="title"/>
          </p:nvPr>
        </p:nvSpPr>
        <p:spPr>
          <a:xfrm rot="5400000">
            <a:off x="6657556" y="3015599"/>
            <a:ext cx="4572000" cy="14364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GB"/>
              <a:t>The </a:t>
            </a:r>
            <a:r>
              <a:rPr lang="en-GB"/>
              <a:t>Cambridgeshire</a:t>
            </a:r>
            <a:r>
              <a:rPr lang="en-GB"/>
              <a:t> </a:t>
            </a:r>
            <a:r>
              <a:rPr lang="en-GB"/>
              <a:t>Children</a:t>
            </a:r>
            <a:r>
              <a:rPr lang="en-GB"/>
              <a:t> and Young </a:t>
            </a:r>
            <a:r>
              <a:rPr lang="en-GB"/>
              <a:t>People's</a:t>
            </a:r>
            <a:r>
              <a:rPr lang="en-GB"/>
              <a:t> Health and Wellbeing Survey 2022</a:t>
            </a:r>
            <a:endParaRPr/>
          </a:p>
        </p:txBody>
      </p:sp>
      <p:sp>
        <p:nvSpPr>
          <p:cNvPr id="450" name="Google Shape;450;g1ffa49a89a1_0_0"/>
          <p:cNvSpPr txBox="1"/>
          <p:nvPr>
            <p:ph idx="1" type="body"/>
          </p:nvPr>
        </p:nvSpPr>
        <p:spPr>
          <a:xfrm rot="5400000">
            <a:off x="1814099" y="788999"/>
            <a:ext cx="4572000" cy="5889600"/>
          </a:xfrm>
          <a:prstGeom prst="rect">
            <a:avLst/>
          </a:prstGeom>
        </p:spPr>
        <p:txBody>
          <a:bodyPr anchorCtr="0" anchor="t" bIns="34275" lIns="68575" spcFirstLastPara="1" rIns="68575" wrap="square" tIns="34275">
            <a:normAutofit/>
          </a:bodyPr>
          <a:lstStyle/>
          <a:p>
            <a:pPr indent="0" lvl="0" marL="0" rtl="0" algn="l">
              <a:spcBef>
                <a:spcPts val="1067"/>
              </a:spcBef>
              <a:spcAft>
                <a:spcPts val="0"/>
              </a:spcAft>
              <a:buNone/>
            </a:pPr>
            <a:r>
              <a:rPr lang="en-GB">
                <a:solidFill>
                  <a:schemeClr val="accent1"/>
                </a:solidFill>
              </a:rPr>
              <a:t>What we are eating</a:t>
            </a:r>
            <a:endParaRPr>
              <a:solidFill>
                <a:schemeClr val="accent1"/>
              </a:solidFill>
            </a:endParaRPr>
          </a:p>
        </p:txBody>
      </p:sp>
      <p:sp>
        <p:nvSpPr>
          <p:cNvPr id="451" name="Google Shape;451;g1ffa49a89a1_0_0"/>
          <p:cNvSpPr txBox="1"/>
          <p:nvPr>
            <p:ph idx="4294967295" type="body"/>
          </p:nvPr>
        </p:nvSpPr>
        <p:spPr>
          <a:xfrm>
            <a:off x="1155252" y="3253588"/>
            <a:ext cx="4849200" cy="2766300"/>
          </a:xfrm>
          <a:prstGeom prst="rect">
            <a:avLst/>
          </a:prstGeom>
        </p:spPr>
        <p:txBody>
          <a:bodyPr anchorCtr="0" anchor="t" bIns="34275" lIns="68575" spcFirstLastPara="1" rIns="68575" wrap="square" tIns="34275">
            <a:normAutofit/>
          </a:bodyPr>
          <a:lstStyle/>
          <a:p>
            <a:pPr indent="-298450" lvl="0" marL="457200" rtl="0" algn="l">
              <a:spcBef>
                <a:spcPts val="800"/>
              </a:spcBef>
              <a:spcAft>
                <a:spcPts val="0"/>
              </a:spcAft>
              <a:buSzPts val="1100"/>
              <a:buChar char="►"/>
            </a:pPr>
            <a:r>
              <a:rPr lang="en-GB"/>
              <a:t>18% pupils </a:t>
            </a:r>
            <a:r>
              <a:rPr lang="en-GB"/>
              <a:t>didn't</a:t>
            </a:r>
            <a:r>
              <a:rPr lang="en-GB"/>
              <a:t> have breakfast (food or drink) before </a:t>
            </a:r>
            <a:r>
              <a:rPr lang="en-GB"/>
              <a:t>lesson on day of survey</a:t>
            </a:r>
            <a:endParaRPr/>
          </a:p>
          <a:p>
            <a:pPr indent="-298450" lvl="0" marL="457200" rtl="0" algn="l">
              <a:spcBef>
                <a:spcPts val="0"/>
              </a:spcBef>
              <a:spcAft>
                <a:spcPts val="0"/>
              </a:spcAft>
              <a:buSzPts val="1100"/>
              <a:buChar char="►"/>
            </a:pPr>
            <a:r>
              <a:rPr lang="en-GB"/>
              <a:t>17% pupils </a:t>
            </a:r>
            <a:r>
              <a:rPr lang="en-GB"/>
              <a:t>didn't</a:t>
            </a:r>
            <a:r>
              <a:rPr lang="en-GB"/>
              <a:t> have any lunch the day before the </a:t>
            </a:r>
            <a:r>
              <a:rPr lang="en-GB"/>
              <a:t>survey</a:t>
            </a:r>
            <a:r>
              <a:rPr lang="en-GB"/>
              <a:t> and no breakfast on day of survey</a:t>
            </a:r>
            <a:endParaRPr/>
          </a:p>
          <a:p>
            <a:pPr indent="-298450" lvl="0" marL="457200" rtl="0" algn="l">
              <a:spcBef>
                <a:spcPts val="0"/>
              </a:spcBef>
              <a:spcAft>
                <a:spcPts val="0"/>
              </a:spcAft>
              <a:buSzPts val="1100"/>
              <a:buChar char="►"/>
            </a:pPr>
            <a:r>
              <a:rPr lang="en-GB"/>
              <a:t>11% pupils </a:t>
            </a:r>
            <a:r>
              <a:rPr lang="en-GB"/>
              <a:t>didn't</a:t>
            </a:r>
            <a:r>
              <a:rPr lang="en-GB"/>
              <a:t> eat any fruit of veg on day before th survey</a:t>
            </a:r>
            <a:endParaRPr/>
          </a:p>
          <a:p>
            <a:pPr indent="-298450" lvl="0" marL="457200" rtl="0" algn="l">
              <a:spcBef>
                <a:spcPts val="0"/>
              </a:spcBef>
              <a:spcAft>
                <a:spcPts val="0"/>
              </a:spcAft>
              <a:buSzPts val="1100"/>
              <a:buChar char="►"/>
            </a:pPr>
            <a:r>
              <a:rPr lang="en-GB"/>
              <a:t>18% ate at least 5 portions of fruit and vegetables on the day before the survey</a:t>
            </a:r>
            <a:endParaRPr/>
          </a:p>
          <a:p>
            <a:pPr indent="-298450" lvl="0" marL="457200" rtl="0" algn="l">
              <a:spcBef>
                <a:spcPts val="0"/>
              </a:spcBef>
              <a:spcAft>
                <a:spcPts val="0"/>
              </a:spcAft>
              <a:buSzPts val="1100"/>
              <a:buChar char="►"/>
            </a:pPr>
            <a:r>
              <a:rPr lang="en-GB"/>
              <a:t>23% pupils found healthy eating lessons not at all useful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42"/>
          <p:cNvSpPr txBox="1"/>
          <p:nvPr>
            <p:ph type="title"/>
          </p:nvPr>
        </p:nvSpPr>
        <p:spPr>
          <a:xfrm rot="5400000">
            <a:off x="6657556" y="3015599"/>
            <a:ext cx="4572000" cy="14364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0"/>
              </a:spcBef>
              <a:spcAft>
                <a:spcPts val="0"/>
              </a:spcAft>
              <a:buClr>
                <a:schemeClr val="lt2"/>
              </a:buClr>
              <a:buSzPts val="1400"/>
              <a:buNone/>
            </a:pPr>
            <a:r>
              <a:rPr lang="en-GB"/>
              <a:t>8 Top Tips</a:t>
            </a:r>
            <a:endParaRPr/>
          </a:p>
        </p:txBody>
      </p:sp>
      <p:sp>
        <p:nvSpPr>
          <p:cNvPr id="458" name="Google Shape;458;p42"/>
          <p:cNvSpPr txBox="1"/>
          <p:nvPr>
            <p:ph idx="1" type="body"/>
          </p:nvPr>
        </p:nvSpPr>
        <p:spPr>
          <a:xfrm>
            <a:off x="1814099" y="788999"/>
            <a:ext cx="4572000" cy="5889600"/>
          </a:xfrm>
          <a:prstGeom prst="rect">
            <a:avLst/>
          </a:prstGeom>
          <a:noFill/>
          <a:ln>
            <a:noFill/>
          </a:ln>
        </p:spPr>
        <p:txBody>
          <a:bodyPr anchorCtr="0" anchor="t" bIns="34275" lIns="68575" spcFirstLastPara="1" rIns="68575" wrap="square" tIns="34275">
            <a:normAutofit/>
          </a:bodyPr>
          <a:lstStyle/>
          <a:p>
            <a:pPr indent="-298450" lvl="0" marL="457200" rtl="0" algn="l">
              <a:lnSpc>
                <a:spcPct val="100000"/>
              </a:lnSpc>
              <a:spcBef>
                <a:spcPts val="1067"/>
              </a:spcBef>
              <a:spcAft>
                <a:spcPts val="0"/>
              </a:spcAft>
              <a:buSzPts val="1100"/>
              <a:buChar char="►"/>
            </a:pPr>
            <a:r>
              <a:rPr lang="en-GB" u="sng">
                <a:solidFill>
                  <a:schemeClr val="hlink"/>
                </a:solidFill>
                <a:hlinkClick r:id="rId3"/>
              </a:rPr>
              <a:t>https://youtu.be/CSHO9VdVRfg</a:t>
            </a:r>
            <a:r>
              <a:rPr lang="en-GB"/>
              <a:t> </a:t>
            </a:r>
            <a:endParaRPr/>
          </a:p>
        </p:txBody>
      </p:sp>
      <p:pic>
        <p:nvPicPr>
          <p:cNvPr descr="See the source image" id="459" name="Google Shape;459;p42"/>
          <p:cNvPicPr preferRelativeResize="0"/>
          <p:nvPr/>
        </p:nvPicPr>
        <p:blipFill rotWithShape="1">
          <a:blip r:embed="rId4">
            <a:alphaModFix/>
          </a:blip>
          <a:srcRect b="0" l="0" r="0" t="0"/>
          <a:stretch/>
        </p:blipFill>
        <p:spPr>
          <a:xfrm>
            <a:off x="565223" y="3733799"/>
            <a:ext cx="5324300" cy="24645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8"/>
          <p:cNvSpPr txBox="1"/>
          <p:nvPr>
            <p:ph type="title"/>
          </p:nvPr>
        </p:nvSpPr>
        <p:spPr>
          <a:xfrm>
            <a:off x="1155253" y="927099"/>
            <a:ext cx="8457600" cy="7100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lt2"/>
              </a:buClr>
              <a:buSzPts val="2400"/>
              <a:buFont typeface="Century Gothic"/>
              <a:buNone/>
            </a:pPr>
            <a:r>
              <a:rPr lang="en-GB"/>
              <a:t>Food and Mood: how do diet and nutrition affect mental wellbeing</a:t>
            </a:r>
            <a:br>
              <a:rPr lang="en-GB"/>
            </a:br>
            <a:r>
              <a:rPr lang="en-GB" sz="1800"/>
              <a:t>Firth et al 2020</a:t>
            </a:r>
            <a:endParaRPr/>
          </a:p>
        </p:txBody>
      </p:sp>
      <p:pic>
        <p:nvPicPr>
          <p:cNvPr descr="Diagram&#10;&#10;Description automatically generated" id="307" name="Google Shape;307;p38"/>
          <p:cNvPicPr preferRelativeResize="0"/>
          <p:nvPr/>
        </p:nvPicPr>
        <p:blipFill rotWithShape="1">
          <a:blip r:embed="rId3">
            <a:alphaModFix/>
          </a:blip>
          <a:srcRect b="0" l="0" r="0" t="0"/>
          <a:stretch/>
        </p:blipFill>
        <p:spPr>
          <a:xfrm>
            <a:off x="2384018" y="2525809"/>
            <a:ext cx="7423964" cy="3206398"/>
          </a:xfrm>
          <a:prstGeom prst="rect">
            <a:avLst/>
          </a:prstGeom>
          <a:noFill/>
          <a:ln>
            <a:noFill/>
          </a:ln>
        </p:spPr>
      </p:pic>
      <p:sp>
        <p:nvSpPr>
          <p:cNvPr id="308" name="Google Shape;308;p38"/>
          <p:cNvSpPr txBox="1"/>
          <p:nvPr/>
        </p:nvSpPr>
        <p:spPr>
          <a:xfrm>
            <a:off x="3334036" y="6079261"/>
            <a:ext cx="86148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400" u="none" cap="none" strike="noStrike">
                <a:solidFill>
                  <a:srgbClr val="333333"/>
                </a:solidFill>
                <a:latin typeface="Inter"/>
                <a:ea typeface="Inter"/>
                <a:cs typeface="Inter"/>
                <a:sym typeface="Inter"/>
              </a:rPr>
              <a:t>Food and mood: how do diet and nutrition affect mental wellbeing?</a:t>
            </a:r>
            <a:endParaRPr/>
          </a:p>
          <a:p>
            <a:pPr indent="0" lvl="0" marL="0" marR="0" rtl="0" algn="l">
              <a:lnSpc>
                <a:spcPct val="100000"/>
              </a:lnSpc>
              <a:spcBef>
                <a:spcPts val="0"/>
              </a:spcBef>
              <a:spcAft>
                <a:spcPts val="0"/>
              </a:spcAft>
              <a:buNone/>
            </a:pPr>
            <a:r>
              <a:rPr b="0" i="1" lang="en-GB" sz="1400" u="none" cap="none" strike="noStrike">
                <a:solidFill>
                  <a:srgbClr val="333333"/>
                </a:solidFill>
                <a:latin typeface="Inter"/>
                <a:ea typeface="Inter"/>
                <a:cs typeface="Inter"/>
                <a:sym typeface="Inter"/>
              </a:rPr>
              <a:t>BMJ</a:t>
            </a:r>
            <a:r>
              <a:rPr b="0" i="0" lang="en-GB" sz="1400" u="none" cap="none" strike="noStrike">
                <a:solidFill>
                  <a:srgbClr val="333333"/>
                </a:solidFill>
                <a:latin typeface="Inter"/>
                <a:ea typeface="Inter"/>
                <a:cs typeface="Inter"/>
                <a:sym typeface="Inter"/>
              </a:rPr>
              <a:t> </a:t>
            </a:r>
            <a:r>
              <a:rPr b="0" i="0" lang="en-GB" sz="1400" u="none" cap="none" strike="noStrike">
                <a:solidFill>
                  <a:srgbClr val="555555"/>
                </a:solidFill>
                <a:latin typeface="Inter"/>
                <a:ea typeface="Inter"/>
                <a:cs typeface="Inter"/>
                <a:sym typeface="Inter"/>
              </a:rPr>
              <a:t>2020</a:t>
            </a:r>
            <a:r>
              <a:rPr b="0" i="0" lang="en-GB" sz="1400" u="none" cap="none" strike="noStrike">
                <a:solidFill>
                  <a:srgbClr val="333333"/>
                </a:solidFill>
                <a:latin typeface="Inter"/>
                <a:ea typeface="Inter"/>
                <a:cs typeface="Inter"/>
                <a:sym typeface="Inter"/>
              </a:rPr>
              <a:t>; </a:t>
            </a:r>
            <a:r>
              <a:rPr b="0" i="0" lang="en-GB" sz="1400" u="none" cap="none" strike="noStrike">
                <a:solidFill>
                  <a:srgbClr val="555555"/>
                </a:solidFill>
                <a:latin typeface="Inter"/>
                <a:ea typeface="Inter"/>
                <a:cs typeface="Inter"/>
                <a:sym typeface="Inter"/>
              </a:rPr>
              <a:t>369</a:t>
            </a:r>
            <a:r>
              <a:rPr b="0" i="0" lang="en-GB" sz="1400" u="none" cap="none" strike="noStrike">
                <a:solidFill>
                  <a:srgbClr val="333333"/>
                </a:solidFill>
                <a:latin typeface="Inter"/>
                <a:ea typeface="Inter"/>
                <a:cs typeface="Inter"/>
                <a:sym typeface="Inter"/>
              </a:rPr>
              <a:t> doi: </a:t>
            </a:r>
            <a:r>
              <a:rPr b="0" i="0" lang="en-GB" sz="1400" u="sng" cap="none" strike="noStrike">
                <a:solidFill>
                  <a:srgbClr val="2A6EBB"/>
                </a:solidFill>
                <a:latin typeface="Arial"/>
                <a:ea typeface="Arial"/>
                <a:cs typeface="Arial"/>
                <a:sym typeface="Arial"/>
                <a:hlinkClick r:id="rId4">
                  <a:extLst>
                    <a:ext uri="{A12FA001-AC4F-418D-AE19-62706E023703}">
                      <ahyp:hlinkClr val="tx"/>
                    </a:ext>
                  </a:extLst>
                </a:hlinkClick>
              </a:rPr>
              <a:t>https://doi.org/10.1136/bmj.m2382</a:t>
            </a:r>
            <a:r>
              <a:rPr b="0" i="0" lang="en-GB" sz="1400" u="none" cap="none" strike="noStrike">
                <a:solidFill>
                  <a:srgbClr val="333333"/>
                </a:solidFill>
                <a:latin typeface="Inter"/>
                <a:ea typeface="Inter"/>
                <a:cs typeface="Inter"/>
                <a:sym typeface="Inter"/>
              </a:rPr>
              <a:t> </a:t>
            </a:r>
            <a:r>
              <a:rPr b="0" i="0" lang="en-GB" sz="1400" u="none" cap="none" strike="noStrike">
                <a:solidFill>
                  <a:srgbClr val="555555"/>
                </a:solidFill>
                <a:latin typeface="Inter"/>
                <a:ea typeface="Inter"/>
                <a:cs typeface="Inter"/>
                <a:sym typeface="Inter"/>
              </a:rPr>
              <a:t>(Published 29 June 2020)</a:t>
            </a:r>
            <a:r>
              <a:rPr b="0" i="0" lang="en-GB" sz="1400" u="none" cap="none" strike="noStrike">
                <a:solidFill>
                  <a:srgbClr val="333333"/>
                </a:solidFill>
                <a:latin typeface="Inter"/>
                <a:ea typeface="Inter"/>
                <a:cs typeface="Inter"/>
                <a:sym typeface="Inter"/>
              </a:rPr>
              <a:t>Cite this as: </a:t>
            </a:r>
            <a:r>
              <a:rPr b="0" i="1" lang="en-GB" sz="1400" u="none" cap="none" strike="noStrike">
                <a:solidFill>
                  <a:srgbClr val="333333"/>
                </a:solidFill>
                <a:latin typeface="Inter"/>
                <a:ea typeface="Inter"/>
                <a:cs typeface="Inter"/>
                <a:sym typeface="Inter"/>
              </a:rPr>
              <a:t>BMJ</a:t>
            </a:r>
            <a:r>
              <a:rPr b="0" i="0" lang="en-GB" sz="1400" u="none" cap="none" strike="noStrike">
                <a:solidFill>
                  <a:srgbClr val="333333"/>
                </a:solidFill>
                <a:latin typeface="Inter"/>
                <a:ea typeface="Inter"/>
                <a:cs typeface="Inter"/>
                <a:sym typeface="Inter"/>
              </a:rPr>
              <a:t> 2020;369:m2382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7"/>
          <p:cNvSpPr txBox="1"/>
          <p:nvPr>
            <p:ph type="title"/>
          </p:nvPr>
        </p:nvSpPr>
        <p:spPr>
          <a:xfrm>
            <a:off x="984137" y="915315"/>
            <a:ext cx="8457600" cy="532400"/>
          </a:xfrm>
          <a:prstGeom prst="rect">
            <a:avLst/>
          </a:prstGeom>
          <a:noFill/>
          <a:ln>
            <a:noFill/>
          </a:ln>
        </p:spPr>
        <p:txBody>
          <a:bodyPr anchorCtr="0" anchor="ctr" bIns="45700" lIns="91400" spcFirstLastPara="1" rIns="91400" wrap="square" tIns="45700">
            <a:normAutofit/>
          </a:bodyPr>
          <a:lstStyle/>
          <a:p>
            <a:pPr indent="0" lvl="0" marL="0" rtl="0" algn="l">
              <a:lnSpc>
                <a:spcPct val="100000"/>
              </a:lnSpc>
              <a:spcBef>
                <a:spcPts val="0"/>
              </a:spcBef>
              <a:spcAft>
                <a:spcPts val="0"/>
              </a:spcAft>
              <a:buSzPts val="3556"/>
              <a:buNone/>
            </a:pPr>
            <a:r>
              <a:rPr lang="en-GB"/>
              <a:t>Impact of too few calories</a:t>
            </a:r>
            <a:endParaRPr/>
          </a:p>
        </p:txBody>
      </p:sp>
      <p:sp>
        <p:nvSpPr>
          <p:cNvPr id="315" name="Google Shape;315;p7"/>
          <p:cNvSpPr txBox="1"/>
          <p:nvPr>
            <p:ph idx="1" type="body"/>
          </p:nvPr>
        </p:nvSpPr>
        <p:spPr>
          <a:xfrm>
            <a:off x="1155253" y="2727975"/>
            <a:ext cx="4849200" cy="569600"/>
          </a:xfrm>
          <a:prstGeom prst="rect">
            <a:avLst/>
          </a:prstGeom>
          <a:noFill/>
          <a:ln>
            <a:noFill/>
          </a:ln>
        </p:spPr>
        <p:txBody>
          <a:bodyPr anchorCtr="0" anchor="b" bIns="45700" lIns="91400" spcFirstLastPara="1" rIns="91400" wrap="square" tIns="45700">
            <a:noAutofit/>
          </a:bodyPr>
          <a:lstStyle/>
          <a:p>
            <a:pPr indent="-228594" lvl="0" marL="457189" rtl="0" algn="l">
              <a:lnSpc>
                <a:spcPct val="100000"/>
              </a:lnSpc>
              <a:spcBef>
                <a:spcPts val="1000"/>
              </a:spcBef>
              <a:spcAft>
                <a:spcPts val="0"/>
              </a:spcAft>
              <a:buSzPts val="1920"/>
              <a:buNone/>
            </a:pPr>
            <a:r>
              <a:rPr lang="en-GB"/>
              <a:t>Reduction in</a:t>
            </a:r>
            <a:endParaRPr/>
          </a:p>
        </p:txBody>
      </p:sp>
      <p:sp>
        <p:nvSpPr>
          <p:cNvPr id="316" name="Google Shape;316;p7"/>
          <p:cNvSpPr txBox="1"/>
          <p:nvPr>
            <p:ph idx="2" type="body"/>
          </p:nvPr>
        </p:nvSpPr>
        <p:spPr>
          <a:xfrm>
            <a:off x="1155252" y="3297441"/>
            <a:ext cx="4849200" cy="2074800"/>
          </a:xfrm>
          <a:prstGeom prst="rect">
            <a:avLst/>
          </a:prstGeom>
          <a:noFill/>
          <a:ln>
            <a:noFill/>
          </a:ln>
        </p:spPr>
        <p:txBody>
          <a:bodyPr anchorCtr="0" anchor="t" bIns="45700" lIns="91400" spcFirstLastPara="1" rIns="91400" wrap="square" tIns="45700">
            <a:normAutofit lnSpcReduction="10000"/>
          </a:bodyPr>
          <a:lstStyle/>
          <a:p>
            <a:pPr indent="-285742" lvl="0" marL="285742" rtl="0" algn="l">
              <a:lnSpc>
                <a:spcPct val="90000"/>
              </a:lnSpc>
              <a:spcBef>
                <a:spcPts val="0"/>
              </a:spcBef>
              <a:spcAft>
                <a:spcPts val="0"/>
              </a:spcAft>
              <a:buClr>
                <a:schemeClr val="dk1"/>
              </a:buClr>
              <a:buSzPts val="1100"/>
              <a:buFont typeface="Noto Sans"/>
              <a:buChar char="↓"/>
            </a:pPr>
            <a:r>
              <a:rPr lang="en-GB" sz="1700"/>
              <a:t>Strength </a:t>
            </a:r>
            <a:endParaRPr/>
          </a:p>
          <a:p>
            <a:pPr indent="-285742" lvl="0" marL="285742" rtl="0" algn="l">
              <a:lnSpc>
                <a:spcPct val="90000"/>
              </a:lnSpc>
              <a:spcBef>
                <a:spcPts val="0"/>
              </a:spcBef>
              <a:spcAft>
                <a:spcPts val="0"/>
              </a:spcAft>
              <a:buClr>
                <a:schemeClr val="dk1"/>
              </a:buClr>
              <a:buSzPts val="1100"/>
              <a:buFont typeface="Noto Sans"/>
              <a:buChar char="↓"/>
            </a:pPr>
            <a:r>
              <a:rPr lang="en-GB" sz="1700"/>
              <a:t>Endurance </a:t>
            </a:r>
            <a:endParaRPr/>
          </a:p>
          <a:p>
            <a:pPr indent="-285742" lvl="0" marL="285742" rtl="0" algn="l">
              <a:lnSpc>
                <a:spcPct val="90000"/>
              </a:lnSpc>
              <a:spcBef>
                <a:spcPts val="0"/>
              </a:spcBef>
              <a:spcAft>
                <a:spcPts val="0"/>
              </a:spcAft>
              <a:buClr>
                <a:schemeClr val="dk1"/>
              </a:buClr>
              <a:buSzPts val="1100"/>
              <a:buFont typeface="Noto Sans"/>
              <a:buChar char="↓"/>
            </a:pPr>
            <a:r>
              <a:rPr lang="en-GB" sz="1700"/>
              <a:t>Speed  </a:t>
            </a:r>
            <a:endParaRPr sz="1700"/>
          </a:p>
          <a:p>
            <a:pPr indent="-285742" lvl="0" marL="285742" rtl="0" algn="l">
              <a:lnSpc>
                <a:spcPct val="90000"/>
              </a:lnSpc>
              <a:spcBef>
                <a:spcPts val="0"/>
              </a:spcBef>
              <a:spcAft>
                <a:spcPts val="0"/>
              </a:spcAft>
              <a:buClr>
                <a:schemeClr val="dk1"/>
              </a:buClr>
              <a:buSzPts val="1100"/>
              <a:buFont typeface="Noto Sans"/>
              <a:buChar char="↓"/>
            </a:pPr>
            <a:r>
              <a:rPr lang="en-GB" sz="1700"/>
              <a:t>Coordination  </a:t>
            </a:r>
            <a:endParaRPr sz="1700"/>
          </a:p>
          <a:p>
            <a:pPr indent="-285742" lvl="0" marL="285742" rtl="0" algn="l">
              <a:lnSpc>
                <a:spcPct val="90000"/>
              </a:lnSpc>
              <a:spcBef>
                <a:spcPts val="0"/>
              </a:spcBef>
              <a:spcAft>
                <a:spcPts val="0"/>
              </a:spcAft>
              <a:buClr>
                <a:schemeClr val="dk1"/>
              </a:buClr>
              <a:buSzPts val="1100"/>
              <a:buFont typeface="Noto Sans"/>
              <a:buChar char="↓"/>
            </a:pPr>
            <a:r>
              <a:rPr lang="en-GB" sz="1700">
                <a:solidFill>
                  <a:srgbClr val="FF0000"/>
                </a:solidFill>
              </a:rPr>
              <a:t>Motivation  </a:t>
            </a:r>
            <a:endParaRPr sz="1700">
              <a:solidFill>
                <a:srgbClr val="FF0000"/>
              </a:solidFill>
            </a:endParaRPr>
          </a:p>
          <a:p>
            <a:pPr indent="-285742" lvl="0" marL="285742" rtl="0" algn="l">
              <a:lnSpc>
                <a:spcPct val="90000"/>
              </a:lnSpc>
              <a:spcBef>
                <a:spcPts val="0"/>
              </a:spcBef>
              <a:spcAft>
                <a:spcPts val="0"/>
              </a:spcAft>
              <a:buClr>
                <a:schemeClr val="dk1"/>
              </a:buClr>
              <a:buSzPts val="1100"/>
              <a:buFont typeface="Noto Sans"/>
              <a:buChar char="↓"/>
            </a:pPr>
            <a:r>
              <a:rPr lang="en-GB" sz="1700">
                <a:solidFill>
                  <a:srgbClr val="FF0000"/>
                </a:solidFill>
              </a:rPr>
              <a:t>Confidence and self-esteem </a:t>
            </a:r>
            <a:endParaRPr sz="1700">
              <a:solidFill>
                <a:srgbClr val="FF0000"/>
              </a:solidFill>
            </a:endParaRPr>
          </a:p>
          <a:p>
            <a:pPr indent="-285742" lvl="0" marL="285742" rtl="0" algn="l">
              <a:lnSpc>
                <a:spcPct val="90000"/>
              </a:lnSpc>
              <a:spcBef>
                <a:spcPts val="0"/>
              </a:spcBef>
              <a:spcAft>
                <a:spcPts val="0"/>
              </a:spcAft>
              <a:buClr>
                <a:schemeClr val="dk1"/>
              </a:buClr>
              <a:buSzPts val="1100"/>
              <a:buFont typeface="Noto Sans"/>
              <a:buChar char="↓"/>
            </a:pPr>
            <a:r>
              <a:rPr lang="en-GB" sz="1700"/>
              <a:t>Growth and development  </a:t>
            </a:r>
            <a:endParaRPr sz="1700"/>
          </a:p>
          <a:p>
            <a:pPr indent="-285742" lvl="0" marL="285742" rtl="0" algn="l">
              <a:lnSpc>
                <a:spcPct val="90000"/>
              </a:lnSpc>
              <a:spcBef>
                <a:spcPts val="0"/>
              </a:spcBef>
              <a:spcAft>
                <a:spcPts val="0"/>
              </a:spcAft>
              <a:buClr>
                <a:schemeClr val="dk1"/>
              </a:buClr>
              <a:buSzPts val="1100"/>
              <a:buFont typeface="Noto Sans"/>
              <a:buChar char="↓"/>
            </a:pPr>
            <a:r>
              <a:rPr lang="en-GB" sz="1700"/>
              <a:t>Reproductive function  </a:t>
            </a:r>
            <a:endParaRPr sz="1700"/>
          </a:p>
          <a:p>
            <a:pPr indent="-285742" lvl="0" marL="285742" rtl="0" algn="l">
              <a:lnSpc>
                <a:spcPct val="90000"/>
              </a:lnSpc>
              <a:spcBef>
                <a:spcPts val="0"/>
              </a:spcBef>
              <a:spcAft>
                <a:spcPts val="0"/>
              </a:spcAft>
              <a:buClr>
                <a:schemeClr val="dk1"/>
              </a:buClr>
              <a:buSzPts val="1100"/>
              <a:buFont typeface="Noto Sans"/>
              <a:buChar char="↓"/>
            </a:pPr>
            <a:r>
              <a:rPr lang="en-GB" sz="1700"/>
              <a:t>Achievement of performance goals </a:t>
            </a:r>
            <a:endParaRPr sz="1700"/>
          </a:p>
        </p:txBody>
      </p:sp>
      <p:sp>
        <p:nvSpPr>
          <p:cNvPr id="317" name="Google Shape;317;p7"/>
          <p:cNvSpPr txBox="1"/>
          <p:nvPr>
            <p:ph idx="3" type="body"/>
          </p:nvPr>
        </p:nvSpPr>
        <p:spPr>
          <a:xfrm>
            <a:off x="6187441" y="2724151"/>
            <a:ext cx="4849200" cy="569600"/>
          </a:xfrm>
          <a:prstGeom prst="rect">
            <a:avLst/>
          </a:prstGeom>
          <a:noFill/>
          <a:ln>
            <a:noFill/>
          </a:ln>
        </p:spPr>
        <p:txBody>
          <a:bodyPr anchorCtr="0" anchor="b" bIns="45700" lIns="91400" spcFirstLastPara="1" rIns="91400" wrap="square" tIns="45700">
            <a:noAutofit/>
          </a:bodyPr>
          <a:lstStyle/>
          <a:p>
            <a:pPr indent="-228594" lvl="0" marL="457189" rtl="0" algn="l">
              <a:lnSpc>
                <a:spcPct val="100000"/>
              </a:lnSpc>
              <a:spcBef>
                <a:spcPts val="1000"/>
              </a:spcBef>
              <a:spcAft>
                <a:spcPts val="0"/>
              </a:spcAft>
              <a:buSzPts val="1920"/>
              <a:buNone/>
            </a:pPr>
            <a:r>
              <a:rPr lang="en-GB"/>
              <a:t>Increase in</a:t>
            </a:r>
            <a:endParaRPr/>
          </a:p>
        </p:txBody>
      </p:sp>
      <p:sp>
        <p:nvSpPr>
          <p:cNvPr id="318" name="Google Shape;318;p7"/>
          <p:cNvSpPr txBox="1"/>
          <p:nvPr>
            <p:ph idx="4" type="body"/>
          </p:nvPr>
        </p:nvSpPr>
        <p:spPr>
          <a:xfrm>
            <a:off x="6187441" y="3293617"/>
            <a:ext cx="4849200" cy="2078800"/>
          </a:xfrm>
          <a:prstGeom prst="rect">
            <a:avLst/>
          </a:prstGeom>
          <a:noFill/>
          <a:ln>
            <a:noFill/>
          </a:ln>
        </p:spPr>
        <p:txBody>
          <a:bodyPr anchorCtr="0" anchor="t" bIns="45700" lIns="91400" spcFirstLastPara="1" rIns="91400" wrap="square" tIns="45700">
            <a:normAutofit/>
          </a:bodyPr>
          <a:lstStyle/>
          <a:p>
            <a:pPr indent="-285742" lvl="0" marL="285742" rtl="0" algn="l">
              <a:lnSpc>
                <a:spcPct val="100000"/>
              </a:lnSpc>
              <a:spcBef>
                <a:spcPts val="0"/>
              </a:spcBef>
              <a:spcAft>
                <a:spcPts val="0"/>
              </a:spcAft>
              <a:buClr>
                <a:schemeClr val="dk1"/>
              </a:buClr>
              <a:buSzPts val="1294"/>
              <a:buFont typeface="Noto Sans"/>
              <a:buChar char="↑"/>
            </a:pPr>
            <a:r>
              <a:rPr lang="en-GB" sz="1600">
                <a:solidFill>
                  <a:srgbClr val="FF0000"/>
                </a:solidFill>
              </a:rPr>
              <a:t>Preoccupation with food and body  </a:t>
            </a:r>
            <a:endParaRPr sz="1600">
              <a:solidFill>
                <a:srgbClr val="FF0000"/>
              </a:solidFill>
            </a:endParaRPr>
          </a:p>
          <a:p>
            <a:pPr indent="-285742" lvl="0" marL="285742" rtl="0" algn="l">
              <a:lnSpc>
                <a:spcPct val="100000"/>
              </a:lnSpc>
              <a:spcBef>
                <a:spcPts val="0"/>
              </a:spcBef>
              <a:spcAft>
                <a:spcPts val="0"/>
              </a:spcAft>
              <a:buClr>
                <a:schemeClr val="dk1"/>
              </a:buClr>
              <a:buSzPts val="1294"/>
              <a:buFont typeface="Noto Sans"/>
              <a:buChar char="↑"/>
            </a:pPr>
            <a:r>
              <a:rPr lang="en-GB" sz="1600">
                <a:solidFill>
                  <a:srgbClr val="FF0000"/>
                </a:solidFill>
              </a:rPr>
              <a:t>Anxiety  </a:t>
            </a:r>
            <a:endParaRPr sz="1600">
              <a:solidFill>
                <a:srgbClr val="FF0000"/>
              </a:solidFill>
            </a:endParaRPr>
          </a:p>
          <a:p>
            <a:pPr indent="-285742" lvl="0" marL="285742" rtl="0" algn="l">
              <a:lnSpc>
                <a:spcPct val="100000"/>
              </a:lnSpc>
              <a:spcBef>
                <a:spcPts val="0"/>
              </a:spcBef>
              <a:spcAft>
                <a:spcPts val="0"/>
              </a:spcAft>
              <a:buClr>
                <a:schemeClr val="dk1"/>
              </a:buClr>
              <a:buSzPts val="1294"/>
              <a:buFont typeface="Noto Sans"/>
              <a:buChar char="↑"/>
            </a:pPr>
            <a:r>
              <a:rPr lang="en-GB" sz="1600">
                <a:solidFill>
                  <a:srgbClr val="FF0000"/>
                </a:solidFill>
              </a:rPr>
              <a:t>Agitation and irritability  </a:t>
            </a:r>
            <a:endParaRPr sz="1600">
              <a:solidFill>
                <a:srgbClr val="FF0000"/>
              </a:solidFill>
            </a:endParaRPr>
          </a:p>
          <a:p>
            <a:pPr indent="-285742" lvl="0" marL="285742" rtl="0" algn="l">
              <a:lnSpc>
                <a:spcPct val="100000"/>
              </a:lnSpc>
              <a:spcBef>
                <a:spcPts val="0"/>
              </a:spcBef>
              <a:spcAft>
                <a:spcPts val="0"/>
              </a:spcAft>
              <a:buClr>
                <a:schemeClr val="dk1"/>
              </a:buClr>
              <a:buSzPts val="1294"/>
              <a:buFont typeface="Noto Sans"/>
              <a:buChar char="↑"/>
            </a:pPr>
            <a:r>
              <a:rPr lang="en-GB" sz="1600">
                <a:solidFill>
                  <a:srgbClr val="FF0000"/>
                </a:solidFill>
              </a:rPr>
              <a:t>Fear </a:t>
            </a:r>
            <a:endParaRPr sz="1600">
              <a:solidFill>
                <a:srgbClr val="FF0000"/>
              </a:solidFill>
            </a:endParaRPr>
          </a:p>
          <a:p>
            <a:pPr indent="-285742" lvl="0" marL="285742" rtl="0" algn="l">
              <a:lnSpc>
                <a:spcPct val="100000"/>
              </a:lnSpc>
              <a:spcBef>
                <a:spcPts val="0"/>
              </a:spcBef>
              <a:spcAft>
                <a:spcPts val="0"/>
              </a:spcAft>
              <a:buClr>
                <a:schemeClr val="dk1"/>
              </a:buClr>
              <a:buSzPts val="1294"/>
              <a:buFont typeface="Noto Sans"/>
              <a:buChar char="↑"/>
            </a:pPr>
            <a:r>
              <a:rPr lang="en-GB" sz="1600"/>
              <a:t>Risk of Injury  </a:t>
            </a:r>
            <a:endParaRPr sz="1600"/>
          </a:p>
          <a:p>
            <a:pPr indent="-285742" lvl="0" marL="285742" rtl="0" algn="l">
              <a:lnSpc>
                <a:spcPct val="100000"/>
              </a:lnSpc>
              <a:spcBef>
                <a:spcPts val="0"/>
              </a:spcBef>
              <a:spcAft>
                <a:spcPts val="0"/>
              </a:spcAft>
              <a:buClr>
                <a:schemeClr val="dk1"/>
              </a:buClr>
              <a:buSzPts val="1294"/>
              <a:buFont typeface="Noto Sans"/>
              <a:buChar char="↑"/>
            </a:pPr>
            <a:r>
              <a:rPr lang="en-GB" sz="1600"/>
              <a:t>Risk of upper-respiratory tract infections </a:t>
            </a:r>
            <a:endParaRPr sz="1600"/>
          </a:p>
          <a:p>
            <a:pPr indent="-285742" lvl="0" marL="285742" rtl="0" algn="l">
              <a:lnSpc>
                <a:spcPct val="100000"/>
              </a:lnSpc>
              <a:spcBef>
                <a:spcPts val="0"/>
              </a:spcBef>
              <a:spcAft>
                <a:spcPts val="0"/>
              </a:spcAft>
              <a:buClr>
                <a:schemeClr val="dk1"/>
              </a:buClr>
              <a:buSzPts val="1294"/>
              <a:buFont typeface="Noto Sans"/>
              <a:buChar char="↑"/>
            </a:pPr>
            <a:r>
              <a:rPr lang="en-GB" sz="1600"/>
              <a:t>Fractures  </a:t>
            </a:r>
            <a:endParaRPr sz="1600"/>
          </a:p>
          <a:p>
            <a:pPr indent="-285742" lvl="0" marL="285742" rtl="0" algn="l">
              <a:lnSpc>
                <a:spcPct val="100000"/>
              </a:lnSpc>
              <a:spcBef>
                <a:spcPts val="0"/>
              </a:spcBef>
              <a:spcAft>
                <a:spcPts val="0"/>
              </a:spcAft>
              <a:buClr>
                <a:schemeClr val="dk1"/>
              </a:buClr>
              <a:buSzPts val="1294"/>
              <a:buFont typeface="Noto Sans"/>
              <a:buChar char="↑"/>
            </a:pPr>
            <a:r>
              <a:rPr lang="en-GB" sz="1600"/>
              <a:t>Impaired bone health in later life</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9"/>
          <p:cNvSpPr txBox="1"/>
          <p:nvPr>
            <p:ph type="ctrTitle"/>
          </p:nvPr>
        </p:nvSpPr>
        <p:spPr>
          <a:xfrm>
            <a:off x="1155255" y="2151400"/>
            <a:ext cx="7890400" cy="2555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2"/>
              </a:buClr>
              <a:buSzPts val="3600"/>
              <a:buFont typeface="Century Gothic"/>
              <a:buNone/>
            </a:pPr>
            <a:r>
              <a:rPr lang="en-GB" sz="3200"/>
              <a:t>Minnesota Starvation Study</a:t>
            </a:r>
            <a:endParaRPr/>
          </a:p>
        </p:txBody>
      </p:sp>
      <p:sp>
        <p:nvSpPr>
          <p:cNvPr id="324" name="Google Shape;324;p39"/>
          <p:cNvSpPr txBox="1"/>
          <p:nvPr>
            <p:ph idx="1" type="subTitle"/>
          </p:nvPr>
        </p:nvSpPr>
        <p:spPr>
          <a:xfrm>
            <a:off x="5986335" y="5175995"/>
            <a:ext cx="4940745" cy="6633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67"/>
              </a:spcBef>
              <a:spcAft>
                <a:spcPts val="0"/>
              </a:spcAft>
              <a:buSzPts val="1100"/>
              <a:buNone/>
            </a:pPr>
            <a:r>
              <a:rPr lang="en-GB"/>
              <a:t>A participant of the Minnesota experiment, BBC News </a:t>
            </a:r>
            <a:endParaRPr/>
          </a:p>
        </p:txBody>
      </p:sp>
      <p:pic>
        <p:nvPicPr>
          <p:cNvPr descr="A participant of the Minnesota experiment" id="325" name="Google Shape;325;p39"/>
          <p:cNvPicPr preferRelativeResize="0"/>
          <p:nvPr/>
        </p:nvPicPr>
        <p:blipFill rotWithShape="1">
          <a:blip r:embed="rId3">
            <a:alphaModFix/>
          </a:blip>
          <a:srcRect b="0" l="0" r="0" t="0"/>
          <a:stretch/>
        </p:blipFill>
        <p:spPr>
          <a:xfrm>
            <a:off x="7802880" y="1350355"/>
            <a:ext cx="2895600" cy="3857625"/>
          </a:xfrm>
          <a:prstGeom prst="rect">
            <a:avLst/>
          </a:prstGeom>
          <a:noFill/>
          <a:ln>
            <a:noFill/>
          </a:ln>
        </p:spPr>
      </p:pic>
      <p:sp>
        <p:nvSpPr>
          <p:cNvPr id="326" name="Google Shape;326;p39"/>
          <p:cNvSpPr txBox="1"/>
          <p:nvPr/>
        </p:nvSpPr>
        <p:spPr>
          <a:xfrm rot="-1637414">
            <a:off x="721913" y="1432560"/>
            <a:ext cx="323838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Will you starve that they be better fed?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0"/>
          <p:cNvSpPr txBox="1"/>
          <p:nvPr>
            <p:ph type="title"/>
          </p:nvPr>
        </p:nvSpPr>
        <p:spPr>
          <a:xfrm>
            <a:off x="1155253" y="927099"/>
            <a:ext cx="8457600" cy="71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1400"/>
              <a:buNone/>
            </a:pPr>
            <a:r>
              <a:rPr lang="en-GB"/>
              <a:t>The Study</a:t>
            </a:r>
            <a:endParaRPr/>
          </a:p>
        </p:txBody>
      </p:sp>
      <p:sp>
        <p:nvSpPr>
          <p:cNvPr id="332" name="Google Shape;332;p40"/>
          <p:cNvSpPr txBox="1"/>
          <p:nvPr>
            <p:ph idx="1" type="body"/>
          </p:nvPr>
        </p:nvSpPr>
        <p:spPr>
          <a:xfrm>
            <a:off x="1155255" y="2489200"/>
            <a:ext cx="8457600" cy="3530800"/>
          </a:xfrm>
          <a:prstGeom prst="rect">
            <a:avLst/>
          </a:prstGeom>
          <a:noFill/>
          <a:ln>
            <a:noFill/>
          </a:ln>
        </p:spPr>
        <p:txBody>
          <a:bodyPr anchorCtr="0" anchor="t" bIns="45700" lIns="91425" spcFirstLastPara="1" rIns="91425" wrap="square" tIns="45700">
            <a:normAutofit fontScale="92500"/>
          </a:bodyPr>
          <a:lstStyle/>
          <a:p>
            <a:pPr indent="-423323" lvl="0" marL="609585" rtl="0" algn="l">
              <a:lnSpc>
                <a:spcPct val="100000"/>
              </a:lnSpc>
              <a:spcBef>
                <a:spcPts val="1067"/>
              </a:spcBef>
              <a:spcAft>
                <a:spcPts val="0"/>
              </a:spcAft>
              <a:buSzPct val="66762"/>
              <a:buChar char="►"/>
            </a:pPr>
            <a:r>
              <a:rPr lang="en-GB" sz="2267"/>
              <a:t>Taking place in 1944, author Ancel Keys and his colleagues wanted to examine effects of </a:t>
            </a:r>
            <a:r>
              <a:rPr lang="en-GB" sz="2267">
                <a:solidFill>
                  <a:srgbClr val="92D050"/>
                </a:solidFill>
              </a:rPr>
              <a:t>prolonged dietary restriction and rehabilitation diets </a:t>
            </a:r>
            <a:r>
              <a:rPr lang="en-GB" sz="2267"/>
              <a:t>for those who had experienced starvation during the war.</a:t>
            </a:r>
            <a:endParaRPr sz="2267"/>
          </a:p>
          <a:p>
            <a:pPr indent="-423323" lvl="0" marL="609585" rtl="0" algn="l">
              <a:lnSpc>
                <a:spcPct val="100000"/>
              </a:lnSpc>
              <a:spcBef>
                <a:spcPts val="0"/>
              </a:spcBef>
              <a:spcAft>
                <a:spcPts val="0"/>
              </a:spcAft>
              <a:buSzPct val="66762"/>
              <a:buChar char="►"/>
            </a:pPr>
            <a:r>
              <a:rPr lang="en-GB" sz="2267"/>
              <a:t>The first 3 months the researchers observed and collected data regarding the participants normal eating patterns. </a:t>
            </a:r>
            <a:endParaRPr sz="2267"/>
          </a:p>
          <a:p>
            <a:pPr indent="-423323" lvl="0" marL="609585" rtl="0" algn="l">
              <a:lnSpc>
                <a:spcPct val="100000"/>
              </a:lnSpc>
              <a:spcBef>
                <a:spcPts val="0"/>
              </a:spcBef>
              <a:spcAft>
                <a:spcPts val="0"/>
              </a:spcAft>
              <a:buSzPct val="66762"/>
              <a:buChar char="►"/>
            </a:pPr>
            <a:r>
              <a:rPr lang="en-GB" sz="2267"/>
              <a:t>The participants ate approximately </a:t>
            </a:r>
            <a:r>
              <a:rPr lang="en-GB" sz="2267">
                <a:solidFill>
                  <a:srgbClr val="92D050"/>
                </a:solidFill>
              </a:rPr>
              <a:t>3500 calories </a:t>
            </a:r>
            <a:r>
              <a:rPr lang="en-GB" sz="2267"/>
              <a:t>a day. </a:t>
            </a:r>
            <a:endParaRPr sz="2267"/>
          </a:p>
          <a:p>
            <a:pPr indent="-423323" lvl="0" marL="609585" rtl="0" algn="l">
              <a:lnSpc>
                <a:spcPct val="100000"/>
              </a:lnSpc>
              <a:spcBef>
                <a:spcPts val="0"/>
              </a:spcBef>
              <a:spcAft>
                <a:spcPts val="0"/>
              </a:spcAft>
              <a:buSzPct val="66762"/>
              <a:buChar char="►"/>
            </a:pPr>
            <a:r>
              <a:rPr lang="en-GB" sz="2267"/>
              <a:t>For the following </a:t>
            </a:r>
            <a:r>
              <a:rPr lang="en-GB" sz="2267">
                <a:solidFill>
                  <a:srgbClr val="92D050"/>
                </a:solidFill>
              </a:rPr>
              <a:t>6 months </a:t>
            </a:r>
            <a:r>
              <a:rPr lang="en-GB" sz="2267"/>
              <a:t>the men’s diet was restricted to half of their normal intake (two meals per day, eating around </a:t>
            </a:r>
            <a:r>
              <a:rPr lang="en-GB" sz="2267">
                <a:solidFill>
                  <a:srgbClr val="92D050"/>
                </a:solidFill>
              </a:rPr>
              <a:t>1570 calories</a:t>
            </a:r>
            <a:r>
              <a:rPr lang="en-GB" sz="2267"/>
              <a:t>) to reflect the conditions of war.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1"/>
          <p:cNvSpPr txBox="1"/>
          <p:nvPr>
            <p:ph type="title"/>
          </p:nvPr>
        </p:nvSpPr>
        <p:spPr>
          <a:xfrm>
            <a:off x="1155253" y="927099"/>
            <a:ext cx="8457600" cy="71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1400"/>
              <a:buNone/>
            </a:pPr>
            <a:r>
              <a:rPr lang="en-GB"/>
              <a:t>Results</a:t>
            </a:r>
            <a:endParaRPr/>
          </a:p>
        </p:txBody>
      </p:sp>
      <p:sp>
        <p:nvSpPr>
          <p:cNvPr id="338" name="Google Shape;338;p41"/>
          <p:cNvSpPr txBox="1"/>
          <p:nvPr>
            <p:ph idx="1" type="body"/>
          </p:nvPr>
        </p:nvSpPr>
        <p:spPr>
          <a:xfrm>
            <a:off x="1155268" y="2489200"/>
            <a:ext cx="9276800" cy="3818000"/>
          </a:xfrm>
          <a:prstGeom prst="rect">
            <a:avLst/>
          </a:prstGeom>
          <a:noFill/>
          <a:ln>
            <a:noFill/>
          </a:ln>
        </p:spPr>
        <p:txBody>
          <a:bodyPr anchorCtr="0" anchor="t" bIns="45700" lIns="91425" spcFirstLastPara="1" rIns="91425" wrap="square" tIns="45700">
            <a:normAutofit lnSpcReduction="10000"/>
          </a:bodyPr>
          <a:lstStyle/>
          <a:p>
            <a:pPr indent="-423323" lvl="0" marL="761970" rtl="0" algn="l">
              <a:lnSpc>
                <a:spcPct val="100000"/>
              </a:lnSpc>
              <a:spcBef>
                <a:spcPts val="0"/>
              </a:spcBef>
              <a:spcAft>
                <a:spcPts val="0"/>
              </a:spcAft>
              <a:buSzPts val="1400"/>
              <a:buChar char="►"/>
            </a:pPr>
            <a:r>
              <a:rPr lang="en-GB" sz="2200"/>
              <a:t>Participants cognitions were affected - thoughts, dreams and conversations focused on food.</a:t>
            </a:r>
            <a:endParaRPr sz="2200"/>
          </a:p>
          <a:p>
            <a:pPr indent="-423323" lvl="0" marL="761970" rtl="0" algn="l">
              <a:lnSpc>
                <a:spcPct val="100000"/>
              </a:lnSpc>
              <a:spcBef>
                <a:spcPts val="0"/>
              </a:spcBef>
              <a:spcAft>
                <a:spcPts val="0"/>
              </a:spcAft>
              <a:buSzPts val="1400"/>
              <a:buChar char="►"/>
            </a:pPr>
            <a:r>
              <a:rPr lang="en-GB" sz="2200"/>
              <a:t>Participants became protective over their food.</a:t>
            </a:r>
            <a:endParaRPr sz="2200"/>
          </a:p>
          <a:p>
            <a:pPr indent="-423323" lvl="0" marL="761970" rtl="0" algn="l">
              <a:lnSpc>
                <a:spcPct val="100000"/>
              </a:lnSpc>
              <a:spcBef>
                <a:spcPts val="0"/>
              </a:spcBef>
              <a:spcAft>
                <a:spcPts val="0"/>
              </a:spcAft>
              <a:buSzPts val="1400"/>
              <a:buChar char="►"/>
            </a:pPr>
            <a:r>
              <a:rPr lang="en-GB" sz="2200"/>
              <a:t>Participants developed new anxiety and depressive symptoms that weren’t reported at the start of the study.</a:t>
            </a:r>
            <a:endParaRPr sz="2200"/>
          </a:p>
          <a:p>
            <a:pPr indent="-423323" lvl="0" marL="761970" rtl="0" algn="l">
              <a:lnSpc>
                <a:spcPct val="100000"/>
              </a:lnSpc>
              <a:spcBef>
                <a:spcPts val="0"/>
              </a:spcBef>
              <a:spcAft>
                <a:spcPts val="0"/>
              </a:spcAft>
              <a:buSzPts val="1400"/>
              <a:buChar char="►"/>
            </a:pPr>
            <a:r>
              <a:rPr lang="en-GB" sz="2200"/>
              <a:t>Participants who described themselves as once outgoing, reported themselves as being withdrawn </a:t>
            </a:r>
            <a:endParaRPr sz="2200"/>
          </a:p>
          <a:p>
            <a:pPr indent="-423323" lvl="0" marL="761970" rtl="0" algn="l">
              <a:lnSpc>
                <a:spcPct val="100000"/>
              </a:lnSpc>
              <a:spcBef>
                <a:spcPts val="0"/>
              </a:spcBef>
              <a:spcAft>
                <a:spcPts val="0"/>
              </a:spcAft>
              <a:buSzPts val="1400"/>
              <a:buChar char="►"/>
            </a:pPr>
            <a:r>
              <a:rPr lang="en-GB" sz="2200"/>
              <a:t>Alongside weight loss, participants experienced headaches, dizziness, decreased need for sleep and edema (swelling)</a:t>
            </a:r>
            <a:endParaRPr sz="2200"/>
          </a:p>
          <a:p>
            <a:pPr indent="-423323" lvl="0" marL="761970" rtl="0" algn="l">
              <a:lnSpc>
                <a:spcPct val="100000"/>
              </a:lnSpc>
              <a:spcBef>
                <a:spcPts val="0"/>
              </a:spcBef>
              <a:spcAft>
                <a:spcPts val="0"/>
              </a:spcAft>
              <a:buSzPts val="1400"/>
              <a:buChar char="►"/>
            </a:pPr>
            <a:r>
              <a:rPr lang="en-GB" sz="2200"/>
              <a:t>Men who were noted as both physically and psychologically healthy at the beginning had developed symptoms of Anorexia, Bulimia and Binge eating disorder.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8"/>
          <p:cNvSpPr txBox="1"/>
          <p:nvPr>
            <p:ph idx="1" type="subTitle"/>
          </p:nvPr>
        </p:nvSpPr>
        <p:spPr>
          <a:xfrm>
            <a:off x="1155255" y="4440285"/>
            <a:ext cx="7890400" cy="646000"/>
          </a:xfrm>
          <a:prstGeom prst="rect">
            <a:avLst/>
          </a:prstGeom>
          <a:noFill/>
          <a:ln>
            <a:noFill/>
          </a:ln>
        </p:spPr>
        <p:txBody>
          <a:bodyPr anchorCtr="0" anchor="t" bIns="45700" lIns="91400" spcFirstLastPara="1" rIns="91400" wrap="square" tIns="45700">
            <a:normAutofit fontScale="92500" lnSpcReduction="10000"/>
          </a:bodyPr>
          <a:lstStyle/>
          <a:p>
            <a:pPr indent="-320032" lvl="0" marL="457189" rtl="0" algn="l">
              <a:lnSpc>
                <a:spcPct val="100000"/>
              </a:lnSpc>
              <a:spcBef>
                <a:spcPts val="1000"/>
              </a:spcBef>
              <a:spcAft>
                <a:spcPts val="0"/>
              </a:spcAft>
              <a:buSzPct val="48648"/>
              <a:buNone/>
            </a:pPr>
            <a:r>
              <a:rPr lang="en-GB" sz="3200">
                <a:solidFill>
                  <a:schemeClr val="lt1"/>
                </a:solidFill>
              </a:rPr>
              <a:t>Side effects of malnutrition</a:t>
            </a:r>
            <a:endParaRPr sz="3200">
              <a:solidFill>
                <a:schemeClr val="lt1"/>
              </a:solidFill>
            </a:endParaRPr>
          </a:p>
        </p:txBody>
      </p:sp>
      <p:pic>
        <p:nvPicPr>
          <p:cNvPr descr="Stroller outline" id="345" name="Google Shape;345;p8"/>
          <p:cNvPicPr preferRelativeResize="0"/>
          <p:nvPr/>
        </p:nvPicPr>
        <p:blipFill rotWithShape="1">
          <a:blip r:embed="rId3">
            <a:alphaModFix/>
          </a:blip>
          <a:srcRect b="0" l="0" r="0" t="0"/>
          <a:stretch/>
        </p:blipFill>
        <p:spPr>
          <a:xfrm>
            <a:off x="7633639" y="3468163"/>
            <a:ext cx="685800" cy="685800"/>
          </a:xfrm>
          <a:prstGeom prst="rect">
            <a:avLst/>
          </a:prstGeom>
          <a:noFill/>
          <a:ln>
            <a:noFill/>
          </a:ln>
        </p:spPr>
      </p:pic>
      <p:pic>
        <p:nvPicPr>
          <p:cNvPr descr="Adhesive Bandage outline" id="346" name="Google Shape;346;p8"/>
          <p:cNvPicPr preferRelativeResize="0"/>
          <p:nvPr/>
        </p:nvPicPr>
        <p:blipFill rotWithShape="1">
          <a:blip r:embed="rId4">
            <a:alphaModFix/>
          </a:blip>
          <a:srcRect b="0" l="0" r="0" t="0"/>
          <a:stretch/>
        </p:blipFill>
        <p:spPr>
          <a:xfrm>
            <a:off x="4673173" y="3472796"/>
            <a:ext cx="685800" cy="685800"/>
          </a:xfrm>
          <a:prstGeom prst="rect">
            <a:avLst/>
          </a:prstGeom>
          <a:noFill/>
          <a:ln>
            <a:noFill/>
          </a:ln>
        </p:spPr>
      </p:pic>
      <p:pic>
        <p:nvPicPr>
          <p:cNvPr descr="Muscular arm outline" id="347" name="Google Shape;347;p8"/>
          <p:cNvPicPr preferRelativeResize="0"/>
          <p:nvPr/>
        </p:nvPicPr>
        <p:blipFill rotWithShape="1">
          <a:blip r:embed="rId5">
            <a:alphaModFix/>
          </a:blip>
          <a:srcRect b="0" l="0" r="0" t="0"/>
          <a:stretch/>
        </p:blipFill>
        <p:spPr>
          <a:xfrm>
            <a:off x="3043200" y="3485408"/>
            <a:ext cx="685800" cy="685800"/>
          </a:xfrm>
          <a:prstGeom prst="rect">
            <a:avLst/>
          </a:prstGeom>
          <a:noFill/>
          <a:ln>
            <a:noFill/>
          </a:ln>
        </p:spPr>
      </p:pic>
      <p:pic>
        <p:nvPicPr>
          <p:cNvPr descr="Snowflake with solid fill" id="348" name="Google Shape;348;p8"/>
          <p:cNvPicPr preferRelativeResize="0"/>
          <p:nvPr/>
        </p:nvPicPr>
        <p:blipFill rotWithShape="1">
          <a:blip r:embed="rId6">
            <a:alphaModFix/>
          </a:blip>
          <a:srcRect b="0" l="0" r="0" t="0"/>
          <a:stretch/>
        </p:blipFill>
        <p:spPr>
          <a:xfrm>
            <a:off x="5349163" y="2539923"/>
            <a:ext cx="685800" cy="685800"/>
          </a:xfrm>
          <a:prstGeom prst="rect">
            <a:avLst/>
          </a:prstGeom>
          <a:noFill/>
          <a:ln>
            <a:noFill/>
          </a:ln>
        </p:spPr>
      </p:pic>
      <p:pic>
        <p:nvPicPr>
          <p:cNvPr descr="Thought bubble with solid fill" id="349" name="Google Shape;349;p8"/>
          <p:cNvPicPr preferRelativeResize="0"/>
          <p:nvPr/>
        </p:nvPicPr>
        <p:blipFill rotWithShape="1">
          <a:blip r:embed="rId7">
            <a:alphaModFix/>
          </a:blip>
          <a:srcRect b="0" l="0" r="0" t="0"/>
          <a:stretch/>
        </p:blipFill>
        <p:spPr>
          <a:xfrm>
            <a:off x="6303147" y="3485408"/>
            <a:ext cx="685800" cy="685800"/>
          </a:xfrm>
          <a:prstGeom prst="rect">
            <a:avLst/>
          </a:prstGeom>
          <a:noFill/>
          <a:ln>
            <a:noFill/>
          </a:ln>
        </p:spPr>
      </p:pic>
      <p:pic>
        <p:nvPicPr>
          <p:cNvPr descr="Left Brain outline" id="350" name="Google Shape;350;p8"/>
          <p:cNvPicPr preferRelativeResize="0"/>
          <p:nvPr/>
        </p:nvPicPr>
        <p:blipFill rotWithShape="1">
          <a:blip r:embed="rId8">
            <a:alphaModFix/>
          </a:blip>
          <a:srcRect b="0" l="0" r="0" t="0"/>
          <a:stretch/>
        </p:blipFill>
        <p:spPr>
          <a:xfrm>
            <a:off x="8381953" y="2538531"/>
            <a:ext cx="685800" cy="685800"/>
          </a:xfrm>
          <a:prstGeom prst="rect">
            <a:avLst/>
          </a:prstGeom>
          <a:noFill/>
          <a:ln>
            <a:noFill/>
          </a:ln>
        </p:spPr>
      </p:pic>
      <p:pic>
        <p:nvPicPr>
          <p:cNvPr descr="Angry face outline outline" id="351" name="Google Shape;351;p8"/>
          <p:cNvPicPr preferRelativeResize="0"/>
          <p:nvPr/>
        </p:nvPicPr>
        <p:blipFill rotWithShape="1">
          <a:blip r:embed="rId9">
            <a:alphaModFix/>
          </a:blip>
          <a:srcRect b="0" l="0" r="0" t="0"/>
          <a:stretch/>
        </p:blipFill>
        <p:spPr>
          <a:xfrm>
            <a:off x="6828569" y="2539923"/>
            <a:ext cx="685800" cy="685800"/>
          </a:xfrm>
          <a:prstGeom prst="rect">
            <a:avLst/>
          </a:prstGeom>
          <a:noFill/>
          <a:ln>
            <a:noFill/>
          </a:ln>
        </p:spPr>
      </p:pic>
      <p:pic>
        <p:nvPicPr>
          <p:cNvPr descr="Tired face outline with solid fill" id="352" name="Google Shape;352;p8"/>
          <p:cNvPicPr preferRelativeResize="0"/>
          <p:nvPr/>
        </p:nvPicPr>
        <p:blipFill rotWithShape="1">
          <a:blip r:embed="rId10">
            <a:alphaModFix/>
          </a:blip>
          <a:srcRect b="0" l="0" r="0" t="0"/>
          <a:stretch/>
        </p:blipFill>
        <p:spPr>
          <a:xfrm>
            <a:off x="9775931" y="2541108"/>
            <a:ext cx="685800" cy="685800"/>
          </a:xfrm>
          <a:prstGeom prst="rect">
            <a:avLst/>
          </a:prstGeom>
          <a:noFill/>
          <a:ln>
            <a:noFill/>
          </a:ln>
        </p:spPr>
      </p:pic>
      <p:pic>
        <p:nvPicPr>
          <p:cNvPr descr="Stomach outline" id="353" name="Google Shape;353;p8"/>
          <p:cNvPicPr preferRelativeResize="0"/>
          <p:nvPr/>
        </p:nvPicPr>
        <p:blipFill rotWithShape="1">
          <a:blip r:embed="rId11">
            <a:alphaModFix/>
          </a:blip>
          <a:srcRect b="0" l="0" r="0" t="0"/>
          <a:stretch/>
        </p:blipFill>
        <p:spPr>
          <a:xfrm>
            <a:off x="3869757" y="2474909"/>
            <a:ext cx="685800" cy="685800"/>
          </a:xfrm>
          <a:prstGeom prst="rect">
            <a:avLst/>
          </a:prstGeom>
          <a:noFill/>
          <a:ln>
            <a:noFill/>
          </a:ln>
        </p:spPr>
      </p:pic>
      <p:pic>
        <p:nvPicPr>
          <p:cNvPr descr="Expressionless face outline outline" id="354" name="Google Shape;354;p8"/>
          <p:cNvPicPr preferRelativeResize="0"/>
          <p:nvPr/>
        </p:nvPicPr>
        <p:blipFill rotWithShape="1">
          <a:blip r:embed="rId12">
            <a:alphaModFix/>
          </a:blip>
          <a:srcRect b="0" l="0" r="0" t="0"/>
          <a:stretch/>
        </p:blipFill>
        <p:spPr>
          <a:xfrm>
            <a:off x="2390351" y="2498881"/>
            <a:ext cx="685800" cy="685800"/>
          </a:xfrm>
          <a:prstGeom prst="rect">
            <a:avLst/>
          </a:prstGeom>
          <a:noFill/>
          <a:ln>
            <a:noFill/>
          </a:ln>
        </p:spPr>
      </p:pic>
      <p:pic>
        <p:nvPicPr>
          <p:cNvPr descr="Comb with solid fill" id="355" name="Google Shape;355;p8"/>
          <p:cNvPicPr preferRelativeResize="0"/>
          <p:nvPr/>
        </p:nvPicPr>
        <p:blipFill rotWithShape="1">
          <a:blip r:embed="rId13">
            <a:alphaModFix/>
          </a:blip>
          <a:srcRect b="0" l="0" r="0" t="0"/>
          <a:stretch/>
        </p:blipFill>
        <p:spPr>
          <a:xfrm>
            <a:off x="923335" y="2474909"/>
            <a:ext cx="685800" cy="685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9"/>
          <p:cNvSpPr txBox="1"/>
          <p:nvPr>
            <p:ph idx="1" type="body"/>
          </p:nvPr>
        </p:nvSpPr>
        <p:spPr>
          <a:xfrm rot="5400000">
            <a:off x="2276215" y="1329773"/>
            <a:ext cx="4572000" cy="5889600"/>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1000"/>
              </a:spcBef>
              <a:spcAft>
                <a:spcPts val="0"/>
              </a:spcAft>
              <a:buSzPts val="1440"/>
              <a:buNone/>
            </a:pPr>
            <a:r>
              <a:t/>
            </a:r>
            <a:endParaRPr/>
          </a:p>
        </p:txBody>
      </p:sp>
      <p:graphicFrame>
        <p:nvGraphicFramePr>
          <p:cNvPr id="361" name="Google Shape;361;p9"/>
          <p:cNvGraphicFramePr/>
          <p:nvPr/>
        </p:nvGraphicFramePr>
        <p:xfrm>
          <a:off x="1983321" y="2962275"/>
          <a:ext cx="5157787" cy="3684588"/>
        </p:xfrm>
        <a:graphic>
          <a:graphicData uri="http://schemas.openxmlformats.org/drawingml/2006/chart">
            <c:chart r:id="rId3"/>
          </a:graphicData>
        </a:graphic>
      </p:graphicFrame>
      <p:pic>
        <p:nvPicPr>
          <p:cNvPr descr="Scales of justice with solid fill" id="362" name="Google Shape;362;p9"/>
          <p:cNvPicPr preferRelativeResize="0"/>
          <p:nvPr/>
        </p:nvPicPr>
        <p:blipFill rotWithShape="1">
          <a:blip r:embed="rId4">
            <a:alphaModFix/>
          </a:blip>
          <a:srcRect b="0" l="0" r="0" t="0"/>
          <a:stretch/>
        </p:blipFill>
        <p:spPr>
          <a:xfrm>
            <a:off x="3200400" y="4347369"/>
            <a:ext cx="914400" cy="914400"/>
          </a:xfrm>
          <a:prstGeom prst="rect">
            <a:avLst/>
          </a:prstGeom>
          <a:noFill/>
          <a:ln>
            <a:noFill/>
          </a:ln>
        </p:spPr>
      </p:pic>
      <p:pic>
        <p:nvPicPr>
          <p:cNvPr id="363" name="Google Shape;363;p9"/>
          <p:cNvPicPr preferRelativeResize="0"/>
          <p:nvPr/>
        </p:nvPicPr>
        <p:blipFill rotWithShape="1">
          <a:blip r:embed="rId5">
            <a:alphaModFix/>
          </a:blip>
          <a:srcRect b="0" l="0" r="0" t="0"/>
          <a:stretch/>
        </p:blipFill>
        <p:spPr>
          <a:xfrm>
            <a:off x="340028" y="203994"/>
            <a:ext cx="3317572" cy="2301081"/>
          </a:xfrm>
          <a:prstGeom prst="rect">
            <a:avLst/>
          </a:prstGeom>
          <a:noFill/>
          <a:ln>
            <a:noFill/>
          </a:ln>
        </p:spPr>
      </p:pic>
      <p:sp>
        <p:nvSpPr>
          <p:cNvPr id="364" name="Google Shape;364;p9"/>
          <p:cNvSpPr txBox="1"/>
          <p:nvPr>
            <p:ph type="title"/>
          </p:nvPr>
        </p:nvSpPr>
        <p:spPr>
          <a:xfrm rot="5400000">
            <a:off x="6657556" y="3015599"/>
            <a:ext cx="4572000" cy="1436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2"/>
              </a:buClr>
              <a:buSzPts val="1800"/>
              <a:buNone/>
            </a:pPr>
            <a:r>
              <a:rPr lang="en-GB"/>
              <a:t>Balanced Diet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graphicFrame>
        <p:nvGraphicFramePr>
          <p:cNvPr id="370" name="Google Shape;370;p2"/>
          <p:cNvGraphicFramePr/>
          <p:nvPr/>
        </p:nvGraphicFramePr>
        <p:xfrm>
          <a:off x="665162" y="2809612"/>
          <a:ext cx="5157787" cy="3684588"/>
        </p:xfrm>
        <a:graphic>
          <a:graphicData uri="http://schemas.openxmlformats.org/drawingml/2006/chart">
            <c:chart r:id="rId3"/>
          </a:graphicData>
        </a:graphic>
      </p:graphicFrame>
      <p:sp>
        <p:nvSpPr>
          <p:cNvPr id="371" name="Google Shape;371;p2"/>
          <p:cNvSpPr txBox="1"/>
          <p:nvPr>
            <p:ph idx="3" type="body"/>
          </p:nvPr>
        </p:nvSpPr>
        <p:spPr>
          <a:xfrm>
            <a:off x="6369052" y="171390"/>
            <a:ext cx="5183188" cy="823912"/>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3000"/>
              <a:buNone/>
            </a:pPr>
            <a:r>
              <a:rPr lang="en-GB" sz="3000">
                <a:latin typeface="Arial"/>
                <a:ea typeface="Arial"/>
                <a:cs typeface="Arial"/>
                <a:sym typeface="Arial"/>
              </a:rPr>
              <a:t>Fuel for Body and Brain</a:t>
            </a:r>
            <a:endParaRPr sz="3000">
              <a:latin typeface="Arial"/>
              <a:ea typeface="Arial"/>
              <a:cs typeface="Arial"/>
              <a:sym typeface="Arial"/>
            </a:endParaRPr>
          </a:p>
        </p:txBody>
      </p:sp>
      <p:sp>
        <p:nvSpPr>
          <p:cNvPr id="372" name="Google Shape;372;p2"/>
          <p:cNvSpPr txBox="1"/>
          <p:nvPr>
            <p:ph idx="4" type="body"/>
          </p:nvPr>
        </p:nvSpPr>
        <p:spPr>
          <a:xfrm>
            <a:off x="6388948" y="1037466"/>
            <a:ext cx="5183188" cy="1581150"/>
          </a:xfrm>
          <a:prstGeom prst="rect">
            <a:avLst/>
          </a:prstGeom>
          <a:noFill/>
          <a:ln>
            <a:noFill/>
          </a:ln>
        </p:spPr>
        <p:txBody>
          <a:bodyPr anchorCtr="0" anchor="t" bIns="45700" lIns="91425" spcFirstLastPara="1" rIns="91425" wrap="square" tIns="45700">
            <a:normAutofit/>
          </a:bodyPr>
          <a:lstStyle/>
          <a:p>
            <a:pPr indent="-228600" lvl="0" marL="228600" rtl="0" algn="r">
              <a:lnSpc>
                <a:spcPct val="90000"/>
              </a:lnSpc>
              <a:spcBef>
                <a:spcPts val="0"/>
              </a:spcBef>
              <a:spcAft>
                <a:spcPts val="0"/>
              </a:spcAft>
              <a:buClr>
                <a:schemeClr val="dk1"/>
              </a:buClr>
              <a:buSzPts val="1600"/>
              <a:buChar char="•"/>
            </a:pPr>
            <a:r>
              <a:rPr lang="en-GB" sz="1600">
                <a:latin typeface="Arial"/>
                <a:ea typeface="Arial"/>
                <a:cs typeface="Arial"/>
                <a:sym typeface="Arial"/>
              </a:rPr>
              <a:t>Keep energy levels up for everyday routines and internal bodily functions</a:t>
            </a:r>
            <a:endParaRPr/>
          </a:p>
          <a:p>
            <a:pPr indent="-228600" lvl="0" marL="228600" rtl="0" algn="r">
              <a:lnSpc>
                <a:spcPct val="90000"/>
              </a:lnSpc>
              <a:spcBef>
                <a:spcPts val="1000"/>
              </a:spcBef>
              <a:spcAft>
                <a:spcPts val="0"/>
              </a:spcAft>
              <a:buClr>
                <a:schemeClr val="dk1"/>
              </a:buClr>
              <a:buSzPts val="1600"/>
              <a:buChar char="•"/>
            </a:pPr>
            <a:r>
              <a:rPr lang="en-GB" sz="1600">
                <a:latin typeface="Arial"/>
                <a:ea typeface="Arial"/>
                <a:cs typeface="Arial"/>
                <a:sym typeface="Arial"/>
              </a:rPr>
              <a:t>Maintain energy during exercise</a:t>
            </a:r>
            <a:endParaRPr/>
          </a:p>
          <a:p>
            <a:pPr indent="-228600" lvl="0" marL="228600" rtl="0" algn="r">
              <a:lnSpc>
                <a:spcPct val="90000"/>
              </a:lnSpc>
              <a:spcBef>
                <a:spcPts val="1000"/>
              </a:spcBef>
              <a:spcAft>
                <a:spcPts val="0"/>
              </a:spcAft>
              <a:buClr>
                <a:schemeClr val="dk1"/>
              </a:buClr>
              <a:buSzPts val="1600"/>
              <a:buChar char="•"/>
            </a:pPr>
            <a:r>
              <a:rPr lang="en-GB" sz="1600">
                <a:latin typeface="Arial"/>
                <a:ea typeface="Arial"/>
                <a:cs typeface="Arial"/>
                <a:sym typeface="Arial"/>
              </a:rPr>
              <a:t>Restore muscle energy storage during rest and recovery from exercise</a:t>
            </a:r>
            <a:endParaRPr/>
          </a:p>
        </p:txBody>
      </p:sp>
      <p:sp>
        <p:nvSpPr>
          <p:cNvPr id="373" name="Google Shape;373;p2"/>
          <p:cNvSpPr/>
          <p:nvPr/>
        </p:nvSpPr>
        <p:spPr>
          <a:xfrm>
            <a:off x="5235574" y="2706220"/>
            <a:ext cx="5183188" cy="2589457"/>
          </a:xfrm>
          <a:custGeom>
            <a:rect b="b" l="l" r="r" t="t"/>
            <a:pathLst>
              <a:path extrusionOk="0" fill="none" h="2589457" w="5183188">
                <a:moveTo>
                  <a:pt x="0" y="0"/>
                </a:moveTo>
                <a:cubicBezTo>
                  <a:pt x="284071" y="-23806"/>
                  <a:pt x="467437" y="-13357"/>
                  <a:pt x="699730" y="0"/>
                </a:cubicBezTo>
                <a:cubicBezTo>
                  <a:pt x="932023" y="13357"/>
                  <a:pt x="1209521" y="-10924"/>
                  <a:pt x="1347629" y="0"/>
                </a:cubicBezTo>
                <a:cubicBezTo>
                  <a:pt x="1485737" y="10924"/>
                  <a:pt x="1731883" y="31695"/>
                  <a:pt x="2047359" y="0"/>
                </a:cubicBezTo>
                <a:cubicBezTo>
                  <a:pt x="2362835" y="-31695"/>
                  <a:pt x="2348169" y="-10762"/>
                  <a:pt x="2643426" y="0"/>
                </a:cubicBezTo>
                <a:cubicBezTo>
                  <a:pt x="2938683" y="10762"/>
                  <a:pt x="3000142" y="-1899"/>
                  <a:pt x="3291324" y="0"/>
                </a:cubicBezTo>
                <a:cubicBezTo>
                  <a:pt x="3582506" y="1899"/>
                  <a:pt x="3828340" y="24948"/>
                  <a:pt x="3991055" y="0"/>
                </a:cubicBezTo>
                <a:cubicBezTo>
                  <a:pt x="4153770" y="-24948"/>
                  <a:pt x="4850891" y="13668"/>
                  <a:pt x="5183188" y="0"/>
                </a:cubicBezTo>
                <a:cubicBezTo>
                  <a:pt x="5155054" y="202298"/>
                  <a:pt x="5199442" y="451358"/>
                  <a:pt x="5183188" y="699153"/>
                </a:cubicBezTo>
                <a:cubicBezTo>
                  <a:pt x="5166934" y="946948"/>
                  <a:pt x="5195068" y="1104880"/>
                  <a:pt x="5183188" y="1320623"/>
                </a:cubicBezTo>
                <a:cubicBezTo>
                  <a:pt x="5171309" y="1536366"/>
                  <a:pt x="5191911" y="1634876"/>
                  <a:pt x="5183188" y="1890304"/>
                </a:cubicBezTo>
                <a:cubicBezTo>
                  <a:pt x="5174465" y="2145732"/>
                  <a:pt x="5168889" y="2260505"/>
                  <a:pt x="5183188" y="2589457"/>
                </a:cubicBezTo>
                <a:cubicBezTo>
                  <a:pt x="4920053" y="2565163"/>
                  <a:pt x="4734263" y="2615159"/>
                  <a:pt x="4483458" y="2589457"/>
                </a:cubicBezTo>
                <a:cubicBezTo>
                  <a:pt x="4232653" y="2563756"/>
                  <a:pt x="3998834" y="2568917"/>
                  <a:pt x="3783727" y="2589457"/>
                </a:cubicBezTo>
                <a:cubicBezTo>
                  <a:pt x="3568620" y="2609997"/>
                  <a:pt x="3481497" y="2562919"/>
                  <a:pt x="3239493" y="2589457"/>
                </a:cubicBezTo>
                <a:cubicBezTo>
                  <a:pt x="2997489" y="2615995"/>
                  <a:pt x="2914904" y="2581729"/>
                  <a:pt x="2747090" y="2589457"/>
                </a:cubicBezTo>
                <a:cubicBezTo>
                  <a:pt x="2579276" y="2597185"/>
                  <a:pt x="2205035" y="2621236"/>
                  <a:pt x="1995527" y="2589457"/>
                </a:cubicBezTo>
                <a:cubicBezTo>
                  <a:pt x="1786019" y="2557678"/>
                  <a:pt x="1605585" y="2565576"/>
                  <a:pt x="1451293" y="2589457"/>
                </a:cubicBezTo>
                <a:cubicBezTo>
                  <a:pt x="1297001" y="2613338"/>
                  <a:pt x="984015" y="2576654"/>
                  <a:pt x="855226" y="2589457"/>
                </a:cubicBezTo>
                <a:cubicBezTo>
                  <a:pt x="726437" y="2602260"/>
                  <a:pt x="204209" y="2630789"/>
                  <a:pt x="0" y="2589457"/>
                </a:cubicBezTo>
                <a:cubicBezTo>
                  <a:pt x="-886" y="2396512"/>
                  <a:pt x="6047" y="2185146"/>
                  <a:pt x="0" y="2019776"/>
                </a:cubicBezTo>
                <a:cubicBezTo>
                  <a:pt x="-6047" y="1854406"/>
                  <a:pt x="1071" y="1649362"/>
                  <a:pt x="0" y="1398307"/>
                </a:cubicBezTo>
                <a:cubicBezTo>
                  <a:pt x="-1071" y="1147252"/>
                  <a:pt x="-17119" y="1018792"/>
                  <a:pt x="0" y="699153"/>
                </a:cubicBezTo>
                <a:cubicBezTo>
                  <a:pt x="17119" y="379514"/>
                  <a:pt x="29997" y="276346"/>
                  <a:pt x="0" y="0"/>
                </a:cubicBezTo>
                <a:close/>
              </a:path>
              <a:path extrusionOk="0" h="2589457" w="5183188">
                <a:moveTo>
                  <a:pt x="0" y="0"/>
                </a:moveTo>
                <a:cubicBezTo>
                  <a:pt x="260593" y="10640"/>
                  <a:pt x="400314" y="2340"/>
                  <a:pt x="596067" y="0"/>
                </a:cubicBezTo>
                <a:cubicBezTo>
                  <a:pt x="791820" y="-2340"/>
                  <a:pt x="1023444" y="25621"/>
                  <a:pt x="1347629" y="0"/>
                </a:cubicBezTo>
                <a:cubicBezTo>
                  <a:pt x="1671814" y="-25621"/>
                  <a:pt x="1767432" y="-34336"/>
                  <a:pt x="2099191" y="0"/>
                </a:cubicBezTo>
                <a:cubicBezTo>
                  <a:pt x="2430950" y="34336"/>
                  <a:pt x="2399033" y="19241"/>
                  <a:pt x="2695258" y="0"/>
                </a:cubicBezTo>
                <a:cubicBezTo>
                  <a:pt x="2991483" y="-19241"/>
                  <a:pt x="3035663" y="21537"/>
                  <a:pt x="3239493" y="0"/>
                </a:cubicBezTo>
                <a:cubicBezTo>
                  <a:pt x="3443324" y="-21537"/>
                  <a:pt x="3602485" y="20596"/>
                  <a:pt x="3731895" y="0"/>
                </a:cubicBezTo>
                <a:cubicBezTo>
                  <a:pt x="3861305" y="-20596"/>
                  <a:pt x="4118005" y="5051"/>
                  <a:pt x="4276130" y="0"/>
                </a:cubicBezTo>
                <a:cubicBezTo>
                  <a:pt x="4434255" y="-5051"/>
                  <a:pt x="4840616" y="-25532"/>
                  <a:pt x="5183188" y="0"/>
                </a:cubicBezTo>
                <a:cubicBezTo>
                  <a:pt x="5163822" y="201316"/>
                  <a:pt x="5165230" y="547890"/>
                  <a:pt x="5183188" y="699153"/>
                </a:cubicBezTo>
                <a:cubicBezTo>
                  <a:pt x="5201146" y="850416"/>
                  <a:pt x="5160064" y="1107051"/>
                  <a:pt x="5183188" y="1346518"/>
                </a:cubicBezTo>
                <a:cubicBezTo>
                  <a:pt x="5206312" y="1585985"/>
                  <a:pt x="5174502" y="1749564"/>
                  <a:pt x="5183188" y="2019776"/>
                </a:cubicBezTo>
                <a:cubicBezTo>
                  <a:pt x="5191874" y="2289988"/>
                  <a:pt x="5198659" y="2435351"/>
                  <a:pt x="5183188" y="2589457"/>
                </a:cubicBezTo>
                <a:cubicBezTo>
                  <a:pt x="5038391" y="2606481"/>
                  <a:pt x="4854727" y="2564055"/>
                  <a:pt x="4587121" y="2589457"/>
                </a:cubicBezTo>
                <a:cubicBezTo>
                  <a:pt x="4319515" y="2614859"/>
                  <a:pt x="4093076" y="2612576"/>
                  <a:pt x="3887391" y="2589457"/>
                </a:cubicBezTo>
                <a:cubicBezTo>
                  <a:pt x="3681706" y="2566339"/>
                  <a:pt x="3480033" y="2565567"/>
                  <a:pt x="3343156" y="2589457"/>
                </a:cubicBezTo>
                <a:cubicBezTo>
                  <a:pt x="3206280" y="2613347"/>
                  <a:pt x="3066909" y="2578682"/>
                  <a:pt x="2850753" y="2589457"/>
                </a:cubicBezTo>
                <a:cubicBezTo>
                  <a:pt x="2634597" y="2600232"/>
                  <a:pt x="2480344" y="2589181"/>
                  <a:pt x="2202855" y="2589457"/>
                </a:cubicBezTo>
                <a:cubicBezTo>
                  <a:pt x="1925366" y="2589733"/>
                  <a:pt x="1821016" y="2598752"/>
                  <a:pt x="1606788" y="2589457"/>
                </a:cubicBezTo>
                <a:cubicBezTo>
                  <a:pt x="1392560" y="2580162"/>
                  <a:pt x="1213995" y="2568980"/>
                  <a:pt x="958890" y="2589457"/>
                </a:cubicBezTo>
                <a:cubicBezTo>
                  <a:pt x="703785" y="2609934"/>
                  <a:pt x="399420" y="2554547"/>
                  <a:pt x="0" y="2589457"/>
                </a:cubicBezTo>
                <a:cubicBezTo>
                  <a:pt x="-14280" y="2418778"/>
                  <a:pt x="-6397" y="2245656"/>
                  <a:pt x="0" y="2019776"/>
                </a:cubicBezTo>
                <a:cubicBezTo>
                  <a:pt x="6397" y="1793896"/>
                  <a:pt x="-26483" y="1658810"/>
                  <a:pt x="0" y="1450096"/>
                </a:cubicBezTo>
                <a:cubicBezTo>
                  <a:pt x="26483" y="1241382"/>
                  <a:pt x="19538" y="1067835"/>
                  <a:pt x="0" y="828626"/>
                </a:cubicBezTo>
                <a:cubicBezTo>
                  <a:pt x="-19538" y="589417"/>
                  <a:pt x="6435" y="220817"/>
                  <a:pt x="0" y="0"/>
                </a:cubicBezTo>
                <a:close/>
              </a:path>
            </a:pathLst>
          </a:custGeom>
          <a:noFill/>
          <a:ln cap="flat" cmpd="sng" w="9525">
            <a:solidFill>
              <a:srgbClr val="2F5496"/>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lnSpc>
                <a:spcPct val="70000"/>
              </a:lnSpc>
              <a:spcBef>
                <a:spcPts val="0"/>
              </a:spcBef>
              <a:spcAft>
                <a:spcPts val="0"/>
              </a:spcAft>
              <a:buClr>
                <a:srgbClr val="000000"/>
              </a:buClr>
              <a:buSzPts val="1275"/>
              <a:buFont typeface="Arial"/>
              <a:buNone/>
            </a:pPr>
            <a:r>
              <a:t/>
            </a:r>
            <a:endParaRPr b="1" i="0" sz="1275"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1F3864"/>
              </a:buClr>
              <a:buSzPts val="2040"/>
              <a:buFont typeface="Arial"/>
              <a:buNone/>
            </a:pPr>
            <a:r>
              <a:rPr b="1" i="1" lang="en-GB" sz="2040" u="none" cap="none" strike="noStrike">
                <a:solidFill>
                  <a:srgbClr val="1F3864"/>
                </a:solidFill>
                <a:latin typeface="Architects Daughter"/>
                <a:ea typeface="Architects Daughter"/>
                <a:cs typeface="Architects Daughter"/>
                <a:sym typeface="Architects Daughter"/>
              </a:rPr>
              <a:t>Carbs make you put on weight</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000000"/>
              </a:buClr>
              <a:buSzPts val="1275"/>
              <a:buFont typeface="Arial"/>
              <a:buNone/>
            </a:pPr>
            <a:r>
              <a:rPr b="0" i="0" lang="en-GB" sz="1275" u="none" cap="none" strike="noStrike">
                <a:solidFill>
                  <a:srgbClr val="000000"/>
                </a:solidFill>
                <a:latin typeface="Arial"/>
                <a:ea typeface="Arial"/>
                <a:cs typeface="Arial"/>
                <a:sym typeface="Arial"/>
              </a:rPr>
              <a:t>Fluid loss, a reduction in overall energy intake, and the loss of muscle tissue, but research suggests this will not be maintained and can be detrimental for our bodies</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000000"/>
              </a:buClr>
              <a:buSzPts val="1275"/>
              <a:buFont typeface="Arial"/>
              <a:buNone/>
            </a:pPr>
            <a:r>
              <a:t/>
            </a:r>
            <a:endParaRPr b="0" i="0" sz="1275"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1F3864"/>
              </a:buClr>
              <a:buSzPts val="2040"/>
              <a:buFont typeface="Arial"/>
              <a:buNone/>
            </a:pPr>
            <a:r>
              <a:rPr b="1" i="1" lang="en-GB" sz="2040" u="none" cap="none" strike="noStrike">
                <a:solidFill>
                  <a:srgbClr val="1F3864"/>
                </a:solidFill>
                <a:latin typeface="Architects Daughter"/>
                <a:ea typeface="Architects Daughter"/>
                <a:cs typeface="Architects Daughter"/>
                <a:sym typeface="Architects Daughter"/>
              </a:rPr>
              <a:t>Eating carbs at night makes you gain weight </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000000"/>
              </a:buClr>
              <a:buSzPts val="1275"/>
              <a:buFont typeface="Arial"/>
              <a:buNone/>
            </a:pPr>
            <a:r>
              <a:rPr b="0" i="0" lang="en-GB" sz="1275" u="none" cap="none" strike="noStrike">
                <a:solidFill>
                  <a:srgbClr val="000000"/>
                </a:solidFill>
                <a:latin typeface="Arial"/>
                <a:ea typeface="Arial"/>
                <a:cs typeface="Arial"/>
                <a:sym typeface="Arial"/>
              </a:rPr>
              <a:t>The body metabolises carbohydrate in the same way regardless of the time of day or night</a:t>
            </a:r>
            <a:r>
              <a:rPr b="0" i="0" lang="en-GB" sz="935"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r">
              <a:lnSpc>
                <a:spcPct val="70000"/>
              </a:lnSpc>
              <a:spcBef>
                <a:spcPts val="1000"/>
              </a:spcBef>
              <a:spcAft>
                <a:spcPts val="0"/>
              </a:spcAft>
              <a:buClr>
                <a:srgbClr val="000000"/>
              </a:buClr>
              <a:buSzPts val="935"/>
              <a:buFont typeface="Arial"/>
              <a:buNone/>
            </a:pPr>
            <a:r>
              <a:rPr b="0" i="0" lang="en-GB" sz="935" u="none" cap="none" strike="noStrike">
                <a:solidFill>
                  <a:srgbClr val="000000"/>
                </a:solidFill>
                <a:latin typeface="Arial"/>
                <a:ea typeface="Arial"/>
                <a:cs typeface="Arial"/>
                <a:sym typeface="Arial"/>
              </a:rPr>
              <a:t>Centre for Clinical Interventions</a:t>
            </a:r>
            <a:endParaRPr b="0" i="0" sz="1400" u="none" cap="none" strike="noStrike">
              <a:solidFill>
                <a:srgbClr val="000000"/>
              </a:solidFill>
              <a:latin typeface="Arial"/>
              <a:ea typeface="Arial"/>
              <a:cs typeface="Arial"/>
              <a:sym typeface="Arial"/>
            </a:endParaRPr>
          </a:p>
          <a:p>
            <a:pPr indent="0" lvl="0" marL="0" marR="0" rtl="0" algn="ctr">
              <a:lnSpc>
                <a:spcPct val="70000"/>
              </a:lnSpc>
              <a:spcBef>
                <a:spcPts val="1000"/>
              </a:spcBef>
              <a:spcAft>
                <a:spcPts val="0"/>
              </a:spcAft>
              <a:buClr>
                <a:srgbClr val="000000"/>
              </a:buClr>
              <a:buSzPts val="935"/>
              <a:buFont typeface="Arial"/>
              <a:buNone/>
            </a:pPr>
            <a:r>
              <a:t/>
            </a:r>
            <a:endParaRPr b="0" i="1" sz="935" u="none" cap="none" strike="noStrike">
              <a:solidFill>
                <a:srgbClr val="000000"/>
              </a:solidFill>
              <a:latin typeface="Arial"/>
              <a:ea typeface="Arial"/>
              <a:cs typeface="Arial"/>
              <a:sym typeface="Arial"/>
            </a:endParaRPr>
          </a:p>
        </p:txBody>
      </p:sp>
      <p:sp>
        <p:nvSpPr>
          <p:cNvPr id="374" name="Google Shape;374;p2"/>
          <p:cNvSpPr txBox="1"/>
          <p:nvPr/>
        </p:nvSpPr>
        <p:spPr>
          <a:xfrm flipH="1">
            <a:off x="794570" y="390018"/>
            <a:ext cx="3604345" cy="2062103"/>
          </a:xfrm>
          <a:prstGeom prst="rect">
            <a:avLst/>
          </a:prstGeom>
          <a:gradFill>
            <a:gsLst>
              <a:gs pos="0">
                <a:srgbClr val="F5F7FC"/>
              </a:gs>
              <a:gs pos="74000">
                <a:srgbClr val="A9BEE4"/>
              </a:gs>
              <a:gs pos="83000">
                <a:srgbClr val="A9BEE4"/>
              </a:gs>
              <a:gs pos="100000">
                <a:srgbClr val="C5D3ED"/>
              </a:gs>
            </a:gsLst>
            <a:lin ang="540000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Arial"/>
                <a:ea typeface="Arial"/>
                <a:cs typeface="Arial"/>
                <a:sym typeface="Arial"/>
              </a:rPr>
              <a:t>Low Intake Side Effects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Constipation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Bad breath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FF0000"/>
                </a:solidFill>
                <a:latin typeface="Arial"/>
                <a:ea typeface="Arial"/>
                <a:cs typeface="Arial"/>
                <a:sym typeface="Arial"/>
              </a:rPr>
              <a:t>Fatigue </a:t>
            </a:r>
            <a:endParaRPr b="0" i="0" sz="1400" u="none" cap="none" strike="noStrike">
              <a:solidFill>
                <a:srgbClr val="FF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FF0000"/>
                </a:solidFill>
                <a:latin typeface="Arial"/>
                <a:ea typeface="Arial"/>
                <a:cs typeface="Arial"/>
                <a:sym typeface="Arial"/>
              </a:rPr>
              <a:t>Mood swings</a:t>
            </a:r>
            <a:endParaRPr b="0" i="0" sz="1400" u="none" cap="none" strike="noStrike">
              <a:solidFill>
                <a:srgbClr val="FF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FF0000"/>
                </a:solidFill>
                <a:latin typeface="Arial"/>
                <a:ea typeface="Arial"/>
                <a:cs typeface="Arial"/>
                <a:sym typeface="Arial"/>
              </a:rPr>
              <a:t>Poor concentration</a:t>
            </a:r>
            <a:endParaRPr b="0" i="0" sz="1400" u="none" cap="none" strike="noStrike">
              <a:solidFill>
                <a:srgbClr val="FF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Poor immune response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Risk of health problems</a:t>
            </a:r>
            <a:endParaRPr b="0" i="0" sz="1600" u="none" cap="none" strike="noStrike">
              <a:solidFill>
                <a:srgbClr val="000000"/>
              </a:solidFill>
              <a:latin typeface="Arial"/>
              <a:ea typeface="Arial"/>
              <a:cs typeface="Arial"/>
              <a:sym typeface="Arial"/>
            </a:endParaRPr>
          </a:p>
        </p:txBody>
      </p:sp>
      <p:pic>
        <p:nvPicPr>
          <p:cNvPr descr="Soy with solid fill" id="375" name="Google Shape;375;p2"/>
          <p:cNvPicPr preferRelativeResize="0"/>
          <p:nvPr/>
        </p:nvPicPr>
        <p:blipFill rotWithShape="1">
          <a:blip r:embed="rId4">
            <a:alphaModFix/>
          </a:blip>
          <a:srcRect b="0" l="0" r="0" t="0"/>
          <a:stretch/>
        </p:blipFill>
        <p:spPr>
          <a:xfrm>
            <a:off x="474367" y="4779579"/>
            <a:ext cx="914400" cy="914400"/>
          </a:xfrm>
          <a:prstGeom prst="rect">
            <a:avLst/>
          </a:prstGeom>
          <a:noFill/>
          <a:ln>
            <a:noFill/>
          </a:ln>
        </p:spPr>
      </p:pic>
      <p:pic>
        <p:nvPicPr>
          <p:cNvPr descr="Pasta outline" id="376" name="Google Shape;376;p2"/>
          <p:cNvPicPr preferRelativeResize="0"/>
          <p:nvPr/>
        </p:nvPicPr>
        <p:blipFill rotWithShape="1">
          <a:blip r:embed="rId5">
            <a:alphaModFix/>
          </a:blip>
          <a:srcRect b="0" l="0" r="0" t="0"/>
          <a:stretch/>
        </p:blipFill>
        <p:spPr>
          <a:xfrm>
            <a:off x="468313" y="5553582"/>
            <a:ext cx="914400" cy="914400"/>
          </a:xfrm>
          <a:prstGeom prst="rect">
            <a:avLst/>
          </a:prstGeom>
          <a:noFill/>
          <a:ln>
            <a:noFill/>
          </a:ln>
        </p:spPr>
      </p:pic>
      <p:pic>
        <p:nvPicPr>
          <p:cNvPr descr="Baguette outline" id="377" name="Google Shape;377;p2"/>
          <p:cNvPicPr preferRelativeResize="0"/>
          <p:nvPr/>
        </p:nvPicPr>
        <p:blipFill rotWithShape="1">
          <a:blip r:embed="rId6">
            <a:alphaModFix/>
          </a:blip>
          <a:srcRect b="0" l="0" r="0" t="0"/>
          <a:stretch/>
        </p:blipFill>
        <p:spPr>
          <a:xfrm>
            <a:off x="1579520" y="5480669"/>
            <a:ext cx="914400" cy="914400"/>
          </a:xfrm>
          <a:prstGeom prst="rect">
            <a:avLst/>
          </a:prstGeom>
          <a:noFill/>
          <a:ln>
            <a:noFill/>
          </a:ln>
        </p:spPr>
      </p:pic>
      <p:sp>
        <p:nvSpPr>
          <p:cNvPr id="378" name="Google Shape;378;p2"/>
          <p:cNvSpPr/>
          <p:nvPr/>
        </p:nvSpPr>
        <p:spPr>
          <a:xfrm>
            <a:off x="4398915" y="5763280"/>
            <a:ext cx="469592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B9BD5"/>
              </a:buClr>
              <a:buSzPts val="5400"/>
              <a:buFont typeface="Arial"/>
              <a:buNone/>
            </a:pPr>
            <a:r>
              <a:rPr b="1" i="0" lang="en-GB" sz="5400" u="none" cap="none" strike="noStrike">
                <a:solidFill>
                  <a:srgbClr val="5B9BD5"/>
                </a:solidFill>
                <a:latin typeface="Calibri"/>
                <a:ea typeface="Calibri"/>
                <a:cs typeface="Calibri"/>
                <a:sym typeface="Calibri"/>
              </a:rPr>
              <a:t>Carbohydrates</a:t>
            </a:r>
            <a:endParaRPr b="0" i="0" sz="1400" u="none" cap="none" strike="noStrike">
              <a:solidFill>
                <a:srgbClr val="000000"/>
              </a:solidFill>
              <a:latin typeface="Arial"/>
              <a:ea typeface="Arial"/>
              <a:cs typeface="Arial"/>
              <a:sym typeface="Arial"/>
            </a:endParaRPr>
          </a:p>
        </p:txBody>
      </p:sp>
      <p:sp>
        <p:nvSpPr>
          <p:cNvPr id="379" name="Google Shape;379;p2"/>
          <p:cNvSpPr txBox="1"/>
          <p:nvPr/>
        </p:nvSpPr>
        <p:spPr>
          <a:xfrm>
            <a:off x="318540" y="3105834"/>
            <a:ext cx="26256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Sources: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Wholesome-</a:t>
            </a:r>
            <a:r>
              <a:rPr lang="en-GB" sz="1800">
                <a:latin typeface="Calibri"/>
                <a:ea typeface="Calibri"/>
                <a:cs typeface="Calibri"/>
                <a:sym typeface="Calibri"/>
              </a:rPr>
              <a:t>r</a:t>
            </a:r>
            <a:r>
              <a:rPr b="0" i="0" lang="en-GB" sz="1800" u="none" cap="none" strike="noStrike">
                <a:solidFill>
                  <a:srgbClr val="000000"/>
                </a:solidFill>
                <a:latin typeface="Calibri"/>
                <a:ea typeface="Calibri"/>
                <a:cs typeface="Calibri"/>
                <a:sym typeface="Calibri"/>
              </a:rPr>
              <a:t>ice, bread &amp; potatoes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Processed-</a:t>
            </a:r>
            <a:r>
              <a:rPr lang="en-GB" sz="1800">
                <a:latin typeface="Calibri"/>
                <a:ea typeface="Calibri"/>
                <a:cs typeface="Calibri"/>
                <a:sym typeface="Calibri"/>
              </a:rPr>
              <a:t>b</a:t>
            </a:r>
            <a:r>
              <a:rPr b="0" i="0" lang="en-GB" sz="1800" u="none" cap="none" strike="noStrike">
                <a:solidFill>
                  <a:srgbClr val="000000"/>
                </a:solidFill>
                <a:latin typeface="Calibri"/>
                <a:ea typeface="Calibri"/>
                <a:cs typeface="Calibri"/>
                <a:sym typeface="Calibri"/>
              </a:rPr>
              <a:t>iscuits, cereal bars</a:t>
            </a:r>
            <a:endParaRPr b="0" i="0" sz="1800" u="none" cap="none" strike="noStrike">
              <a:solidFill>
                <a:srgbClr val="000000"/>
              </a:solidFill>
              <a:latin typeface="Calibri"/>
              <a:ea typeface="Calibri"/>
              <a:cs typeface="Calibri"/>
              <a:sym typeface="Calibri"/>
            </a:endParaRPr>
          </a:p>
        </p:txBody>
      </p:sp>
      <p:sp>
        <p:nvSpPr>
          <p:cNvPr id="380" name="Google Shape;380;p2"/>
          <p:cNvSpPr/>
          <p:nvPr/>
        </p:nvSpPr>
        <p:spPr>
          <a:xfrm rot="-3004679">
            <a:off x="9425285" y="4794758"/>
            <a:ext cx="1986954" cy="923330"/>
          </a:xfrm>
          <a:prstGeom prst="rect">
            <a:avLst/>
          </a:prstGeom>
        </p:spPr>
        <p:txBody>
          <a:bodyPr>
            <a:prstTxWarp prst="textPlain"/>
          </a:bodyPr>
          <a:lstStyle/>
          <a:p>
            <a:pPr lvl="0" algn="ctr"/>
            <a:r>
              <a:rPr b="1" i="0">
                <a:ln>
                  <a:noFill/>
                </a:ln>
                <a:solidFill>
                  <a:srgbClr val="E7E6E6"/>
                </a:solidFill>
                <a:latin typeface="Calibri"/>
              </a:rPr>
              <a:t>myths</a:t>
            </a: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445928B83D724B859E8E15B78DF8A5" ma:contentTypeVersion="17" ma:contentTypeDescription="Create a new document." ma:contentTypeScope="" ma:versionID="ca247f6b287b7e598d3318e4b066c296">
  <xsd:schema xmlns:xsd="http://www.w3.org/2001/XMLSchema" xmlns:xs="http://www.w3.org/2001/XMLSchema" xmlns:p="http://schemas.microsoft.com/office/2006/metadata/properties" xmlns:ns2="3cfac471-4577-4682-ace2-27119004fbfd" xmlns:ns3="fec5c98a-6fc8-4a06-b367-420d10c239c8" targetNamespace="http://schemas.microsoft.com/office/2006/metadata/properties" ma:root="true" ma:fieldsID="aff399e2a8bddb4966d2fe45ede3cc99" ns2:_="" ns3:_="">
    <xsd:import namespace="3cfac471-4577-4682-ace2-27119004fbfd"/>
    <xsd:import namespace="fec5c98a-6fc8-4a06-b367-420d10c239c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ac471-4577-4682-ace2-27119004fb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bbd89d6-2e08-4989-8255-cd9fbcc6cf37"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c5c98a-6fc8-4a06-b367-420d10c239c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7c60d82-5ef8-4445-b524-ddfc33cd2297}" ma:internalName="TaxCatchAll" ma:showField="CatchAllData" ma:web="fec5c98a-6fc8-4a06-b367-420d10c239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0A9CC9-A92F-424F-8CEF-3FC8FD95A706}"/>
</file>

<file path=customXml/itemProps2.xml><?xml version="1.0" encoding="utf-8"?>
<ds:datastoreItem xmlns:ds="http://schemas.openxmlformats.org/officeDocument/2006/customXml" ds:itemID="{82AFD1EA-CBD6-4676-A974-1E11EF7F0500}"/>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2022-12-09T10:14:09Z</dcterms:created>
  <dc:creator>Claire Hodgson</dc:creator>
</cp:coreProperties>
</file>