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Century Gothic"/>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gGGKjZSWQuNe4rFtULYYU/szEv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customschemas.google.com/relationships/presentationmetadata" Target="metadata"/><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font" Target="fonts/CenturyGothic-boldItalic.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CenturyGothic-italic.fntdata"/><Relationship Id="rId20" Type="http://schemas.openxmlformats.org/officeDocument/2006/relationships/customXml" Target="../customXml/item2.xml"/><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15" Type="http://schemas.openxmlformats.org/officeDocument/2006/relationships/font" Target="fonts/CenturyGothic-bold.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CenturyGothi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norexiafamily.com/?v=79cba1185463" TargetMode="External"/><Relationship Id="rId3" Type="http://schemas.openxmlformats.org/officeDocument/2006/relationships/hyperlink" Target="https://www.beateatingdisorders.org.uk/get-information-and-support/" TargetMode="External"/><Relationship Id="rId4" Type="http://schemas.openxmlformats.org/officeDocument/2006/relationships/hyperlink" Target="https://www.amazon.co.uk/Skills-based-Caring-Loved-Eating-Disorder/dp/1138826634" TargetMode="External"/><Relationship Id="rId5" Type="http://schemas.openxmlformats.org/officeDocument/2006/relationships/hyperlink" Target="https://www.feast-ed.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Listen believe and value what they say</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Show empathy, compassion and respect</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Open ended questions</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Time, give </a:t>
            </a:r>
            <a:r>
              <a:rPr lang="en-GB">
                <a:solidFill>
                  <a:srgbClr val="3F3F3F"/>
                </a:solidFill>
                <a:latin typeface="Century Gothic"/>
                <a:ea typeface="Century Gothic"/>
                <a:cs typeface="Century Gothic"/>
                <a:sym typeface="Century Gothic"/>
              </a:rPr>
              <a:t>people</a:t>
            </a:r>
            <a:r>
              <a:rPr lang="en-GB">
                <a:solidFill>
                  <a:srgbClr val="3F3F3F"/>
                </a:solidFill>
                <a:latin typeface="Century Gothic"/>
                <a:ea typeface="Century Gothic"/>
                <a:cs typeface="Century Gothic"/>
                <a:sym typeface="Century Gothic"/>
              </a:rPr>
              <a:t> your time, dont rush them</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Listen carefully, without judgment</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Be honest/blunt/factual</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Use affirmation </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Empower and promote self efficacy</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Ensure they know this is not their fault, not a choice, its an illness</a:t>
            </a:r>
            <a:endParaRPr>
              <a:solidFill>
                <a:srgbClr val="3F3F3F"/>
              </a:solidFill>
              <a:latin typeface="Century Gothic"/>
              <a:ea typeface="Century Gothic"/>
              <a:cs typeface="Century Gothic"/>
              <a:sym typeface="Century Gothic"/>
            </a:endParaRPr>
          </a:p>
          <a:p>
            <a:pPr indent="-327660" lvl="0" marL="342900" rtl="0" algn="l">
              <a:spcBef>
                <a:spcPts val="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Ask if there are any triggers you can collaboratively work on whilst the person is with you</a:t>
            </a:r>
            <a:endParaRPr>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highlight>
                <a:schemeClr val="lt1"/>
              </a:highlight>
            </a:endParaRPr>
          </a:p>
          <a:p>
            <a:pPr indent="0" lvl="0" marL="0" rtl="0" algn="l">
              <a:lnSpc>
                <a:spcPct val="115000"/>
              </a:lnSpc>
              <a:spcBef>
                <a:spcPts val="0"/>
              </a:spcBef>
              <a:spcAft>
                <a:spcPts val="0"/>
              </a:spcAft>
              <a:buClr>
                <a:schemeClr val="dk1"/>
              </a:buClr>
              <a:buSzPts val="1100"/>
              <a:buFont typeface="Arial"/>
              <a:buNone/>
            </a:pPr>
            <a:r>
              <a:t/>
            </a:r>
            <a:endParaRPr>
              <a:solidFill>
                <a:srgbClr val="222222"/>
              </a:solidFill>
              <a:highlight>
                <a:schemeClr val="lt1"/>
              </a:highlight>
            </a:endParaRPr>
          </a:p>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*The typical "you're looking well" in most cases, does not help and leaves the person feeling they have gone against their ED and failed. An alternative dialogue might be "it is good to see you looking more animated with more energy today".</a:t>
            </a:r>
            <a:endParaRPr sz="11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*Oh you've lost a pound, "well done" or "this is bad". This reinforces the eating disorder.  Avoid commenting on weight other than your overall concerns ie it is concerning to see how you are struggling and we want to help you.</a:t>
            </a:r>
            <a:endParaRPr sz="11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222222"/>
              </a:solidFill>
              <a:highlight>
                <a:srgbClr val="FFFFFF"/>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*"You look like you need to eat more" or "you look like you could do with a good meal" or "why don't you just add in some donuts, that'll help" or "people would die to have a figure like you"- yes these have all been said!</a:t>
            </a:r>
            <a:endParaRPr/>
          </a:p>
        </p:txBody>
      </p:sp>
      <p:sp>
        <p:nvSpPr>
          <p:cNvPr id="225" name="Google Shape;2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notes"/>
          <p:cNvSpPr/>
          <p:nvPr>
            <p:ph idx="2" type="sldImg"/>
          </p:nvPr>
        </p:nvSpPr>
        <p:spPr>
          <a:xfrm>
            <a:off x="931863" y="1052513"/>
            <a:ext cx="5054600" cy="28432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5:notes"/>
          <p:cNvSpPr txBox="1"/>
          <p:nvPr>
            <p:ph idx="1" type="body"/>
          </p:nvPr>
        </p:nvSpPr>
        <p:spPr>
          <a:xfrm>
            <a:off x="691886" y="4053606"/>
            <a:ext cx="5535000" cy="331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38" name="Google Shape;238;p5:notes"/>
          <p:cNvSpPr txBox="1"/>
          <p:nvPr>
            <p:ph idx="12" type="sldNum"/>
          </p:nvPr>
        </p:nvSpPr>
        <p:spPr>
          <a:xfrm>
            <a:off x="3919086" y="8000462"/>
            <a:ext cx="2998200" cy="422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6: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SAPHNA Toolkit</a:t>
            </a:r>
            <a:endParaRPr/>
          </a:p>
          <a:p>
            <a:pPr indent="-228600" lvl="0" marL="457200" marR="0" rtl="0" algn="l">
              <a:lnSpc>
                <a:spcPct val="100000"/>
              </a:lnSpc>
              <a:spcBef>
                <a:spcPts val="0"/>
              </a:spcBef>
              <a:spcAft>
                <a:spcPts val="0"/>
              </a:spcAft>
              <a:buClr>
                <a:srgbClr val="000000"/>
              </a:buClr>
              <a:buSzPts val="1400"/>
              <a:buFont typeface="Arial"/>
              <a:buNone/>
            </a:pPr>
            <a:r>
              <a:rPr lang="en-GB"/>
              <a:t>Homework opportunity </a:t>
            </a:r>
            <a:endParaRPr/>
          </a:p>
        </p:txBody>
      </p:sp>
      <p:sp>
        <p:nvSpPr>
          <p:cNvPr id="255" name="Google Shape;255;p6: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Times New Roman"/>
                <a:ea typeface="Times New Roman"/>
                <a:cs typeface="Times New Roman"/>
                <a:sym typeface="Times New Roman"/>
              </a:rPr>
              <a:t>Eva Musby </a:t>
            </a:r>
            <a:r>
              <a:rPr lang="en-GB" sz="1100" u="sng">
                <a:solidFill>
                  <a:srgbClr val="1155CC"/>
                </a:solidFill>
                <a:highlight>
                  <a:srgbClr val="FFFFFF"/>
                </a:highlight>
                <a:latin typeface="Times New Roman"/>
                <a:ea typeface="Times New Roman"/>
                <a:cs typeface="Times New Roman"/>
                <a:sym typeface="Times New Roman"/>
                <a:hlinkClick r:id="rId2">
                  <a:extLst>
                    <a:ext uri="{A12FA001-AC4F-418D-AE19-62706E023703}">
                      <ahyp:hlinkClr val="tx"/>
                    </a:ext>
                  </a:extLst>
                </a:hlinkClick>
              </a:rPr>
              <a:t>https://anorexiafamily.com/?v=79cba1185463</a:t>
            </a:r>
            <a:endParaRPr sz="1100" u="sng">
              <a:solidFill>
                <a:srgbClr val="1155CC"/>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Times New Roman"/>
                <a:ea typeface="Times New Roman"/>
                <a:cs typeface="Times New Roman"/>
                <a:sym typeface="Times New Roman"/>
              </a:rPr>
              <a:t>BEAT - </a:t>
            </a:r>
            <a:r>
              <a:rPr lang="en-GB" sz="1100" u="sng">
                <a:solidFill>
                  <a:srgbClr val="1155CC"/>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https://www.beateatingdisorders.org.uk/get-information-and-support/</a:t>
            </a:r>
            <a:endParaRPr sz="1100" u="sng">
              <a:solidFill>
                <a:srgbClr val="1155CC"/>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Times New Roman"/>
                <a:ea typeface="Times New Roman"/>
                <a:cs typeface="Times New Roman"/>
                <a:sym typeface="Times New Roman"/>
              </a:rPr>
              <a:t>Janet Treasure- Book, Skills Based Caring For a Loved One with an Eating Disorder </a:t>
            </a:r>
            <a:r>
              <a:rPr lang="en-GB"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https://www.amazon.co.uk/Skills-based-Caring-Loved-Eating-Disorder/dp/1138826634</a:t>
            </a:r>
            <a:endParaRPr sz="1100" u="sng">
              <a:solidFill>
                <a:srgbClr val="1155CC"/>
              </a:solidFill>
              <a:highlight>
                <a:srgbClr val="FFFFFF"/>
              </a:highlight>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GB" sz="1100">
                <a:solidFill>
                  <a:srgbClr val="222222"/>
                </a:solidFill>
                <a:highlight>
                  <a:srgbClr val="FFFFFF"/>
                </a:highlight>
                <a:latin typeface="Arial"/>
                <a:ea typeface="Arial"/>
                <a:cs typeface="Arial"/>
                <a:sym typeface="Arial"/>
              </a:rPr>
              <a:t>FEAST - website specifically for parents </a:t>
            </a:r>
            <a:r>
              <a:rPr lang="en-GB" sz="1100" u="sng">
                <a:solidFill>
                  <a:srgbClr val="1155CC"/>
                </a:solidFill>
                <a:highlight>
                  <a:srgbClr val="FFFFFF"/>
                </a:highlight>
                <a:latin typeface="Arial"/>
                <a:ea typeface="Arial"/>
                <a:cs typeface="Arial"/>
                <a:sym typeface="Arial"/>
                <a:hlinkClick r:id="rId5">
                  <a:extLst>
                    <a:ext uri="{A12FA001-AC4F-418D-AE19-62706E023703}">
                      <ahyp:hlinkClr val="tx"/>
                    </a:ext>
                  </a:extLst>
                </a:hlinkClick>
              </a:rPr>
              <a:t>https://www.feast-ed.org/</a:t>
            </a:r>
            <a:endParaRPr sz="1100" u="sng">
              <a:solidFill>
                <a:srgbClr val="1155CC"/>
              </a:solidFill>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66" name="Google Shape;2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aedbfd307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aedbfd307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Note that there are a range of negative sites, pro-anorexia out there.  Highlight the importance of using trusted sites. </a:t>
            </a:r>
            <a:endParaRPr/>
          </a:p>
        </p:txBody>
      </p:sp>
      <p:sp>
        <p:nvSpPr>
          <p:cNvPr id="285" name="Google Shape;285;g1aedbfd307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ffa3e1cff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1ffa3e1cff0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Note that there are a range of negative sites, pro-anorexia out there.  Highlight the importance of using trusted sites. </a:t>
            </a:r>
            <a:endParaRPr/>
          </a:p>
        </p:txBody>
      </p:sp>
      <p:sp>
        <p:nvSpPr>
          <p:cNvPr id="292" name="Google Shape;292;g1ffa3e1cff0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6" name="Shape 26"/>
        <p:cNvGrpSpPr/>
        <p:nvPr/>
      </p:nvGrpSpPr>
      <p:grpSpPr>
        <a:xfrm>
          <a:off x="0" y="0"/>
          <a:ext cx="0" cy="0"/>
          <a:chOff x="0" y="0"/>
          <a:chExt cx="0" cy="0"/>
        </a:xfrm>
      </p:grpSpPr>
      <p:grpSp>
        <p:nvGrpSpPr>
          <p:cNvPr id="27" name="Google Shape;27;p9"/>
          <p:cNvGrpSpPr/>
          <p:nvPr/>
        </p:nvGrpSpPr>
        <p:grpSpPr>
          <a:xfrm>
            <a:off x="0" y="1"/>
            <a:ext cx="12192000" cy="6860799"/>
            <a:chOff x="0" y="0"/>
            <a:chExt cx="9144000" cy="6860799"/>
          </a:xfrm>
        </p:grpSpPr>
        <p:sp>
          <p:nvSpPr>
            <p:cNvPr id="28" name="Google Shape;28;p9"/>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9" name="Google Shape;29;p9"/>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0" name="Google Shape;30;p9"/>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1" name="Google Shape;31;p9"/>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2" name="Google Shape;32;p9"/>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3" name="Google Shape;33;p9"/>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34" name="Google Shape;34;p9"/>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9"/>
          <p:cNvSpPr txBox="1"/>
          <p:nvPr>
            <p:ph type="ctrTitle"/>
          </p:nvPr>
        </p:nvSpPr>
        <p:spPr>
          <a:xfrm>
            <a:off x="1155255" y="2222623"/>
            <a:ext cx="7890400" cy="25552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3600"/>
              <a:buFont typeface="Century Gothic"/>
              <a:buNone/>
              <a:defRPr sz="4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9"/>
          <p:cNvSpPr txBox="1"/>
          <p:nvPr>
            <p:ph idx="1" type="subTitle"/>
          </p:nvPr>
        </p:nvSpPr>
        <p:spPr>
          <a:xfrm>
            <a:off x="1155255" y="4777380"/>
            <a:ext cx="7890400" cy="8612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1067"/>
              </a:spcBef>
              <a:spcAft>
                <a:spcPts val="0"/>
              </a:spcAft>
              <a:buSzPts val="1100"/>
              <a:buNone/>
              <a:defRPr cap="none">
                <a:solidFill>
                  <a:schemeClr val="accent1"/>
                </a:solidFill>
              </a:defRPr>
            </a:lvl1pPr>
            <a:lvl2pPr lvl="1" algn="ctr">
              <a:lnSpc>
                <a:spcPct val="100000"/>
              </a:lnSpc>
              <a:spcBef>
                <a:spcPts val="1067"/>
              </a:spcBef>
              <a:spcAft>
                <a:spcPts val="0"/>
              </a:spcAft>
              <a:buSzPts val="1000"/>
              <a:buNone/>
              <a:defRPr>
                <a:solidFill>
                  <a:srgbClr val="888888"/>
                </a:solidFill>
              </a:defRPr>
            </a:lvl2pPr>
            <a:lvl3pPr lvl="2" algn="ctr">
              <a:lnSpc>
                <a:spcPct val="100000"/>
              </a:lnSpc>
              <a:spcBef>
                <a:spcPts val="1067"/>
              </a:spcBef>
              <a:spcAft>
                <a:spcPts val="0"/>
              </a:spcAft>
              <a:buSzPts val="800"/>
              <a:buNone/>
              <a:defRPr>
                <a:solidFill>
                  <a:srgbClr val="888888"/>
                </a:solidFill>
              </a:defRPr>
            </a:lvl3pPr>
            <a:lvl4pPr lvl="3" algn="ctr">
              <a:lnSpc>
                <a:spcPct val="100000"/>
              </a:lnSpc>
              <a:spcBef>
                <a:spcPts val="1067"/>
              </a:spcBef>
              <a:spcAft>
                <a:spcPts val="0"/>
              </a:spcAft>
              <a:buSzPts val="700"/>
              <a:buNone/>
              <a:defRPr>
                <a:solidFill>
                  <a:srgbClr val="888888"/>
                </a:solidFill>
              </a:defRPr>
            </a:lvl4pPr>
            <a:lvl5pPr lvl="4" algn="ctr">
              <a:lnSpc>
                <a:spcPct val="100000"/>
              </a:lnSpc>
              <a:spcBef>
                <a:spcPts val="1067"/>
              </a:spcBef>
              <a:spcAft>
                <a:spcPts val="0"/>
              </a:spcAft>
              <a:buSzPts val="700"/>
              <a:buNone/>
              <a:defRPr>
                <a:solidFill>
                  <a:srgbClr val="888888"/>
                </a:solidFill>
              </a:defRPr>
            </a:lvl5pPr>
            <a:lvl6pPr lvl="5" algn="ctr">
              <a:lnSpc>
                <a:spcPct val="100000"/>
              </a:lnSpc>
              <a:spcBef>
                <a:spcPts val="1067"/>
              </a:spcBef>
              <a:spcAft>
                <a:spcPts val="0"/>
              </a:spcAft>
              <a:buSzPts val="700"/>
              <a:buNone/>
              <a:defRPr>
                <a:solidFill>
                  <a:srgbClr val="888888"/>
                </a:solidFill>
              </a:defRPr>
            </a:lvl6pPr>
            <a:lvl7pPr lvl="6" algn="ctr">
              <a:lnSpc>
                <a:spcPct val="100000"/>
              </a:lnSpc>
              <a:spcBef>
                <a:spcPts val="1067"/>
              </a:spcBef>
              <a:spcAft>
                <a:spcPts val="0"/>
              </a:spcAft>
              <a:buSzPts val="700"/>
              <a:buNone/>
              <a:defRPr>
                <a:solidFill>
                  <a:srgbClr val="888888"/>
                </a:solidFill>
              </a:defRPr>
            </a:lvl7pPr>
            <a:lvl8pPr lvl="7" algn="ctr">
              <a:lnSpc>
                <a:spcPct val="100000"/>
              </a:lnSpc>
              <a:spcBef>
                <a:spcPts val="1067"/>
              </a:spcBef>
              <a:spcAft>
                <a:spcPts val="0"/>
              </a:spcAft>
              <a:buSzPts val="700"/>
              <a:buNone/>
              <a:defRPr>
                <a:solidFill>
                  <a:srgbClr val="888888"/>
                </a:solidFill>
              </a:defRPr>
            </a:lvl8pPr>
            <a:lvl9pPr lvl="8" algn="ctr">
              <a:lnSpc>
                <a:spcPct val="100000"/>
              </a:lnSpc>
              <a:spcBef>
                <a:spcPts val="1067"/>
              </a:spcBef>
              <a:spcAft>
                <a:spcPts val="0"/>
              </a:spcAft>
              <a:buSzPts val="700"/>
              <a:buNone/>
              <a:defRPr>
                <a:solidFill>
                  <a:srgbClr val="888888"/>
                </a:solidFill>
              </a:defRPr>
            </a:lvl9pPr>
          </a:lstStyle>
          <a:p/>
        </p:txBody>
      </p:sp>
      <p:sp>
        <p:nvSpPr>
          <p:cNvPr id="37" name="Google Shape;37;p9"/>
          <p:cNvSpPr txBox="1"/>
          <p:nvPr>
            <p:ph idx="10" type="dt"/>
          </p:nvPr>
        </p:nvSpPr>
        <p:spPr>
          <a:xfrm rot="5400000">
            <a:off x="10134288" y="1790829"/>
            <a:ext cx="9908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9"/>
          <p:cNvSpPr txBox="1"/>
          <p:nvPr>
            <p:ph idx="11" type="ftr"/>
          </p:nvPr>
        </p:nvSpPr>
        <p:spPr>
          <a:xfrm rot="5400000">
            <a:off x="8958183" y="3226439"/>
            <a:ext cx="3860000" cy="304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9"/>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40" name="Google Shape;40;p9"/>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130" name="Shape 130"/>
        <p:cNvGrpSpPr/>
        <p:nvPr/>
      </p:nvGrpSpPr>
      <p:grpSpPr>
        <a:xfrm>
          <a:off x="0" y="0"/>
          <a:ext cx="0" cy="0"/>
          <a:chOff x="0" y="0"/>
          <a:chExt cx="0" cy="0"/>
        </a:xfrm>
      </p:grpSpPr>
      <p:grpSp>
        <p:nvGrpSpPr>
          <p:cNvPr id="131" name="Google Shape;131;p18"/>
          <p:cNvGrpSpPr/>
          <p:nvPr/>
        </p:nvGrpSpPr>
        <p:grpSpPr>
          <a:xfrm>
            <a:off x="0" y="1"/>
            <a:ext cx="12192000" cy="6860799"/>
            <a:chOff x="0" y="0"/>
            <a:chExt cx="9144000" cy="6860799"/>
          </a:xfrm>
        </p:grpSpPr>
        <p:sp>
          <p:nvSpPr>
            <p:cNvPr id="132" name="Google Shape;132;p18"/>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3" name="Google Shape;133;p18"/>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4" name="Google Shape;134;p18"/>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5" name="Google Shape;135;p18"/>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6" name="Google Shape;136;p18"/>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7" name="Google Shape;137;p18"/>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8" name="Google Shape;138;p18"/>
            <p:cNvSpPr/>
            <p:nvPr/>
          </p:nvSpPr>
          <p:spPr>
            <a:xfrm rot="-5912384">
              <a:off x="2769750"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9" name="Google Shape;139;p18"/>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0" name="Google Shape;140;p18"/>
            <p:cNvSpPr/>
            <p:nvPr/>
          </p:nvSpPr>
          <p:spPr>
            <a:xfrm rot="-5400000">
              <a:off x="2548536"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41" name="Google Shape;141;p18"/>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2" name="Google Shape;142;p18"/>
          <p:cNvSpPr txBox="1"/>
          <p:nvPr>
            <p:ph type="title"/>
          </p:nvPr>
        </p:nvSpPr>
        <p:spPr>
          <a:xfrm>
            <a:off x="1155253" y="1447800"/>
            <a:ext cx="3616800" cy="14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18"/>
          <p:cNvSpPr txBox="1"/>
          <p:nvPr>
            <p:ph idx="1" type="body"/>
          </p:nvPr>
        </p:nvSpPr>
        <p:spPr>
          <a:xfrm>
            <a:off x="6091903" y="1441181"/>
            <a:ext cx="4844000" cy="4572000"/>
          </a:xfrm>
          <a:prstGeom prst="rect">
            <a:avLst/>
          </a:prstGeom>
          <a:noFill/>
          <a:ln>
            <a:noFill/>
          </a:ln>
        </p:spPr>
        <p:txBody>
          <a:bodyPr anchorCtr="0" anchor="ctr"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44" name="Google Shape;144;p18"/>
          <p:cNvSpPr txBox="1"/>
          <p:nvPr>
            <p:ph idx="2" type="body"/>
          </p:nvPr>
        </p:nvSpPr>
        <p:spPr>
          <a:xfrm>
            <a:off x="1155253" y="3086845"/>
            <a:ext cx="3616800" cy="2938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45" name="Google Shape;145;p18"/>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18"/>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7" name="Google Shape;147;p18"/>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8" name="Google Shape;148;p18"/>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bg>
      <p:bgPr>
        <a:blipFill>
          <a:blip r:embed="rId2">
            <a:alphaModFix/>
          </a:blip>
          <a:stretch>
            <a:fillRect/>
          </a:stretch>
        </a:blipFill>
      </p:bgPr>
    </p:bg>
    <p:spTree>
      <p:nvGrpSpPr>
        <p:cNvPr id="149" name="Shape 149"/>
        <p:cNvGrpSpPr/>
        <p:nvPr/>
      </p:nvGrpSpPr>
      <p:grpSpPr>
        <a:xfrm>
          <a:off x="0" y="0"/>
          <a:ext cx="0" cy="0"/>
          <a:chOff x="0" y="0"/>
          <a:chExt cx="0" cy="0"/>
        </a:xfrm>
      </p:grpSpPr>
      <p:grpSp>
        <p:nvGrpSpPr>
          <p:cNvPr id="150" name="Google Shape;150;p19"/>
          <p:cNvGrpSpPr/>
          <p:nvPr/>
        </p:nvGrpSpPr>
        <p:grpSpPr>
          <a:xfrm>
            <a:off x="0" y="1"/>
            <a:ext cx="12192000" cy="6860799"/>
            <a:chOff x="0" y="0"/>
            <a:chExt cx="9144000" cy="6860799"/>
          </a:xfrm>
        </p:grpSpPr>
        <p:sp>
          <p:nvSpPr>
            <p:cNvPr id="151" name="Google Shape;151;p19"/>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2" name="Google Shape;152;p19"/>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3" name="Google Shape;153;p19"/>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4" name="Google Shape;154;p19"/>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5" name="Google Shape;155;p19"/>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6" name="Google Shape;156;p19"/>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7" name="Google Shape;157;p19"/>
            <p:cNvSpPr/>
            <p:nvPr/>
          </p:nvSpPr>
          <p:spPr>
            <a:xfrm rot="-589934">
              <a:off x="6359946" y="2780894"/>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8" name="Google Shape;158;p19"/>
            <p:cNvSpPr/>
            <p:nvPr/>
          </p:nvSpPr>
          <p:spPr>
            <a:xfrm>
              <a:off x="485023" y="4343399"/>
              <a:ext cx="8182200" cy="21123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9" name="Google Shape;159;p19"/>
            <p:cNvSpPr/>
            <p:nvPr/>
          </p:nvSpPr>
          <p:spPr>
            <a:xfrm>
              <a:off x="485023" y="2854646"/>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0" name="Google Shape;160;p19"/>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1" name="Google Shape;161;p19"/>
          <p:cNvSpPr txBox="1"/>
          <p:nvPr>
            <p:ph type="title"/>
          </p:nvPr>
        </p:nvSpPr>
        <p:spPr>
          <a:xfrm>
            <a:off x="1155255" y="927101"/>
            <a:ext cx="8562800" cy="1692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2" name="Google Shape;162;p19"/>
          <p:cNvSpPr txBox="1"/>
          <p:nvPr>
            <p:ph idx="1" type="body"/>
          </p:nvPr>
        </p:nvSpPr>
        <p:spPr>
          <a:xfrm>
            <a:off x="1155253" y="3488023"/>
            <a:ext cx="8562800" cy="25368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63" name="Google Shape;163;p19"/>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19"/>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19"/>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6" name="Google Shape;166;p19"/>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167" name="Shape 167"/>
        <p:cNvGrpSpPr/>
        <p:nvPr/>
      </p:nvGrpSpPr>
      <p:grpSpPr>
        <a:xfrm>
          <a:off x="0" y="0"/>
          <a:ext cx="0" cy="0"/>
          <a:chOff x="0" y="0"/>
          <a:chExt cx="0" cy="0"/>
        </a:xfrm>
      </p:grpSpPr>
      <p:grpSp>
        <p:nvGrpSpPr>
          <p:cNvPr id="168" name="Google Shape;168;p20"/>
          <p:cNvGrpSpPr/>
          <p:nvPr/>
        </p:nvGrpSpPr>
        <p:grpSpPr>
          <a:xfrm>
            <a:off x="0" y="1"/>
            <a:ext cx="12192000" cy="6860799"/>
            <a:chOff x="0" y="0"/>
            <a:chExt cx="9144000" cy="6860799"/>
          </a:xfrm>
        </p:grpSpPr>
        <p:sp>
          <p:nvSpPr>
            <p:cNvPr id="169" name="Google Shape;169;p20"/>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0" name="Google Shape;170;p20"/>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1" name="Google Shape;171;p20"/>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2" name="Google Shape;172;p20"/>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3" name="Google Shape;173;p20"/>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4" name="Google Shape;174;p20"/>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5" name="Google Shape;175;p20"/>
            <p:cNvSpPr/>
            <p:nvPr/>
          </p:nvSpPr>
          <p:spPr>
            <a:xfrm rot="-589934">
              <a:off x="6359946" y="4309200"/>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6" name="Google Shape;176;p20"/>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7" name="Google Shape;177;p2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8" name="Google Shape;178;p20"/>
          <p:cNvSpPr txBox="1"/>
          <p:nvPr/>
        </p:nvSpPr>
        <p:spPr>
          <a:xfrm>
            <a:off x="9377896" y="2898648"/>
            <a:ext cx="8808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79" name="Google Shape;179;p20"/>
          <p:cNvSpPr txBox="1"/>
          <p:nvPr/>
        </p:nvSpPr>
        <p:spPr>
          <a:xfrm>
            <a:off x="868911" y="589767"/>
            <a:ext cx="802000" cy="13233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6000"/>
              <a:buFont typeface="Arial"/>
              <a:buNone/>
            </a:pPr>
            <a:r>
              <a:rPr b="0" i="0" lang="en-GB" sz="8000" u="none" cap="none" strike="noStrike">
                <a:solidFill>
                  <a:schemeClr val="accent1"/>
                </a:solidFill>
                <a:latin typeface="Arial"/>
                <a:ea typeface="Arial"/>
                <a:cs typeface="Arial"/>
                <a:sym typeface="Arial"/>
              </a:rPr>
              <a:t>“</a:t>
            </a:r>
            <a:endParaRPr b="0" i="0" sz="1467" u="none" cap="none" strike="noStrike">
              <a:solidFill>
                <a:srgbClr val="000000"/>
              </a:solidFill>
              <a:latin typeface="Arial"/>
              <a:ea typeface="Arial"/>
              <a:cs typeface="Arial"/>
              <a:sym typeface="Arial"/>
            </a:endParaRPr>
          </a:p>
        </p:txBody>
      </p:sp>
      <p:sp>
        <p:nvSpPr>
          <p:cNvPr id="180" name="Google Shape;180;p20"/>
          <p:cNvSpPr txBox="1"/>
          <p:nvPr>
            <p:ph type="title"/>
          </p:nvPr>
        </p:nvSpPr>
        <p:spPr>
          <a:xfrm>
            <a:off x="1504077" y="903421"/>
            <a:ext cx="8214000" cy="2895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20"/>
          <p:cNvSpPr txBox="1"/>
          <p:nvPr>
            <p:ph idx="1" type="body"/>
          </p:nvPr>
        </p:nvSpPr>
        <p:spPr>
          <a:xfrm>
            <a:off x="1849705" y="3809279"/>
            <a:ext cx="7528000" cy="333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b="0" i="0" sz="1467" cap="small">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82" name="Google Shape;182;p20"/>
          <p:cNvSpPr txBox="1"/>
          <p:nvPr>
            <p:ph idx="2" type="body"/>
          </p:nvPr>
        </p:nvSpPr>
        <p:spPr>
          <a:xfrm>
            <a:off x="1155253" y="5000815"/>
            <a:ext cx="8562800" cy="10244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1067"/>
              </a:spcBef>
              <a:spcAft>
                <a:spcPts val="0"/>
              </a:spcAft>
              <a:buSzPts val="1100"/>
              <a:buNone/>
              <a:defRPr sz="1867"/>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83" name="Google Shape;183;p2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2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5" name="Google Shape;185;p20"/>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6" name="Google Shape;186;p20"/>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bg>
      <p:bgPr>
        <a:blipFill>
          <a:blip r:embed="rId2">
            <a:alphaModFix/>
          </a:blip>
          <a:stretch>
            <a:fillRect/>
          </a:stretch>
        </a:blipFill>
      </p:bgPr>
    </p:bg>
    <p:spTree>
      <p:nvGrpSpPr>
        <p:cNvPr id="187" name="Shape 187"/>
        <p:cNvGrpSpPr/>
        <p:nvPr/>
      </p:nvGrpSpPr>
      <p:grpSpPr>
        <a:xfrm>
          <a:off x="0" y="0"/>
          <a:ext cx="0" cy="0"/>
          <a:chOff x="0" y="0"/>
          <a:chExt cx="0" cy="0"/>
        </a:xfrm>
      </p:grpSpPr>
      <p:grpSp>
        <p:nvGrpSpPr>
          <p:cNvPr id="188" name="Google Shape;188;p21"/>
          <p:cNvGrpSpPr/>
          <p:nvPr/>
        </p:nvGrpSpPr>
        <p:grpSpPr>
          <a:xfrm>
            <a:off x="0" y="1"/>
            <a:ext cx="12192000" cy="6860799"/>
            <a:chOff x="0" y="0"/>
            <a:chExt cx="9144000" cy="6860799"/>
          </a:xfrm>
        </p:grpSpPr>
        <p:sp>
          <p:nvSpPr>
            <p:cNvPr id="189" name="Google Shape;189;p21"/>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0" name="Google Shape;190;p21"/>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1" name="Google Shape;191;p21"/>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2" name="Google Shape;192;p21"/>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3" name="Google Shape;193;p21"/>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4" name="Google Shape;194;p21"/>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5" name="Google Shape;195;p21"/>
            <p:cNvSpPr/>
            <p:nvPr/>
          </p:nvSpPr>
          <p:spPr>
            <a:xfrm rot="-589934">
              <a:off x="6359946" y="431124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6" name="Google Shape;196;p21"/>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97" name="Google Shape;197;p21"/>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98" name="Google Shape;198;p21"/>
          <p:cNvSpPr txBox="1"/>
          <p:nvPr>
            <p:ph type="title"/>
          </p:nvPr>
        </p:nvSpPr>
        <p:spPr>
          <a:xfrm>
            <a:off x="1155255" y="2057400"/>
            <a:ext cx="8562800" cy="2095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b="0" sz="36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p21"/>
          <p:cNvSpPr txBox="1"/>
          <p:nvPr>
            <p:ph idx="1" type="body"/>
          </p:nvPr>
        </p:nvSpPr>
        <p:spPr>
          <a:xfrm>
            <a:off x="1155255" y="5024908"/>
            <a:ext cx="8562800" cy="994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1100"/>
              <a:buNone/>
              <a:defRPr sz="1867" cap="none">
                <a:solidFill>
                  <a:schemeClr val="accent1"/>
                </a:solidFill>
              </a:defRPr>
            </a:lvl1pPr>
            <a:lvl2pPr indent="-228600" lvl="1" marL="914400" algn="l">
              <a:lnSpc>
                <a:spcPct val="100000"/>
              </a:lnSpc>
              <a:spcBef>
                <a:spcPts val="1067"/>
              </a:spcBef>
              <a:spcAft>
                <a:spcPts val="0"/>
              </a:spcAft>
              <a:buSzPts val="1100"/>
              <a:buNone/>
              <a:defRPr sz="1867">
                <a:solidFill>
                  <a:srgbClr val="888888"/>
                </a:solidFill>
              </a:defRPr>
            </a:lvl2pPr>
            <a:lvl3pPr indent="-228600" lvl="2" marL="1371600" algn="l">
              <a:lnSpc>
                <a:spcPct val="100000"/>
              </a:lnSpc>
              <a:spcBef>
                <a:spcPts val="1067"/>
              </a:spcBef>
              <a:spcAft>
                <a:spcPts val="0"/>
              </a:spcAft>
              <a:buSzPts val="1000"/>
              <a:buNone/>
              <a:defRPr sz="1600">
                <a:solidFill>
                  <a:srgbClr val="888888"/>
                </a:solidFill>
              </a:defRPr>
            </a:lvl3pPr>
            <a:lvl4pPr indent="-228600" lvl="3" marL="1828800" algn="l">
              <a:lnSpc>
                <a:spcPct val="100000"/>
              </a:lnSpc>
              <a:spcBef>
                <a:spcPts val="1067"/>
              </a:spcBef>
              <a:spcAft>
                <a:spcPts val="0"/>
              </a:spcAft>
              <a:buSzPts val="800"/>
              <a:buNone/>
              <a:defRPr sz="1467">
                <a:solidFill>
                  <a:srgbClr val="888888"/>
                </a:solidFill>
              </a:defRPr>
            </a:lvl4pPr>
            <a:lvl5pPr indent="-228600" lvl="4" marL="2286000" algn="l">
              <a:lnSpc>
                <a:spcPct val="100000"/>
              </a:lnSpc>
              <a:spcBef>
                <a:spcPts val="1067"/>
              </a:spcBef>
              <a:spcAft>
                <a:spcPts val="0"/>
              </a:spcAft>
              <a:buSzPts val="800"/>
              <a:buNone/>
              <a:defRPr sz="1467">
                <a:solidFill>
                  <a:srgbClr val="888888"/>
                </a:solidFill>
              </a:defRPr>
            </a:lvl5pPr>
            <a:lvl6pPr indent="-228600" lvl="5" marL="2743200" algn="l">
              <a:lnSpc>
                <a:spcPct val="100000"/>
              </a:lnSpc>
              <a:spcBef>
                <a:spcPts val="1067"/>
              </a:spcBef>
              <a:spcAft>
                <a:spcPts val="0"/>
              </a:spcAft>
              <a:buSzPts val="800"/>
              <a:buNone/>
              <a:defRPr sz="1467">
                <a:solidFill>
                  <a:srgbClr val="888888"/>
                </a:solidFill>
              </a:defRPr>
            </a:lvl6pPr>
            <a:lvl7pPr indent="-228600" lvl="6" marL="3200400" algn="l">
              <a:lnSpc>
                <a:spcPct val="100000"/>
              </a:lnSpc>
              <a:spcBef>
                <a:spcPts val="1067"/>
              </a:spcBef>
              <a:spcAft>
                <a:spcPts val="0"/>
              </a:spcAft>
              <a:buSzPts val="800"/>
              <a:buNone/>
              <a:defRPr sz="1467">
                <a:solidFill>
                  <a:srgbClr val="888888"/>
                </a:solidFill>
              </a:defRPr>
            </a:lvl7pPr>
            <a:lvl8pPr indent="-228600" lvl="7" marL="3657600" algn="l">
              <a:lnSpc>
                <a:spcPct val="100000"/>
              </a:lnSpc>
              <a:spcBef>
                <a:spcPts val="1067"/>
              </a:spcBef>
              <a:spcAft>
                <a:spcPts val="0"/>
              </a:spcAft>
              <a:buSzPts val="800"/>
              <a:buNone/>
              <a:defRPr sz="1467">
                <a:solidFill>
                  <a:srgbClr val="888888"/>
                </a:solidFill>
              </a:defRPr>
            </a:lvl8pPr>
            <a:lvl9pPr indent="-228600" lvl="8" marL="4114800" algn="l">
              <a:lnSpc>
                <a:spcPct val="100000"/>
              </a:lnSpc>
              <a:spcBef>
                <a:spcPts val="1067"/>
              </a:spcBef>
              <a:spcAft>
                <a:spcPts val="0"/>
              </a:spcAft>
              <a:buSzPts val="800"/>
              <a:buNone/>
              <a:defRPr sz="1467">
                <a:solidFill>
                  <a:srgbClr val="888888"/>
                </a:solidFill>
              </a:defRPr>
            </a:lvl9pPr>
          </a:lstStyle>
          <a:p/>
        </p:txBody>
      </p:sp>
      <p:sp>
        <p:nvSpPr>
          <p:cNvPr id="200" name="Google Shape;200;p21"/>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1" name="Google Shape;201;p21"/>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2" name="Google Shape;202;p21"/>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03" name="Google Shape;203;p21"/>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22"/>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6" name="Google Shape;206;p22"/>
          <p:cNvSpPr txBox="1"/>
          <p:nvPr>
            <p:ph idx="1" type="body"/>
          </p:nvPr>
        </p:nvSpPr>
        <p:spPr>
          <a:xfrm rot="5400000">
            <a:off x="3618656" y="25800"/>
            <a:ext cx="3530800" cy="8457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207" name="Google Shape;207;p22"/>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8" name="Google Shape;208;p22"/>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9" name="Google Shape;209;p22"/>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0"/>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10"/>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10"/>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45" name="Google Shape;45;p10"/>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 name="Shape 46"/>
        <p:cNvGrpSpPr/>
        <p:nvPr/>
      </p:nvGrpSpPr>
      <p:grpSpPr>
        <a:xfrm>
          <a:off x="0" y="0"/>
          <a:ext cx="0" cy="0"/>
          <a:chOff x="0" y="0"/>
          <a:chExt cx="0" cy="0"/>
        </a:xfrm>
      </p:grpSpPr>
      <p:sp>
        <p:nvSpPr>
          <p:cNvPr id="47" name="Google Shape;47;p11"/>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11"/>
          <p:cNvSpPr txBox="1"/>
          <p:nvPr>
            <p:ph idx="1" type="body"/>
          </p:nvPr>
        </p:nvSpPr>
        <p:spPr>
          <a:xfrm>
            <a:off x="1155255" y="2489200"/>
            <a:ext cx="84576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49" name="Google Shape;49;p11"/>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11"/>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11"/>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52" name="Shape 52"/>
        <p:cNvGrpSpPr/>
        <p:nvPr/>
      </p:nvGrpSpPr>
      <p:grpSpPr>
        <a:xfrm>
          <a:off x="0" y="0"/>
          <a:ext cx="0" cy="0"/>
          <a:chOff x="0" y="0"/>
          <a:chExt cx="0" cy="0"/>
        </a:xfrm>
      </p:grpSpPr>
      <p:sp>
        <p:nvSpPr>
          <p:cNvPr id="53" name="Google Shape;53;p12"/>
          <p:cNvSpPr txBox="1"/>
          <p:nvPr>
            <p:ph type="title"/>
          </p:nvPr>
        </p:nvSpPr>
        <p:spPr>
          <a:xfrm>
            <a:off x="1155255" y="927101"/>
            <a:ext cx="85648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12"/>
          <p:cNvSpPr txBox="1"/>
          <p:nvPr>
            <p:ph idx="1" type="body"/>
          </p:nvPr>
        </p:nvSpPr>
        <p:spPr>
          <a:xfrm>
            <a:off x="1175281" y="4180095"/>
            <a:ext cx="30652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55" name="Google Shape;55;p12"/>
          <p:cNvSpPr/>
          <p:nvPr>
            <p:ph idx="2" type="pic"/>
          </p:nvPr>
        </p:nvSpPr>
        <p:spPr>
          <a:xfrm>
            <a:off x="1350324" y="2486221"/>
            <a:ext cx="2695200" cy="14504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56" name="Google Shape;56;p12"/>
          <p:cNvSpPr txBox="1"/>
          <p:nvPr>
            <p:ph idx="3" type="body"/>
          </p:nvPr>
        </p:nvSpPr>
        <p:spPr>
          <a:xfrm>
            <a:off x="1175281" y="4837557"/>
            <a:ext cx="30644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57" name="Google Shape;57;p12"/>
          <p:cNvSpPr txBox="1"/>
          <p:nvPr>
            <p:ph idx="4" type="body"/>
          </p:nvPr>
        </p:nvSpPr>
        <p:spPr>
          <a:xfrm>
            <a:off x="4539091" y="4179596"/>
            <a:ext cx="3090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58" name="Google Shape;58;p12"/>
          <p:cNvSpPr/>
          <p:nvPr>
            <p:ph idx="5" type="pic"/>
          </p:nvPr>
        </p:nvSpPr>
        <p:spPr>
          <a:xfrm>
            <a:off x="4734163" y="2509453"/>
            <a:ext cx="2700400" cy="14272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59" name="Google Shape;59;p12"/>
          <p:cNvSpPr txBox="1"/>
          <p:nvPr>
            <p:ph idx="6" type="body"/>
          </p:nvPr>
        </p:nvSpPr>
        <p:spPr>
          <a:xfrm>
            <a:off x="4539091" y="4837557"/>
            <a:ext cx="3108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60" name="Google Shape;60;p12"/>
          <p:cNvSpPr txBox="1"/>
          <p:nvPr>
            <p:ph idx="7" type="body"/>
          </p:nvPr>
        </p:nvSpPr>
        <p:spPr>
          <a:xfrm>
            <a:off x="7951761" y="4179595"/>
            <a:ext cx="30660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61" name="Google Shape;61;p12"/>
          <p:cNvSpPr/>
          <p:nvPr>
            <p:ph idx="8" type="pic"/>
          </p:nvPr>
        </p:nvSpPr>
        <p:spPr>
          <a:xfrm>
            <a:off x="8139928" y="2509453"/>
            <a:ext cx="2691600" cy="14272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62" name="Google Shape;62;p12"/>
          <p:cNvSpPr txBox="1"/>
          <p:nvPr>
            <p:ph idx="9" type="body"/>
          </p:nvPr>
        </p:nvSpPr>
        <p:spPr>
          <a:xfrm>
            <a:off x="7951761" y="4837557"/>
            <a:ext cx="3066000" cy="118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63" name="Google Shape;63;p12"/>
          <p:cNvCxnSpPr/>
          <p:nvPr/>
        </p:nvCxnSpPr>
        <p:spPr>
          <a:xfrm>
            <a:off x="4386692"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64" name="Google Shape;64;p12"/>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65" name="Google Shape;65;p12"/>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2"/>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2"/>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8" name="Shape 68"/>
        <p:cNvGrpSpPr/>
        <p:nvPr/>
      </p:nvGrpSpPr>
      <p:grpSpPr>
        <a:xfrm>
          <a:off x="0" y="0"/>
          <a:ext cx="0" cy="0"/>
          <a:chOff x="0" y="0"/>
          <a:chExt cx="0" cy="0"/>
        </a:xfrm>
      </p:grpSpPr>
      <p:sp>
        <p:nvSpPr>
          <p:cNvPr id="69" name="Google Shape;69;p13"/>
          <p:cNvSpPr txBox="1"/>
          <p:nvPr>
            <p:ph type="title"/>
          </p:nvPr>
        </p:nvSpPr>
        <p:spPr>
          <a:xfrm>
            <a:off x="1155255" y="922305"/>
            <a:ext cx="8564800" cy="7148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3"/>
          <p:cNvSpPr txBox="1"/>
          <p:nvPr>
            <p:ph idx="1" type="body"/>
          </p:nvPr>
        </p:nvSpPr>
        <p:spPr>
          <a:xfrm>
            <a:off x="1155255" y="2489200"/>
            <a:ext cx="3084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1" name="Google Shape;71;p13"/>
          <p:cNvSpPr txBox="1"/>
          <p:nvPr>
            <p:ph idx="2" type="body"/>
          </p:nvPr>
        </p:nvSpPr>
        <p:spPr>
          <a:xfrm>
            <a:off x="1155253" y="3147165"/>
            <a:ext cx="3084400" cy="28776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72" name="Google Shape;72;p13"/>
          <p:cNvSpPr txBox="1"/>
          <p:nvPr>
            <p:ph idx="3" type="body"/>
          </p:nvPr>
        </p:nvSpPr>
        <p:spPr>
          <a:xfrm>
            <a:off x="4544629" y="2489200"/>
            <a:ext cx="31024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3" name="Google Shape;73;p13"/>
          <p:cNvSpPr txBox="1"/>
          <p:nvPr>
            <p:ph idx="4" type="body"/>
          </p:nvPr>
        </p:nvSpPr>
        <p:spPr>
          <a:xfrm>
            <a:off x="4544629" y="3147165"/>
            <a:ext cx="3102400" cy="28700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74" name="Google Shape;74;p13"/>
          <p:cNvSpPr txBox="1"/>
          <p:nvPr>
            <p:ph idx="5" type="body"/>
          </p:nvPr>
        </p:nvSpPr>
        <p:spPr>
          <a:xfrm>
            <a:off x="7951760" y="2489201"/>
            <a:ext cx="3084800" cy="6580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1067"/>
              </a:spcBef>
              <a:spcAft>
                <a:spcPts val="0"/>
              </a:spcAft>
              <a:buSzPts val="1200"/>
              <a:buNone/>
              <a:defRPr b="0" sz="2000">
                <a:solidFill>
                  <a:schemeClr val="accent1"/>
                </a:solidFill>
              </a:defRPr>
            </a:lvl1pPr>
            <a:lvl2pPr indent="-228600" lvl="1" marL="914400" algn="l">
              <a:lnSpc>
                <a:spcPct val="100000"/>
              </a:lnSpc>
              <a:spcBef>
                <a:spcPts val="1067"/>
              </a:spcBef>
              <a:spcAft>
                <a:spcPts val="0"/>
              </a:spcAft>
              <a:buSzPts val="1200"/>
              <a:buNone/>
              <a:defRPr b="1" sz="2000"/>
            </a:lvl2pPr>
            <a:lvl3pPr indent="-228600" lvl="2" marL="1371600" algn="l">
              <a:lnSpc>
                <a:spcPct val="100000"/>
              </a:lnSpc>
              <a:spcBef>
                <a:spcPts val="1067"/>
              </a:spcBef>
              <a:spcAft>
                <a:spcPts val="0"/>
              </a:spcAft>
              <a:buSzPts val="1100"/>
              <a:buNone/>
              <a:defRPr b="1" sz="1867"/>
            </a:lvl3pPr>
            <a:lvl4pPr indent="-228600" lvl="3" marL="1828800" algn="l">
              <a:lnSpc>
                <a:spcPct val="100000"/>
              </a:lnSpc>
              <a:spcBef>
                <a:spcPts val="1067"/>
              </a:spcBef>
              <a:spcAft>
                <a:spcPts val="0"/>
              </a:spcAft>
              <a:buSzPts val="1000"/>
              <a:buNone/>
              <a:defRPr b="1" sz="1600"/>
            </a:lvl4pPr>
            <a:lvl5pPr indent="-228600" lvl="4" marL="2286000" algn="l">
              <a:lnSpc>
                <a:spcPct val="100000"/>
              </a:lnSpc>
              <a:spcBef>
                <a:spcPts val="1067"/>
              </a:spcBef>
              <a:spcAft>
                <a:spcPts val="0"/>
              </a:spcAft>
              <a:buSzPts val="1000"/>
              <a:buNone/>
              <a:defRPr b="1" sz="1600"/>
            </a:lvl5pPr>
            <a:lvl6pPr indent="-228600" lvl="5" marL="2743200" algn="l">
              <a:lnSpc>
                <a:spcPct val="100000"/>
              </a:lnSpc>
              <a:spcBef>
                <a:spcPts val="1067"/>
              </a:spcBef>
              <a:spcAft>
                <a:spcPts val="0"/>
              </a:spcAft>
              <a:buSzPts val="1000"/>
              <a:buNone/>
              <a:defRPr b="1" sz="1600"/>
            </a:lvl6pPr>
            <a:lvl7pPr indent="-228600" lvl="6" marL="3200400" algn="l">
              <a:lnSpc>
                <a:spcPct val="100000"/>
              </a:lnSpc>
              <a:spcBef>
                <a:spcPts val="1067"/>
              </a:spcBef>
              <a:spcAft>
                <a:spcPts val="0"/>
              </a:spcAft>
              <a:buSzPts val="1000"/>
              <a:buNone/>
              <a:defRPr b="1" sz="1600"/>
            </a:lvl7pPr>
            <a:lvl8pPr indent="-228600" lvl="7" marL="3657600" algn="l">
              <a:lnSpc>
                <a:spcPct val="100000"/>
              </a:lnSpc>
              <a:spcBef>
                <a:spcPts val="1067"/>
              </a:spcBef>
              <a:spcAft>
                <a:spcPts val="0"/>
              </a:spcAft>
              <a:buSzPts val="1000"/>
              <a:buNone/>
              <a:defRPr b="1" sz="1600"/>
            </a:lvl8pPr>
            <a:lvl9pPr indent="-228600" lvl="8" marL="4114800" algn="l">
              <a:lnSpc>
                <a:spcPct val="100000"/>
              </a:lnSpc>
              <a:spcBef>
                <a:spcPts val="1067"/>
              </a:spcBef>
              <a:spcAft>
                <a:spcPts val="0"/>
              </a:spcAft>
              <a:buSzPts val="1000"/>
              <a:buNone/>
              <a:defRPr b="1" sz="1600"/>
            </a:lvl9pPr>
          </a:lstStyle>
          <a:p/>
        </p:txBody>
      </p:sp>
      <p:sp>
        <p:nvSpPr>
          <p:cNvPr id="75" name="Google Shape;75;p13"/>
          <p:cNvSpPr txBox="1"/>
          <p:nvPr>
            <p:ph idx="6" type="body"/>
          </p:nvPr>
        </p:nvSpPr>
        <p:spPr>
          <a:xfrm>
            <a:off x="7951761" y="3147164"/>
            <a:ext cx="3084800" cy="28884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700"/>
              <a:buNone/>
              <a:defRPr sz="1200"/>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cxnSp>
        <p:nvCxnSpPr>
          <p:cNvPr id="76" name="Google Shape;76;p13"/>
          <p:cNvCxnSpPr/>
          <p:nvPr/>
        </p:nvCxnSpPr>
        <p:spPr>
          <a:xfrm>
            <a:off x="4392707"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77" name="Google Shape;77;p13"/>
          <p:cNvCxnSpPr/>
          <p:nvPr/>
        </p:nvCxnSpPr>
        <p:spPr>
          <a:xfrm>
            <a:off x="7799361" y="2489201"/>
            <a:ext cx="0" cy="35464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78" name="Google Shape;78;p13"/>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3"/>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3"/>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4"/>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4"/>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4"/>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4"/>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6" name="Shape 86"/>
        <p:cNvGrpSpPr/>
        <p:nvPr/>
      </p:nvGrpSpPr>
      <p:grpSpPr>
        <a:xfrm>
          <a:off x="0" y="0"/>
          <a:ext cx="0" cy="0"/>
          <a:chOff x="0" y="0"/>
          <a:chExt cx="0" cy="0"/>
        </a:xfrm>
      </p:grpSpPr>
      <p:sp>
        <p:nvSpPr>
          <p:cNvPr id="87" name="Google Shape;87;p15"/>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5"/>
          <p:cNvSpPr txBox="1"/>
          <p:nvPr>
            <p:ph idx="1" type="body"/>
          </p:nvPr>
        </p:nvSpPr>
        <p:spPr>
          <a:xfrm>
            <a:off x="1155253"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89" name="Google Shape;89;p15"/>
          <p:cNvSpPr txBox="1"/>
          <p:nvPr>
            <p:ph idx="2" type="body"/>
          </p:nvPr>
        </p:nvSpPr>
        <p:spPr>
          <a:xfrm>
            <a:off x="6187440" y="2489199"/>
            <a:ext cx="4849200" cy="35308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90" name="Google Shape;90;p15"/>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15"/>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5"/>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93" name="Shape 93"/>
        <p:cNvGrpSpPr/>
        <p:nvPr/>
      </p:nvGrpSpPr>
      <p:grpSpPr>
        <a:xfrm>
          <a:off x="0" y="0"/>
          <a:ext cx="0" cy="0"/>
          <a:chOff x="0" y="0"/>
          <a:chExt cx="0" cy="0"/>
        </a:xfrm>
      </p:grpSpPr>
      <p:grpSp>
        <p:nvGrpSpPr>
          <p:cNvPr id="94" name="Google Shape;94;p16"/>
          <p:cNvGrpSpPr/>
          <p:nvPr/>
        </p:nvGrpSpPr>
        <p:grpSpPr>
          <a:xfrm>
            <a:off x="0" y="1"/>
            <a:ext cx="12192000" cy="6860799"/>
            <a:chOff x="0" y="0"/>
            <a:chExt cx="9144000" cy="6860799"/>
          </a:xfrm>
        </p:grpSpPr>
        <p:sp>
          <p:nvSpPr>
            <p:cNvPr id="95" name="Google Shape;95;p16"/>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6" name="Google Shape;96;p16"/>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7" name="Google Shape;97;p16"/>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8" name="Google Shape;98;p16"/>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99" name="Google Shape;99;p16"/>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0" name="Google Shape;100;p16"/>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1" name="Google Shape;101;p16"/>
            <p:cNvSpPr/>
            <p:nvPr/>
          </p:nvSpPr>
          <p:spPr>
            <a:xfrm rot="-5912384">
              <a:off x="3074562"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2" name="Google Shape;102;p16"/>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03" name="Google Shape;103;p16"/>
            <p:cNvSpPr/>
            <p:nvPr/>
          </p:nvSpPr>
          <p:spPr>
            <a:xfrm rot="-5400000">
              <a:off x="2852610"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4" name="Google Shape;104;p16"/>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5" name="Google Shape;105;p16"/>
          <p:cNvSpPr txBox="1"/>
          <p:nvPr>
            <p:ph type="title"/>
          </p:nvPr>
        </p:nvSpPr>
        <p:spPr>
          <a:xfrm>
            <a:off x="1135455" y="1340000"/>
            <a:ext cx="4002400" cy="1616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2"/>
              </a:buClr>
              <a:buSzPts val="1800"/>
              <a:buFont typeface="Century Gothic"/>
              <a:buNone/>
              <a:defRPr b="0"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16"/>
          <p:cNvSpPr/>
          <p:nvPr>
            <p:ph idx="2" type="pic"/>
          </p:nvPr>
        </p:nvSpPr>
        <p:spPr>
          <a:xfrm>
            <a:off x="6297212" y="1320800"/>
            <a:ext cx="3721600" cy="42164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07" name="Google Shape;107;p16"/>
          <p:cNvSpPr txBox="1"/>
          <p:nvPr>
            <p:ph idx="1" type="body"/>
          </p:nvPr>
        </p:nvSpPr>
        <p:spPr>
          <a:xfrm>
            <a:off x="1135455" y="3086100"/>
            <a:ext cx="4002400" cy="24508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1067"/>
              </a:spcBef>
              <a:spcAft>
                <a:spcPts val="0"/>
              </a:spcAft>
              <a:buSzPts val="800"/>
              <a:buNone/>
              <a:defRPr sz="1467">
                <a:solidFill>
                  <a:schemeClr val="accent1"/>
                </a:solidFill>
              </a:defRPr>
            </a:lvl1pPr>
            <a:lvl2pPr indent="-228600" lvl="1" marL="914400" algn="l">
              <a:lnSpc>
                <a:spcPct val="100000"/>
              </a:lnSpc>
              <a:spcBef>
                <a:spcPts val="1067"/>
              </a:spcBef>
              <a:spcAft>
                <a:spcPts val="0"/>
              </a:spcAft>
              <a:buSzPts val="700"/>
              <a:buNone/>
              <a:defRPr sz="1200"/>
            </a:lvl2pPr>
            <a:lvl3pPr indent="-228600" lvl="2" marL="1371600" algn="l">
              <a:lnSpc>
                <a:spcPct val="100000"/>
              </a:lnSpc>
              <a:spcBef>
                <a:spcPts val="1067"/>
              </a:spcBef>
              <a:spcAft>
                <a:spcPts val="0"/>
              </a:spcAft>
              <a:buSzPts val="600"/>
              <a:buNone/>
              <a:defRPr sz="1067"/>
            </a:lvl3pPr>
            <a:lvl4pPr indent="-228600" lvl="3" marL="1828800" algn="l">
              <a:lnSpc>
                <a:spcPct val="100000"/>
              </a:lnSpc>
              <a:spcBef>
                <a:spcPts val="1067"/>
              </a:spcBef>
              <a:spcAft>
                <a:spcPts val="0"/>
              </a:spcAft>
              <a:buSzPts val="500"/>
              <a:buNone/>
              <a:defRPr sz="933"/>
            </a:lvl4pPr>
            <a:lvl5pPr indent="-228600" lvl="4" marL="2286000" algn="l">
              <a:lnSpc>
                <a:spcPct val="100000"/>
              </a:lnSpc>
              <a:spcBef>
                <a:spcPts val="1067"/>
              </a:spcBef>
              <a:spcAft>
                <a:spcPts val="0"/>
              </a:spcAft>
              <a:buSzPts val="500"/>
              <a:buNone/>
              <a:defRPr sz="933"/>
            </a:lvl5pPr>
            <a:lvl6pPr indent="-228600" lvl="5" marL="2743200" algn="l">
              <a:lnSpc>
                <a:spcPct val="100000"/>
              </a:lnSpc>
              <a:spcBef>
                <a:spcPts val="1067"/>
              </a:spcBef>
              <a:spcAft>
                <a:spcPts val="0"/>
              </a:spcAft>
              <a:buSzPts val="500"/>
              <a:buNone/>
              <a:defRPr sz="933"/>
            </a:lvl6pPr>
            <a:lvl7pPr indent="-228600" lvl="6" marL="3200400" algn="l">
              <a:lnSpc>
                <a:spcPct val="100000"/>
              </a:lnSpc>
              <a:spcBef>
                <a:spcPts val="1067"/>
              </a:spcBef>
              <a:spcAft>
                <a:spcPts val="0"/>
              </a:spcAft>
              <a:buSzPts val="500"/>
              <a:buNone/>
              <a:defRPr sz="933"/>
            </a:lvl7pPr>
            <a:lvl8pPr indent="-228600" lvl="7" marL="3657600" algn="l">
              <a:lnSpc>
                <a:spcPct val="100000"/>
              </a:lnSpc>
              <a:spcBef>
                <a:spcPts val="1067"/>
              </a:spcBef>
              <a:spcAft>
                <a:spcPts val="0"/>
              </a:spcAft>
              <a:buSzPts val="500"/>
              <a:buNone/>
              <a:defRPr sz="933"/>
            </a:lvl8pPr>
            <a:lvl9pPr indent="-228600" lvl="8" marL="4114800" algn="l">
              <a:lnSpc>
                <a:spcPct val="100000"/>
              </a:lnSpc>
              <a:spcBef>
                <a:spcPts val="1067"/>
              </a:spcBef>
              <a:spcAft>
                <a:spcPts val="0"/>
              </a:spcAft>
              <a:buSzPts val="500"/>
              <a:buNone/>
              <a:defRPr sz="933"/>
            </a:lvl9pPr>
          </a:lstStyle>
          <a:p/>
        </p:txBody>
      </p:sp>
      <p:sp>
        <p:nvSpPr>
          <p:cNvPr id="108" name="Google Shape;108;p16"/>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16"/>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16"/>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1" name="Google Shape;111;p16"/>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blipFill>
          <a:blip r:embed="rId2">
            <a:alphaModFix/>
          </a:blip>
          <a:stretch>
            <a:fillRect/>
          </a:stretch>
        </a:blipFill>
      </p:bgPr>
    </p:bg>
    <p:spTree>
      <p:nvGrpSpPr>
        <p:cNvPr id="112" name="Shape 112"/>
        <p:cNvGrpSpPr/>
        <p:nvPr/>
      </p:nvGrpSpPr>
      <p:grpSpPr>
        <a:xfrm>
          <a:off x="0" y="0"/>
          <a:ext cx="0" cy="0"/>
          <a:chOff x="0" y="0"/>
          <a:chExt cx="0" cy="0"/>
        </a:xfrm>
      </p:grpSpPr>
      <p:grpSp>
        <p:nvGrpSpPr>
          <p:cNvPr id="113" name="Google Shape;113;p17"/>
          <p:cNvGrpSpPr/>
          <p:nvPr/>
        </p:nvGrpSpPr>
        <p:grpSpPr>
          <a:xfrm>
            <a:off x="0" y="1"/>
            <a:ext cx="12192000" cy="6860799"/>
            <a:chOff x="0" y="0"/>
            <a:chExt cx="9144000" cy="6860799"/>
          </a:xfrm>
        </p:grpSpPr>
        <p:sp>
          <p:nvSpPr>
            <p:cNvPr id="114" name="Google Shape;114;p17"/>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5" name="Google Shape;115;p17"/>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6" name="Google Shape;116;p17"/>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7" name="Google Shape;117;p17"/>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8" name="Google Shape;118;p17"/>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19" name="Google Shape;119;p17"/>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0" name="Google Shape;120;p17"/>
            <p:cNvSpPr/>
            <p:nvPr/>
          </p:nvSpPr>
          <p:spPr>
            <a:xfrm rot="4966657">
              <a:off x="4673044" y="5107507"/>
              <a:ext cx="2377690" cy="317746"/>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1" name="Google Shape;121;p17"/>
            <p:cNvSpPr/>
            <p:nvPr/>
          </p:nvSpPr>
          <p:spPr>
            <a:xfrm rot="5400000">
              <a:off x="1299307" y="1765596"/>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2" name="Google Shape;122;p17"/>
            <p:cNvSpPr/>
            <p:nvPr/>
          </p:nvSpPr>
          <p:spPr>
            <a:xfrm>
              <a:off x="414867" y="402165"/>
              <a:ext cx="46107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3" name="Google Shape;123;p17"/>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4" name="Google Shape;124;p17"/>
          <p:cNvSpPr txBox="1"/>
          <p:nvPr>
            <p:ph type="title"/>
          </p:nvPr>
        </p:nvSpPr>
        <p:spPr>
          <a:xfrm rot="5400000">
            <a:off x="6657556" y="3015599"/>
            <a:ext cx="4572000" cy="14364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17"/>
          <p:cNvSpPr txBox="1"/>
          <p:nvPr>
            <p:ph idx="1" type="body"/>
          </p:nvPr>
        </p:nvSpPr>
        <p:spPr>
          <a:xfrm rot="5400000">
            <a:off x="1814099" y="788999"/>
            <a:ext cx="4572000" cy="58896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1067"/>
              </a:spcBef>
              <a:spcAft>
                <a:spcPts val="0"/>
              </a:spcAft>
              <a:buSzPts val="1100"/>
              <a:buChar char="►"/>
              <a:defRPr/>
            </a:lvl1pPr>
            <a:lvl2pPr indent="-298450" lvl="1" marL="914400" algn="l">
              <a:lnSpc>
                <a:spcPct val="100000"/>
              </a:lnSpc>
              <a:spcBef>
                <a:spcPts val="1067"/>
              </a:spcBef>
              <a:spcAft>
                <a:spcPts val="0"/>
              </a:spcAft>
              <a:buSzPts val="1100"/>
              <a:buChar char="►"/>
              <a:defRPr/>
            </a:lvl2pPr>
            <a:lvl3pPr indent="-298450" lvl="2" marL="1371600" algn="l">
              <a:lnSpc>
                <a:spcPct val="100000"/>
              </a:lnSpc>
              <a:spcBef>
                <a:spcPts val="1067"/>
              </a:spcBef>
              <a:spcAft>
                <a:spcPts val="0"/>
              </a:spcAft>
              <a:buSzPts val="1100"/>
              <a:buChar char="►"/>
              <a:defRPr/>
            </a:lvl3pPr>
            <a:lvl4pPr indent="-298450" lvl="3" marL="1828800" algn="l">
              <a:lnSpc>
                <a:spcPct val="100000"/>
              </a:lnSpc>
              <a:spcBef>
                <a:spcPts val="1067"/>
              </a:spcBef>
              <a:spcAft>
                <a:spcPts val="0"/>
              </a:spcAft>
              <a:buSzPts val="1100"/>
              <a:buChar char="►"/>
              <a:defRPr/>
            </a:lvl4pPr>
            <a:lvl5pPr indent="-298450" lvl="4" marL="2286000" algn="l">
              <a:lnSpc>
                <a:spcPct val="100000"/>
              </a:lnSpc>
              <a:spcBef>
                <a:spcPts val="1067"/>
              </a:spcBef>
              <a:spcAft>
                <a:spcPts val="0"/>
              </a:spcAft>
              <a:buSzPts val="1100"/>
              <a:buChar char="►"/>
              <a:defRPr/>
            </a:lvl5pPr>
            <a:lvl6pPr indent="-298450" lvl="5" marL="2743200" algn="l">
              <a:lnSpc>
                <a:spcPct val="100000"/>
              </a:lnSpc>
              <a:spcBef>
                <a:spcPts val="1067"/>
              </a:spcBef>
              <a:spcAft>
                <a:spcPts val="0"/>
              </a:spcAft>
              <a:buSzPts val="1100"/>
              <a:buChar char="►"/>
              <a:defRPr/>
            </a:lvl6pPr>
            <a:lvl7pPr indent="-298450" lvl="6" marL="3200400" algn="l">
              <a:lnSpc>
                <a:spcPct val="100000"/>
              </a:lnSpc>
              <a:spcBef>
                <a:spcPts val="1067"/>
              </a:spcBef>
              <a:spcAft>
                <a:spcPts val="0"/>
              </a:spcAft>
              <a:buSzPts val="1100"/>
              <a:buChar char="►"/>
              <a:defRPr/>
            </a:lvl7pPr>
            <a:lvl8pPr indent="-298450" lvl="7" marL="3657600" algn="l">
              <a:lnSpc>
                <a:spcPct val="100000"/>
              </a:lnSpc>
              <a:spcBef>
                <a:spcPts val="1067"/>
              </a:spcBef>
              <a:spcAft>
                <a:spcPts val="0"/>
              </a:spcAft>
              <a:buSzPts val="1100"/>
              <a:buChar char="►"/>
              <a:defRPr/>
            </a:lvl8pPr>
            <a:lvl9pPr indent="-298450" lvl="8" marL="4114800" algn="l">
              <a:lnSpc>
                <a:spcPct val="100000"/>
              </a:lnSpc>
              <a:spcBef>
                <a:spcPts val="1067"/>
              </a:spcBef>
              <a:spcAft>
                <a:spcPts val="0"/>
              </a:spcAft>
              <a:buSzPts val="1100"/>
              <a:buChar char="►"/>
              <a:defRPr/>
            </a:lvl9pPr>
          </a:lstStyle>
          <a:p/>
        </p:txBody>
      </p:sp>
      <p:sp>
        <p:nvSpPr>
          <p:cNvPr id="126" name="Google Shape;126;p17"/>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17"/>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17"/>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9" name="Google Shape;129;p17"/>
          <p:cNvSpPr txBox="1"/>
          <p:nvPr>
            <p:ph idx="12" type="sldNum"/>
          </p:nvPr>
        </p:nvSpPr>
        <p:spPr>
          <a:xfrm>
            <a:off x="10355237" y="295731"/>
            <a:ext cx="838400" cy="7676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grpSp>
        <p:nvGrpSpPr>
          <p:cNvPr id="10" name="Google Shape;10;p8"/>
          <p:cNvGrpSpPr/>
          <p:nvPr/>
        </p:nvGrpSpPr>
        <p:grpSpPr>
          <a:xfrm>
            <a:off x="0" y="1"/>
            <a:ext cx="12192000" cy="6860799"/>
            <a:chOff x="0" y="0"/>
            <a:chExt cx="9144000" cy="6860799"/>
          </a:xfrm>
        </p:grpSpPr>
        <p:sp>
          <p:nvSpPr>
            <p:cNvPr id="11" name="Google Shape;11;p8"/>
            <p:cNvSpPr/>
            <p:nvPr/>
          </p:nvSpPr>
          <p:spPr>
            <a:xfrm>
              <a:off x="0" y="0"/>
              <a:ext cx="9118800" cy="6858000"/>
            </a:xfrm>
            <a:prstGeom prst="rect">
              <a:avLst/>
            </a:prstGeom>
            <a:blipFill rotWithShape="1">
              <a:blip r:embed="rId2">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2" name="Google Shape;12;p8"/>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3" name="Google Shape;13;p8"/>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4" name="Google Shape;14;p8"/>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5" name="Google Shape;15;p8"/>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6" name="Google Shape;16;p8"/>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7" name="Google Shape;17;p8"/>
            <p:cNvSpPr/>
            <p:nvPr/>
          </p:nvSpPr>
          <p:spPr>
            <a:xfrm rot="-589934">
              <a:off x="6359946" y="179029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18" name="Google Shape;18;p8"/>
            <p:cNvSpPr/>
            <p:nvPr/>
          </p:nvSpPr>
          <p:spPr>
            <a:xfrm>
              <a:off x="485023" y="1856450"/>
              <a:ext cx="8173956" cy="4535227"/>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8"/>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8"/>
          <p:cNvSpPr txBox="1"/>
          <p:nvPr>
            <p:ph type="title"/>
          </p:nvPr>
        </p:nvSpPr>
        <p:spPr>
          <a:xfrm>
            <a:off x="1155253" y="927099"/>
            <a:ext cx="8457600" cy="7100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21" name="Google Shape;21;p8"/>
          <p:cNvSpPr txBox="1"/>
          <p:nvPr>
            <p:ph idx="1" type="body"/>
          </p:nvPr>
        </p:nvSpPr>
        <p:spPr>
          <a:xfrm>
            <a:off x="1155255" y="2489200"/>
            <a:ext cx="8457600" cy="3530800"/>
          </a:xfrm>
          <a:prstGeom prst="rect">
            <a:avLst/>
          </a:prstGeom>
          <a:noFill/>
          <a:ln>
            <a:noFill/>
          </a:ln>
        </p:spPr>
        <p:txBody>
          <a:bodyPr anchorCtr="0" anchor="t" bIns="34275" lIns="68575" spcFirstLastPara="1" rIns="68575" wrap="square" tIns="34275">
            <a:normAutofit/>
          </a:bodyPr>
          <a:lstStyle>
            <a:lvl1pPr indent="-298450" lvl="0" marL="457200" marR="0" rtl="0" algn="l">
              <a:lnSpc>
                <a:spcPct val="100000"/>
              </a:lnSpc>
              <a:spcBef>
                <a:spcPts val="800"/>
              </a:spcBef>
              <a:spcAft>
                <a:spcPts val="0"/>
              </a:spcAft>
              <a:buClr>
                <a:schemeClr val="accent1"/>
              </a:buClr>
              <a:buSzPts val="1100"/>
              <a:buFont typeface="Noto Sans"/>
              <a:buChar char="►"/>
              <a:defRPr b="0" i="0" sz="1400" u="none" cap="none" strike="noStrike">
                <a:solidFill>
                  <a:srgbClr val="3F3F3F"/>
                </a:solidFill>
                <a:latin typeface="Century Gothic"/>
                <a:ea typeface="Century Gothic"/>
                <a:cs typeface="Century Gothic"/>
                <a:sym typeface="Century Gothic"/>
              </a:defRPr>
            </a:lvl1pPr>
            <a:lvl2pPr indent="-292100" lvl="1" marL="914400" marR="0" rtl="0" algn="l">
              <a:lnSpc>
                <a:spcPct val="100000"/>
              </a:lnSpc>
              <a:spcBef>
                <a:spcPts val="800"/>
              </a:spcBef>
              <a:spcAft>
                <a:spcPts val="0"/>
              </a:spcAft>
              <a:buClr>
                <a:schemeClr val="accent1"/>
              </a:buClr>
              <a:buSzPts val="1000"/>
              <a:buFont typeface="Noto Sans"/>
              <a:buChar char="►"/>
              <a:defRPr b="0" i="0" sz="1200" u="none" cap="none" strike="noStrike">
                <a:solidFill>
                  <a:srgbClr val="3F3F3F"/>
                </a:solidFill>
                <a:latin typeface="Century Gothic"/>
                <a:ea typeface="Century Gothic"/>
                <a:cs typeface="Century Gothic"/>
                <a:sym typeface="Century Gothic"/>
              </a:defRPr>
            </a:lvl2pPr>
            <a:lvl3pPr indent="-279400" lvl="2" marL="1371600" marR="0" rtl="0" algn="l">
              <a:lnSpc>
                <a:spcPct val="100000"/>
              </a:lnSpc>
              <a:spcBef>
                <a:spcPts val="800"/>
              </a:spcBef>
              <a:spcAft>
                <a:spcPts val="0"/>
              </a:spcAft>
              <a:buClr>
                <a:schemeClr val="accent1"/>
              </a:buClr>
              <a:buSzPts val="800"/>
              <a:buFont typeface="Noto Sans"/>
              <a:buChar char="►"/>
              <a:defRPr b="0" i="0" sz="1100" u="none" cap="none" strike="noStrike">
                <a:solidFill>
                  <a:srgbClr val="3F3F3F"/>
                </a:solidFill>
                <a:latin typeface="Century Gothic"/>
                <a:ea typeface="Century Gothic"/>
                <a:cs typeface="Century Gothic"/>
                <a:sym typeface="Century Gothic"/>
              </a:defRPr>
            </a:lvl3pPr>
            <a:lvl4pPr indent="-273050" lvl="3" marL="1828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4pPr>
            <a:lvl5pPr indent="-273050" lvl="4" marL="22860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5pPr>
            <a:lvl6pPr indent="-273050" lvl="5" marL="27432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6pPr>
            <a:lvl7pPr indent="-273050" lvl="6" marL="32004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7pPr>
            <a:lvl8pPr indent="-273050" lvl="7" marL="36576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8pPr>
            <a:lvl9pPr indent="-273050" lvl="8" marL="4114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22" name="Google Shape;22;p8"/>
          <p:cNvSpPr txBox="1"/>
          <p:nvPr>
            <p:ph idx="10" type="dt"/>
          </p:nvPr>
        </p:nvSpPr>
        <p:spPr>
          <a:xfrm>
            <a:off x="10052851" y="6365499"/>
            <a:ext cx="1320800" cy="228800"/>
          </a:xfrm>
          <a:prstGeom prst="rect">
            <a:avLst/>
          </a:prstGeom>
          <a:noFill/>
          <a:ln>
            <a:noFill/>
          </a:ln>
        </p:spPr>
        <p:txBody>
          <a:bodyPr anchorCtr="0" anchor="b"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3" name="Google Shape;23;p8"/>
          <p:cNvSpPr txBox="1"/>
          <p:nvPr>
            <p:ph idx="11" type="ftr"/>
          </p:nvPr>
        </p:nvSpPr>
        <p:spPr>
          <a:xfrm>
            <a:off x="787791" y="6365499"/>
            <a:ext cx="5146400" cy="2288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1" i="0" sz="933"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Century Gothic"/>
                <a:ea typeface="Century Gothic"/>
                <a:cs typeface="Century Gothic"/>
                <a:sym typeface="Century Gothic"/>
              </a:defRPr>
            </a:lvl9pPr>
          </a:lstStyle>
          <a:p/>
        </p:txBody>
      </p:sp>
      <p:sp>
        <p:nvSpPr>
          <p:cNvPr id="24" name="Google Shape;24;p8"/>
          <p:cNvSpPr/>
          <p:nvPr/>
        </p:nvSpPr>
        <p:spPr>
          <a:xfrm>
            <a:off x="10327525" y="0"/>
            <a:ext cx="914400" cy="10996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67" u="none" cap="none" strike="noStrike">
              <a:solidFill>
                <a:srgbClr val="000000"/>
              </a:solidFill>
              <a:latin typeface="Arial"/>
              <a:ea typeface="Arial"/>
              <a:cs typeface="Arial"/>
              <a:sym typeface="Arial"/>
            </a:endParaRPr>
          </a:p>
        </p:txBody>
      </p:sp>
      <p:sp>
        <p:nvSpPr>
          <p:cNvPr id="25" name="Google Shape;25;p8"/>
          <p:cNvSpPr txBox="1"/>
          <p:nvPr>
            <p:ph idx="12" type="sldNum"/>
          </p:nvPr>
        </p:nvSpPr>
        <p:spPr>
          <a:xfrm>
            <a:off x="10238155" y="295731"/>
            <a:ext cx="1055200" cy="767600"/>
          </a:xfrm>
          <a:prstGeom prst="rect">
            <a:avLst/>
          </a:prstGeom>
          <a:noFill/>
          <a:ln>
            <a:noFill/>
          </a:ln>
        </p:spPr>
        <p:txBody>
          <a:bodyPr anchorCtr="0" anchor="b"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1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pedsupport.co.uk/patient-referral-form" TargetMode="External"/><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9.png"/><Relationship Id="rId7" Type="http://schemas.openxmlformats.org/officeDocument/2006/relationships/image" Target="../media/image7.jp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saphna.co/homepage/toolkits/eating-disorder-toolkit/" TargetMode="External"/><Relationship Id="rId4" Type="http://schemas.openxmlformats.org/officeDocument/2006/relationships/hyperlink" Target="https://www.beateatingdisorders.org.uk/get-information-and-support/about-eating-disorders/" TargetMode="External"/><Relationship Id="rId5" Type="http://schemas.openxmlformats.org/officeDocument/2006/relationships/hyperlink" Target="https://anorexiafamily.com/?v=79cba1185463" TargetMode="External"/><Relationship Id="rId6" Type="http://schemas.openxmlformats.org/officeDocument/2006/relationships/hyperlink" Target="https://www.amazon.co.uk/Skills-based-Caring-Loved-Eating-Disorder/dp/1138826634" TargetMode="External"/><Relationship Id="rId7" Type="http://schemas.openxmlformats.org/officeDocument/2006/relationships/hyperlink" Target="https://www.feast-ed.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youngminds.org.uk/professional/resources/" TargetMode="External"/><Relationship Id="rId4" Type="http://schemas.openxmlformats.org/officeDocument/2006/relationships/hyperlink" Target="http://breds.org.uk/" TargetMode="External"/><Relationship Id="rId5" Type="http://schemas.openxmlformats.org/officeDocument/2006/relationships/hyperlink" Target="https://www.keep-your-head.com/" TargetMode="External"/><Relationship Id="rId6" Type="http://schemas.openxmlformats.org/officeDocument/2006/relationships/hyperlink" Target="https://www.malevoiced.com/" TargetMode="External"/><Relationship Id="rId7" Type="http://schemas.openxmlformats.org/officeDocument/2006/relationships/hyperlink" Target="https://www.beateatingdisorders.org.uk/" TargetMode="External"/><Relationship Id="rId8" Type="http://schemas.openxmlformats.org/officeDocument/2006/relationships/hyperlink" Target="https://www.cpft.nhs.uk/keeping-safe-programm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nvSpPr>
        <p:spPr>
          <a:xfrm>
            <a:off x="760793" y="3149207"/>
            <a:ext cx="9974800" cy="2784400"/>
          </a:xfrm>
          <a:prstGeom prst="rect">
            <a:avLst/>
          </a:prstGeom>
          <a:noFill/>
          <a:ln>
            <a:noFill/>
          </a:ln>
        </p:spPr>
        <p:txBody>
          <a:bodyPr anchorCtr="0" anchor="b" bIns="60925" lIns="121900" spcFirstLastPara="1" rIns="121900" wrap="square" tIns="60925">
            <a:noAutofit/>
          </a:bodyPr>
          <a:lstStyle/>
          <a:p>
            <a:pPr indent="0" lvl="0" marL="0" marR="0" rtl="0" algn="l">
              <a:spcBef>
                <a:spcPts val="0"/>
              </a:spcBef>
              <a:spcAft>
                <a:spcPts val="0"/>
              </a:spcAft>
              <a:buNone/>
            </a:pPr>
            <a:r>
              <a:rPr b="0" i="0" lang="en-GB" sz="5867" u="none" cap="none" strike="noStrike">
                <a:solidFill>
                  <a:srgbClr val="EBEBEB"/>
                </a:solidFill>
                <a:latin typeface="Century Gothic"/>
                <a:ea typeface="Century Gothic"/>
                <a:cs typeface="Century Gothic"/>
                <a:sym typeface="Century Gothic"/>
              </a:rPr>
              <a:t>What can we do to help?</a:t>
            </a:r>
            <a:endParaRPr/>
          </a:p>
          <a:p>
            <a:pPr indent="0" lvl="0" marL="0" marR="0" rtl="0" algn="l">
              <a:spcBef>
                <a:spcPts val="0"/>
              </a:spcBef>
              <a:spcAft>
                <a:spcPts val="0"/>
              </a:spcAft>
              <a:buNone/>
            </a:pPr>
            <a:r>
              <a:t/>
            </a:r>
            <a:endParaRPr b="0" i="0" sz="5867" u="none" cap="none" strike="noStrike">
              <a:solidFill>
                <a:srgbClr val="EBEBEB"/>
              </a:solidFill>
              <a:latin typeface="Century Gothic"/>
              <a:ea typeface="Century Gothic"/>
              <a:cs typeface="Century Gothic"/>
              <a:sym typeface="Century Gothic"/>
            </a:endParaRPr>
          </a:p>
          <a:p>
            <a:pPr indent="0" lvl="0" marL="0" marR="0" rtl="0" algn="l">
              <a:spcBef>
                <a:spcPts val="0"/>
              </a:spcBef>
              <a:spcAft>
                <a:spcPts val="0"/>
              </a:spcAft>
              <a:buNone/>
            </a:pPr>
            <a:r>
              <a:rPr b="0" i="0" lang="en-GB" sz="4800" u="none" cap="none" strike="noStrike">
                <a:solidFill>
                  <a:srgbClr val="EBEBEB"/>
                </a:solidFill>
                <a:latin typeface="Century Gothic"/>
                <a:ea typeface="Century Gothic"/>
                <a:cs typeface="Century Gothic"/>
                <a:sym typeface="Century Gothic"/>
              </a:rPr>
              <a:t>Eating Disorders 2</a:t>
            </a:r>
            <a:br>
              <a:rPr b="0" i="0" lang="en-GB" sz="5867" u="none" cap="none" strike="noStrike">
                <a:solidFill>
                  <a:srgbClr val="EBEBEB"/>
                </a:solidFill>
                <a:latin typeface="Century Gothic"/>
                <a:ea typeface="Century Gothic"/>
                <a:cs typeface="Century Gothic"/>
                <a:sym typeface="Century Gothic"/>
              </a:rPr>
            </a:br>
            <a:br>
              <a:rPr b="0" i="0" lang="en-GB" sz="1600" u="none" cap="none" strike="noStrike">
                <a:solidFill>
                  <a:srgbClr val="65D6A0"/>
                </a:solidFill>
                <a:latin typeface="Century Gothic"/>
                <a:ea typeface="Century Gothic"/>
                <a:cs typeface="Century Gothic"/>
                <a:sym typeface="Century Gothic"/>
              </a:rPr>
            </a:br>
            <a:r>
              <a:rPr b="0" i="0" lang="en-GB" sz="1600" u="none" cap="none" strike="noStrike">
                <a:solidFill>
                  <a:srgbClr val="65D6A0"/>
                </a:solidFill>
                <a:latin typeface="Century Gothic"/>
                <a:ea typeface="Century Gothic"/>
                <a:cs typeface="Century Gothic"/>
                <a:sym typeface="Century Gothic"/>
              </a:rPr>
              <a:t>												</a:t>
            </a:r>
            <a:br>
              <a:rPr b="0" i="0" lang="en-GB" sz="1600" u="none" cap="none" strike="noStrike">
                <a:solidFill>
                  <a:srgbClr val="65D6A0"/>
                </a:solidFill>
                <a:latin typeface="Century Gothic"/>
                <a:ea typeface="Century Gothic"/>
                <a:cs typeface="Century Gothic"/>
                <a:sym typeface="Century Gothic"/>
              </a:rPr>
            </a:br>
            <a:endParaRPr b="0" i="0" sz="1600" u="none" cap="none" strike="noStrike">
              <a:solidFill>
                <a:srgbClr val="65D6A0"/>
              </a:solidFill>
              <a:latin typeface="Century Gothic"/>
              <a:ea typeface="Century Gothic"/>
              <a:cs typeface="Century Gothic"/>
              <a:sym typeface="Century Gothic"/>
            </a:endParaRPr>
          </a:p>
        </p:txBody>
      </p:sp>
      <p:pic>
        <p:nvPicPr>
          <p:cNvPr id="215" name="Google Shape;215;p1"/>
          <p:cNvPicPr preferRelativeResize="0"/>
          <p:nvPr/>
        </p:nvPicPr>
        <p:blipFill rotWithShape="1">
          <a:blip r:embed="rId3">
            <a:alphaModFix/>
          </a:blip>
          <a:srcRect b="0" l="0" r="0" t="0"/>
          <a:stretch/>
        </p:blipFill>
        <p:spPr>
          <a:xfrm>
            <a:off x="9007355" y="4934400"/>
            <a:ext cx="2329544" cy="1219200"/>
          </a:xfrm>
          <a:prstGeom prst="rect">
            <a:avLst/>
          </a:prstGeom>
          <a:noFill/>
          <a:ln>
            <a:noFill/>
          </a:ln>
        </p:spPr>
      </p:pic>
      <p:sp>
        <p:nvSpPr>
          <p:cNvPr id="216" name="Google Shape;216;p1"/>
          <p:cNvSpPr txBox="1"/>
          <p:nvPr/>
        </p:nvSpPr>
        <p:spPr>
          <a:xfrm>
            <a:off x="1163400" y="949100"/>
            <a:ext cx="3000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300" u="sng">
                <a:solidFill>
                  <a:srgbClr val="000000"/>
                </a:solidFill>
                <a:latin typeface="Century Gothic"/>
                <a:ea typeface="Century Gothic"/>
                <a:cs typeface="Century Gothic"/>
                <a:sym typeface="Century Gothic"/>
              </a:rPr>
              <a:t>KS</a:t>
            </a:r>
            <a:r>
              <a:rPr b="1" lang="en-GB" sz="2300" u="sng">
                <a:latin typeface="Century Gothic"/>
                <a:ea typeface="Century Gothic"/>
                <a:cs typeface="Century Gothic"/>
                <a:sym typeface="Century Gothic"/>
              </a:rPr>
              <a:t>3</a:t>
            </a:r>
            <a:endParaRPr sz="2300">
              <a:solidFill>
                <a:srgbClr val="000000"/>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2"/>
          <p:cNvSpPr txBox="1"/>
          <p:nvPr/>
        </p:nvSpPr>
        <p:spPr>
          <a:xfrm>
            <a:off x="8361600" y="6447601"/>
            <a:ext cx="3245200" cy="410393"/>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None/>
            </a:pPr>
            <a:r>
              <a:rPr b="0" i="0" lang="en-GB" sz="1067" u="none" cap="none" strike="noStrike">
                <a:solidFill>
                  <a:srgbClr val="000000"/>
                </a:solidFill>
                <a:latin typeface="Century Gothic"/>
                <a:ea typeface="Century Gothic"/>
                <a:cs typeface="Century Gothic"/>
                <a:sym typeface="Century Gothic"/>
              </a:rPr>
              <a:t>Saphna, School Nursing Toolkit (2022) </a:t>
            </a:r>
            <a:endParaRPr b="0" i="0" sz="1067" u="none" cap="none" strike="noStrike">
              <a:solidFill>
                <a:srgbClr val="000000"/>
              </a:solidFill>
              <a:latin typeface="Century Gothic"/>
              <a:ea typeface="Century Gothic"/>
              <a:cs typeface="Century Gothic"/>
              <a:sym typeface="Century Gothic"/>
            </a:endParaRPr>
          </a:p>
        </p:txBody>
      </p:sp>
      <p:sp>
        <p:nvSpPr>
          <p:cNvPr id="222" name="Google Shape;222;p2"/>
          <p:cNvSpPr txBox="1"/>
          <p:nvPr/>
        </p:nvSpPr>
        <p:spPr>
          <a:xfrm>
            <a:off x="70655" y="6403864"/>
            <a:ext cx="6862000" cy="304800"/>
          </a:xfrm>
          <a:prstGeom prst="rect">
            <a:avLst/>
          </a:prstGeom>
          <a:noFill/>
          <a:ln>
            <a:noFill/>
          </a:ln>
        </p:spPr>
        <p:txBody>
          <a:bodyPr anchorCtr="0" anchor="b" bIns="60925" lIns="121900" spcFirstLastPara="1" rIns="121900" wrap="square" tIns="60925">
            <a:noAutofit/>
          </a:bodyPr>
          <a:lstStyle/>
          <a:p>
            <a:pPr indent="0" lvl="0" marL="0" marR="0" rtl="0" algn="l">
              <a:spcBef>
                <a:spcPts val="0"/>
              </a:spcBef>
              <a:spcAft>
                <a:spcPts val="0"/>
              </a:spcAft>
              <a:buNone/>
            </a:pPr>
            <a:r>
              <a:rPr b="1" i="0" lang="en-GB" sz="1067" u="none" cap="none" strike="noStrike">
                <a:solidFill>
                  <a:srgbClr val="ACD433"/>
                </a:solidFill>
                <a:latin typeface="Century Gothic"/>
                <a:ea typeface="Century Gothic"/>
                <a:cs typeface="Century Gothic"/>
                <a:sym typeface="Century Gothic"/>
              </a:rPr>
              <a:t>Registered Charity Number: 1156578</a:t>
            </a:r>
            <a:endParaRPr b="1" i="0" sz="1067"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
          <p:cNvSpPr txBox="1"/>
          <p:nvPr>
            <p:ph type="title"/>
          </p:nvPr>
        </p:nvSpPr>
        <p:spPr>
          <a:xfrm>
            <a:off x="1155253" y="695324"/>
            <a:ext cx="8457600" cy="532400"/>
          </a:xfrm>
          <a:prstGeom prst="rect">
            <a:avLst/>
          </a:prstGeom>
          <a:noFill/>
          <a:ln>
            <a:noFill/>
          </a:ln>
        </p:spPr>
        <p:txBody>
          <a:bodyPr anchorCtr="0" anchor="ctr" bIns="60925" lIns="121900" spcFirstLastPara="1" rIns="121900" wrap="square" tIns="60925">
            <a:noAutofit/>
          </a:bodyPr>
          <a:lstStyle/>
          <a:p>
            <a:pPr indent="0" lvl="0" marL="0" rtl="0" algn="l">
              <a:lnSpc>
                <a:spcPct val="100000"/>
              </a:lnSpc>
              <a:spcBef>
                <a:spcPts val="0"/>
              </a:spcBef>
              <a:spcAft>
                <a:spcPts val="0"/>
              </a:spcAft>
              <a:buSzPts val="3200"/>
              <a:buNone/>
            </a:pPr>
            <a:r>
              <a:rPr lang="en-GB"/>
              <a:t>What not to say</a:t>
            </a:r>
            <a:endParaRPr/>
          </a:p>
        </p:txBody>
      </p:sp>
      <p:sp>
        <p:nvSpPr>
          <p:cNvPr id="228" name="Google Shape;228;p3"/>
          <p:cNvSpPr txBox="1"/>
          <p:nvPr>
            <p:ph idx="11" type="ftr"/>
          </p:nvPr>
        </p:nvSpPr>
        <p:spPr>
          <a:xfrm>
            <a:off x="243524" y="6474991"/>
            <a:ext cx="5146400" cy="171600"/>
          </a:xfrm>
          <a:prstGeom prst="rect">
            <a:avLst/>
          </a:prstGeom>
          <a:noFill/>
          <a:ln>
            <a:noFill/>
          </a:ln>
        </p:spPr>
        <p:txBody>
          <a:bodyPr anchorCtr="0" anchor="b" bIns="60925" lIns="121900" spcFirstLastPara="1" rIns="121900" wrap="square" tIns="60925">
            <a:noAutofit/>
          </a:bodyPr>
          <a:lstStyle/>
          <a:p>
            <a:pPr indent="0" lvl="0" marL="0" rtl="0" algn="l">
              <a:lnSpc>
                <a:spcPct val="100000"/>
              </a:lnSpc>
              <a:spcBef>
                <a:spcPts val="0"/>
              </a:spcBef>
              <a:spcAft>
                <a:spcPts val="0"/>
              </a:spcAft>
              <a:buSzPts val="1400"/>
              <a:buNone/>
            </a:pPr>
            <a:r>
              <a:rPr lang="en-GB">
                <a:solidFill>
                  <a:srgbClr val="ACD433"/>
                </a:solidFill>
              </a:rPr>
              <a:t>Registered Charity Number: 1156578</a:t>
            </a:r>
            <a:endParaRPr>
              <a:solidFill>
                <a:srgbClr val="ACD433"/>
              </a:solidFill>
            </a:endParaRPr>
          </a:p>
        </p:txBody>
      </p:sp>
      <p:sp>
        <p:nvSpPr>
          <p:cNvPr id="229" name="Google Shape;229;p3"/>
          <p:cNvSpPr/>
          <p:nvPr/>
        </p:nvSpPr>
        <p:spPr>
          <a:xfrm>
            <a:off x="5934184" y="2096657"/>
            <a:ext cx="5799200" cy="4004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1" i="0" lang="en-GB" sz="2667" u="none" cap="none" strike="noStrike">
                <a:solidFill>
                  <a:srgbClr val="FF0000"/>
                </a:solidFill>
                <a:latin typeface="Arial"/>
                <a:ea typeface="Arial"/>
                <a:cs typeface="Arial"/>
                <a:sym typeface="Arial"/>
              </a:rPr>
              <a:t>“People would die for your figure”</a:t>
            </a:r>
            <a:endParaRPr b="0" i="0" sz="1867" u="none" cap="none" strike="noStrike">
              <a:solidFill>
                <a:srgbClr val="FF0000"/>
              </a:solidFill>
              <a:latin typeface="Arial"/>
              <a:ea typeface="Arial"/>
              <a:cs typeface="Arial"/>
              <a:sym typeface="Arial"/>
            </a:endParaRPr>
          </a:p>
        </p:txBody>
      </p:sp>
      <p:sp>
        <p:nvSpPr>
          <p:cNvPr id="230" name="Google Shape;230;p3"/>
          <p:cNvSpPr/>
          <p:nvPr/>
        </p:nvSpPr>
        <p:spPr>
          <a:xfrm>
            <a:off x="342005" y="3905680"/>
            <a:ext cx="11508000" cy="9236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1" i="0" lang="en-GB" sz="7200" u="none" cap="none" strike="noStrike">
                <a:solidFill>
                  <a:srgbClr val="262626"/>
                </a:solidFill>
                <a:latin typeface="Arial"/>
                <a:ea typeface="Arial"/>
                <a:cs typeface="Arial"/>
                <a:sym typeface="Arial"/>
              </a:rPr>
              <a:t>“Look at you, you’re fine”</a:t>
            </a:r>
            <a:endParaRPr b="0" i="0" sz="1867" u="none" cap="none" strike="noStrike">
              <a:solidFill>
                <a:srgbClr val="000000"/>
              </a:solidFill>
              <a:latin typeface="Arial"/>
              <a:ea typeface="Arial"/>
              <a:cs typeface="Arial"/>
              <a:sym typeface="Arial"/>
            </a:endParaRPr>
          </a:p>
        </p:txBody>
      </p:sp>
      <p:sp>
        <p:nvSpPr>
          <p:cNvPr id="231" name="Google Shape;231;p3"/>
          <p:cNvSpPr/>
          <p:nvPr/>
        </p:nvSpPr>
        <p:spPr>
          <a:xfrm>
            <a:off x="0" y="5336733"/>
            <a:ext cx="11721600" cy="6308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1" i="0" lang="en-GB" sz="4667" u="none" cap="none" strike="noStrike">
                <a:solidFill>
                  <a:srgbClr val="FFFF00"/>
                </a:solidFill>
                <a:latin typeface="Arial"/>
                <a:ea typeface="Arial"/>
                <a:cs typeface="Arial"/>
                <a:sym typeface="Arial"/>
              </a:rPr>
              <a:t>“You’re not thin enough to be Anorexic”</a:t>
            </a:r>
            <a:endParaRPr b="0" i="0" sz="1867" u="none" cap="none" strike="noStrike">
              <a:solidFill>
                <a:srgbClr val="FFFF00"/>
              </a:solidFill>
              <a:latin typeface="Arial"/>
              <a:ea typeface="Arial"/>
              <a:cs typeface="Arial"/>
              <a:sym typeface="Arial"/>
            </a:endParaRPr>
          </a:p>
        </p:txBody>
      </p:sp>
      <p:sp>
        <p:nvSpPr>
          <p:cNvPr id="232" name="Google Shape;232;p3"/>
          <p:cNvSpPr/>
          <p:nvPr/>
        </p:nvSpPr>
        <p:spPr>
          <a:xfrm>
            <a:off x="152743" y="2373024"/>
            <a:ext cx="10103600" cy="7080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1" i="0" lang="en-GB" sz="5333" u="none" cap="none" strike="noStrike">
                <a:solidFill>
                  <a:srgbClr val="5AA0F5"/>
                </a:solidFill>
                <a:latin typeface="Arial"/>
                <a:ea typeface="Arial"/>
                <a:cs typeface="Arial"/>
                <a:sym typeface="Arial"/>
              </a:rPr>
              <a:t>“You should eat this, not that”</a:t>
            </a:r>
            <a:endParaRPr b="0" i="0" sz="1867" u="none" cap="none" strike="noStrike">
              <a:solidFill>
                <a:srgbClr val="000000"/>
              </a:solidFill>
              <a:latin typeface="Arial"/>
              <a:ea typeface="Arial"/>
              <a:cs typeface="Arial"/>
              <a:sym typeface="Arial"/>
            </a:endParaRPr>
          </a:p>
        </p:txBody>
      </p:sp>
      <p:sp>
        <p:nvSpPr>
          <p:cNvPr id="233" name="Google Shape;233;p3"/>
          <p:cNvSpPr/>
          <p:nvPr/>
        </p:nvSpPr>
        <p:spPr>
          <a:xfrm>
            <a:off x="4457143" y="3608278"/>
            <a:ext cx="5799200" cy="4004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b="1" i="0" lang="en-GB" sz="2667" u="none" cap="none" strike="noStrike">
                <a:solidFill>
                  <a:srgbClr val="FF00FF"/>
                </a:solidFill>
                <a:latin typeface="Arial"/>
                <a:ea typeface="Arial"/>
                <a:cs typeface="Arial"/>
                <a:sym typeface="Arial"/>
              </a:rPr>
              <a:t>“You’re looking well”</a:t>
            </a:r>
            <a:endParaRPr b="0" i="0" sz="1867" u="none" cap="none" strike="noStrike">
              <a:solidFill>
                <a:srgbClr val="FF00FF"/>
              </a:solidFill>
              <a:latin typeface="Arial"/>
              <a:ea typeface="Arial"/>
              <a:cs typeface="Arial"/>
              <a:sym typeface="Arial"/>
            </a:endParaRPr>
          </a:p>
        </p:txBody>
      </p:sp>
      <p:sp>
        <p:nvSpPr>
          <p:cNvPr id="234" name="Google Shape;234;p3"/>
          <p:cNvSpPr/>
          <p:nvPr/>
        </p:nvSpPr>
        <p:spPr>
          <a:xfrm>
            <a:off x="1079168" y="5071651"/>
            <a:ext cx="6504400" cy="400400"/>
          </a:xfrm>
          <a:prstGeom prst="rect">
            <a:avLst/>
          </a:prstGeom>
          <a:noFill/>
          <a:ln>
            <a:noFill/>
          </a:ln>
        </p:spPr>
        <p:txBody>
          <a:bodyPr anchorCtr="0" anchor="t" bIns="60925" lIns="121900" spcFirstLastPara="1" rIns="121900" wrap="square" tIns="60925">
            <a:noAutofit/>
          </a:bodyPr>
          <a:lstStyle/>
          <a:p>
            <a:pPr indent="0" lvl="0" marL="0" marR="0" rtl="0" algn="ctr">
              <a:lnSpc>
                <a:spcPct val="115000"/>
              </a:lnSpc>
              <a:spcBef>
                <a:spcPts val="0"/>
              </a:spcBef>
              <a:spcAft>
                <a:spcPts val="0"/>
              </a:spcAft>
              <a:buNone/>
            </a:pPr>
            <a:r>
              <a:rPr b="1" i="0" lang="en-GB" sz="1867" u="none" cap="none" strike="noStrike">
                <a:solidFill>
                  <a:srgbClr val="9900FF"/>
                </a:solidFill>
                <a:highlight>
                  <a:srgbClr val="FFFFFF"/>
                </a:highlight>
                <a:latin typeface="Arial"/>
                <a:ea typeface="Arial"/>
                <a:cs typeface="Arial"/>
                <a:sym typeface="Arial"/>
              </a:rPr>
              <a:t>“Oh you've lost a pound, "well done" or "this is bad"</a:t>
            </a:r>
            <a:endParaRPr b="1" i="0" sz="1867" u="none" cap="none" strike="noStrike">
              <a:solidFill>
                <a:srgbClr val="9900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
          <p:cNvSpPr txBox="1"/>
          <p:nvPr>
            <p:ph type="title"/>
          </p:nvPr>
        </p:nvSpPr>
        <p:spPr>
          <a:xfrm>
            <a:off x="920047" y="929929"/>
            <a:ext cx="8564800" cy="532400"/>
          </a:xfrm>
          <a:prstGeom prst="rect">
            <a:avLst/>
          </a:prstGeom>
          <a:noFill/>
          <a:ln>
            <a:noFill/>
          </a:ln>
        </p:spPr>
        <p:txBody>
          <a:bodyPr anchorCtr="0" anchor="ctr" bIns="45700" lIns="91400" spcFirstLastPara="1" rIns="91400" wrap="square" tIns="45700">
            <a:noAutofit/>
          </a:bodyPr>
          <a:lstStyle/>
          <a:p>
            <a:pPr indent="0" lvl="0" marL="0" rtl="0" algn="l">
              <a:lnSpc>
                <a:spcPct val="100000"/>
              </a:lnSpc>
              <a:spcBef>
                <a:spcPts val="0"/>
              </a:spcBef>
              <a:spcAft>
                <a:spcPts val="0"/>
              </a:spcAft>
              <a:buSzPts val="3200"/>
              <a:buNone/>
            </a:pPr>
            <a:r>
              <a:rPr lang="en-GB"/>
              <a:t>Where can I seek help?</a:t>
            </a:r>
            <a:endParaRPr/>
          </a:p>
        </p:txBody>
      </p:sp>
      <p:sp>
        <p:nvSpPr>
          <p:cNvPr id="241" name="Google Shape;241;p5"/>
          <p:cNvSpPr txBox="1"/>
          <p:nvPr>
            <p:ph idx="1" type="body"/>
          </p:nvPr>
        </p:nvSpPr>
        <p:spPr>
          <a:xfrm>
            <a:off x="1175281" y="3992321"/>
            <a:ext cx="3065200" cy="493600"/>
          </a:xfrm>
          <a:prstGeom prst="rect">
            <a:avLst/>
          </a:prstGeom>
          <a:noFill/>
          <a:ln>
            <a:noFill/>
          </a:ln>
        </p:spPr>
        <p:txBody>
          <a:bodyPr anchorCtr="0" anchor="b" bIns="45700" lIns="91400" spcFirstLastPara="1" rIns="91400" wrap="square" tIns="45700">
            <a:noAutofit/>
          </a:bodyPr>
          <a:lstStyle/>
          <a:p>
            <a:pPr indent="0" lvl="0" marL="0" rtl="0" algn="l">
              <a:lnSpc>
                <a:spcPct val="100000"/>
              </a:lnSpc>
              <a:spcBef>
                <a:spcPts val="1000"/>
              </a:spcBef>
              <a:spcAft>
                <a:spcPts val="0"/>
              </a:spcAft>
              <a:buSzPts val="1600"/>
              <a:buNone/>
            </a:pPr>
            <a:r>
              <a:rPr lang="en-GB"/>
              <a:t>Talk about it</a:t>
            </a:r>
            <a:endParaRPr/>
          </a:p>
        </p:txBody>
      </p:sp>
      <p:sp>
        <p:nvSpPr>
          <p:cNvPr id="242" name="Google Shape;242;p5"/>
          <p:cNvSpPr txBox="1"/>
          <p:nvPr>
            <p:ph idx="3" type="body"/>
          </p:nvPr>
        </p:nvSpPr>
        <p:spPr>
          <a:xfrm>
            <a:off x="1175281" y="4485419"/>
            <a:ext cx="3064400" cy="890800"/>
          </a:xfrm>
          <a:prstGeom prst="rect">
            <a:avLst/>
          </a:prstGeom>
          <a:noFill/>
          <a:ln>
            <a:noFill/>
          </a:ln>
        </p:spPr>
        <p:txBody>
          <a:bodyPr anchorCtr="0" anchor="t" bIns="45700" lIns="91400" spcFirstLastPara="1" rIns="91400" wrap="square" tIns="45700">
            <a:normAutofit fontScale="92500" lnSpcReduction="20000"/>
          </a:bodyPr>
          <a:lstStyle/>
          <a:p>
            <a:pPr indent="0" lvl="0" marL="0" rtl="0" algn="l">
              <a:lnSpc>
                <a:spcPct val="100000"/>
              </a:lnSpc>
              <a:spcBef>
                <a:spcPts val="1000"/>
              </a:spcBef>
              <a:spcAft>
                <a:spcPts val="0"/>
              </a:spcAft>
              <a:buSzPct val="86486"/>
              <a:buNone/>
            </a:pPr>
            <a:r>
              <a:rPr lang="en-GB"/>
              <a:t>Friends</a:t>
            </a:r>
            <a:endParaRPr/>
          </a:p>
          <a:p>
            <a:pPr indent="0" lvl="0" marL="0" rtl="0" algn="l">
              <a:lnSpc>
                <a:spcPct val="100000"/>
              </a:lnSpc>
              <a:spcBef>
                <a:spcPts val="1000"/>
              </a:spcBef>
              <a:spcAft>
                <a:spcPts val="0"/>
              </a:spcAft>
              <a:buSzPct val="86486"/>
              <a:buNone/>
            </a:pPr>
            <a:r>
              <a:rPr lang="en-GB"/>
              <a:t>Family</a:t>
            </a:r>
            <a:endParaRPr/>
          </a:p>
          <a:p>
            <a:pPr indent="0" lvl="0" marL="0" rtl="0" algn="l">
              <a:lnSpc>
                <a:spcPct val="100000"/>
              </a:lnSpc>
              <a:spcBef>
                <a:spcPts val="1000"/>
              </a:spcBef>
              <a:spcAft>
                <a:spcPts val="0"/>
              </a:spcAft>
              <a:buSzPct val="86486"/>
              <a:buNone/>
            </a:pPr>
            <a:r>
              <a:rPr lang="en-GB"/>
              <a:t>School</a:t>
            </a:r>
            <a:endParaRPr/>
          </a:p>
        </p:txBody>
      </p:sp>
      <p:sp>
        <p:nvSpPr>
          <p:cNvPr id="243" name="Google Shape;243;p5"/>
          <p:cNvSpPr txBox="1"/>
          <p:nvPr>
            <p:ph idx="4" type="body"/>
          </p:nvPr>
        </p:nvSpPr>
        <p:spPr>
          <a:xfrm>
            <a:off x="4539091" y="3991947"/>
            <a:ext cx="3090400" cy="493600"/>
          </a:xfrm>
          <a:prstGeom prst="rect">
            <a:avLst/>
          </a:prstGeom>
          <a:noFill/>
          <a:ln>
            <a:noFill/>
          </a:ln>
        </p:spPr>
        <p:txBody>
          <a:bodyPr anchorCtr="0" anchor="b" bIns="45700" lIns="91400" spcFirstLastPara="1" rIns="91400" wrap="square" tIns="45700">
            <a:noAutofit/>
          </a:bodyPr>
          <a:lstStyle/>
          <a:p>
            <a:pPr indent="0" lvl="0" marL="0" rtl="0" algn="l">
              <a:lnSpc>
                <a:spcPct val="100000"/>
              </a:lnSpc>
              <a:spcBef>
                <a:spcPts val="1000"/>
              </a:spcBef>
              <a:spcAft>
                <a:spcPts val="0"/>
              </a:spcAft>
              <a:buSzPts val="1600"/>
              <a:buNone/>
            </a:pPr>
            <a:r>
              <a:rPr lang="en-GB"/>
              <a:t>Self Help</a:t>
            </a:r>
            <a:endParaRPr/>
          </a:p>
        </p:txBody>
      </p:sp>
      <p:sp>
        <p:nvSpPr>
          <p:cNvPr id="244" name="Google Shape;244;p5"/>
          <p:cNvSpPr txBox="1"/>
          <p:nvPr>
            <p:ph idx="6" type="body"/>
          </p:nvPr>
        </p:nvSpPr>
        <p:spPr>
          <a:xfrm>
            <a:off x="4539091" y="4485419"/>
            <a:ext cx="3108000" cy="890800"/>
          </a:xfrm>
          <a:prstGeom prst="rect">
            <a:avLst/>
          </a:prstGeom>
          <a:noFill/>
          <a:ln>
            <a:noFill/>
          </a:ln>
        </p:spPr>
        <p:txBody>
          <a:bodyPr anchorCtr="0" anchor="t" bIns="45700" lIns="91400" spcFirstLastPara="1" rIns="91400" wrap="square" tIns="45700">
            <a:normAutofit/>
          </a:bodyPr>
          <a:lstStyle/>
          <a:p>
            <a:pPr indent="0" lvl="0" marL="0" rtl="0" algn="l">
              <a:lnSpc>
                <a:spcPct val="100000"/>
              </a:lnSpc>
              <a:spcBef>
                <a:spcPts val="1000"/>
              </a:spcBef>
              <a:spcAft>
                <a:spcPts val="0"/>
              </a:spcAft>
              <a:buSzPts val="960"/>
              <a:buNone/>
            </a:pPr>
            <a:r>
              <a:rPr lang="en-GB"/>
              <a:t>Trusted sites only</a:t>
            </a:r>
            <a:endParaRPr/>
          </a:p>
          <a:p>
            <a:pPr indent="0" lvl="0" marL="0" rtl="0" algn="l">
              <a:lnSpc>
                <a:spcPct val="100000"/>
              </a:lnSpc>
              <a:spcBef>
                <a:spcPts val="1000"/>
              </a:spcBef>
              <a:spcAft>
                <a:spcPts val="0"/>
              </a:spcAft>
              <a:buSzPts val="960"/>
              <a:buNone/>
            </a:pPr>
            <a:r>
              <a:rPr lang="en-GB"/>
              <a:t>Involve a professional</a:t>
            </a:r>
            <a:endParaRPr/>
          </a:p>
        </p:txBody>
      </p:sp>
      <p:sp>
        <p:nvSpPr>
          <p:cNvPr id="245" name="Google Shape;245;p5"/>
          <p:cNvSpPr txBox="1"/>
          <p:nvPr>
            <p:ph idx="7" type="body"/>
          </p:nvPr>
        </p:nvSpPr>
        <p:spPr>
          <a:xfrm>
            <a:off x="7951761" y="3991947"/>
            <a:ext cx="3066000" cy="493600"/>
          </a:xfrm>
          <a:prstGeom prst="rect">
            <a:avLst/>
          </a:prstGeom>
          <a:noFill/>
          <a:ln>
            <a:noFill/>
          </a:ln>
        </p:spPr>
        <p:txBody>
          <a:bodyPr anchorCtr="0" anchor="b" bIns="45700" lIns="91400" spcFirstLastPara="1" rIns="91400" wrap="square" tIns="45700">
            <a:noAutofit/>
          </a:bodyPr>
          <a:lstStyle/>
          <a:p>
            <a:pPr indent="0" lvl="0" marL="0" rtl="0" algn="l">
              <a:lnSpc>
                <a:spcPct val="100000"/>
              </a:lnSpc>
              <a:spcBef>
                <a:spcPts val="1000"/>
              </a:spcBef>
              <a:spcAft>
                <a:spcPts val="0"/>
              </a:spcAft>
              <a:buSzPts val="1600"/>
              <a:buNone/>
            </a:pPr>
            <a:r>
              <a:rPr lang="en-GB"/>
              <a:t>Professional Help</a:t>
            </a:r>
            <a:endParaRPr/>
          </a:p>
        </p:txBody>
      </p:sp>
      <p:sp>
        <p:nvSpPr>
          <p:cNvPr id="246" name="Google Shape;246;p5"/>
          <p:cNvSpPr txBox="1"/>
          <p:nvPr>
            <p:ph idx="9" type="body"/>
          </p:nvPr>
        </p:nvSpPr>
        <p:spPr>
          <a:xfrm>
            <a:off x="7951751" y="4485409"/>
            <a:ext cx="3066000" cy="1384800"/>
          </a:xfrm>
          <a:prstGeom prst="rect">
            <a:avLst/>
          </a:prstGeom>
          <a:noFill/>
          <a:ln>
            <a:noFill/>
          </a:ln>
        </p:spPr>
        <p:txBody>
          <a:bodyPr anchorCtr="0" anchor="t" bIns="45700" lIns="91400" spcFirstLastPara="1" rIns="91400" wrap="square" tIns="45700">
            <a:normAutofit lnSpcReduction="20000"/>
          </a:bodyPr>
          <a:lstStyle/>
          <a:p>
            <a:pPr indent="0" lvl="0" marL="0" rtl="0" algn="l">
              <a:lnSpc>
                <a:spcPct val="100000"/>
              </a:lnSpc>
              <a:spcBef>
                <a:spcPts val="1000"/>
              </a:spcBef>
              <a:spcAft>
                <a:spcPts val="0"/>
              </a:spcAft>
              <a:buSzPts val="1038"/>
              <a:buNone/>
            </a:pPr>
            <a:r>
              <a:rPr lang="en-GB"/>
              <a:t>School Nurse</a:t>
            </a:r>
            <a:endParaRPr/>
          </a:p>
          <a:p>
            <a:pPr indent="0" lvl="0" marL="0" rtl="0" algn="l">
              <a:lnSpc>
                <a:spcPct val="100000"/>
              </a:lnSpc>
              <a:spcBef>
                <a:spcPts val="1000"/>
              </a:spcBef>
              <a:spcAft>
                <a:spcPts val="0"/>
              </a:spcAft>
              <a:buSzPts val="1038"/>
              <a:buNone/>
            </a:pPr>
            <a:r>
              <a:rPr lang="en-GB"/>
              <a:t>GP</a:t>
            </a:r>
            <a:endParaRPr/>
          </a:p>
          <a:p>
            <a:pPr indent="0" lvl="0" marL="0" rtl="0" algn="l">
              <a:lnSpc>
                <a:spcPct val="100000"/>
              </a:lnSpc>
              <a:spcBef>
                <a:spcPts val="1000"/>
              </a:spcBef>
              <a:spcAft>
                <a:spcPts val="0"/>
              </a:spcAft>
              <a:buSzPts val="1038"/>
              <a:buNone/>
            </a:pPr>
            <a:r>
              <a:rPr lang="en-GB"/>
              <a:t>PEDS </a:t>
            </a:r>
            <a:r>
              <a:rPr lang="en-GB" sz="1600" u="sng">
                <a:solidFill>
                  <a:schemeClr val="hlink"/>
                </a:solidFill>
                <a:latin typeface="Arial"/>
                <a:ea typeface="Arial"/>
                <a:cs typeface="Arial"/>
                <a:sym typeface="Arial"/>
                <a:hlinkClick r:id="rId3"/>
              </a:rPr>
              <a:t>Patient Referral Form | PED Support</a:t>
            </a:r>
            <a:endParaRPr/>
          </a:p>
          <a:p>
            <a:pPr indent="0" lvl="0" marL="0" rtl="0" algn="l">
              <a:lnSpc>
                <a:spcPct val="100000"/>
              </a:lnSpc>
              <a:spcBef>
                <a:spcPts val="1000"/>
              </a:spcBef>
              <a:spcAft>
                <a:spcPts val="0"/>
              </a:spcAft>
              <a:buSzPts val="1038"/>
              <a:buNone/>
            </a:pPr>
            <a:r>
              <a:rPr lang="en-GB"/>
              <a:t>CPFT</a:t>
            </a:r>
            <a:endParaRPr/>
          </a:p>
        </p:txBody>
      </p:sp>
      <p:pic>
        <p:nvPicPr>
          <p:cNvPr id="247" name="Google Shape;247;p5"/>
          <p:cNvPicPr preferRelativeResize="0"/>
          <p:nvPr/>
        </p:nvPicPr>
        <p:blipFill rotWithShape="1">
          <a:blip r:embed="rId4">
            <a:alphaModFix/>
          </a:blip>
          <a:srcRect b="0" l="0" r="0" t="0"/>
          <a:stretch/>
        </p:blipFill>
        <p:spPr>
          <a:xfrm>
            <a:off x="5000632" y="2614837"/>
            <a:ext cx="1625433" cy="1628331"/>
          </a:xfrm>
          <a:prstGeom prst="rect">
            <a:avLst/>
          </a:prstGeom>
          <a:noFill/>
          <a:ln>
            <a:noFill/>
          </a:ln>
        </p:spPr>
      </p:pic>
      <p:pic>
        <p:nvPicPr>
          <p:cNvPr id="248" name="Google Shape;248;p5"/>
          <p:cNvPicPr preferRelativeResize="0"/>
          <p:nvPr/>
        </p:nvPicPr>
        <p:blipFill rotWithShape="1">
          <a:blip r:embed="rId5">
            <a:alphaModFix/>
          </a:blip>
          <a:srcRect b="0" l="0" r="0" t="0"/>
          <a:stretch/>
        </p:blipFill>
        <p:spPr>
          <a:xfrm>
            <a:off x="8365550" y="2589602"/>
            <a:ext cx="1678797" cy="1678797"/>
          </a:xfrm>
          <a:prstGeom prst="rect">
            <a:avLst/>
          </a:prstGeom>
          <a:noFill/>
          <a:ln>
            <a:noFill/>
          </a:ln>
        </p:spPr>
      </p:pic>
      <p:pic>
        <p:nvPicPr>
          <p:cNvPr id="249" name="Google Shape;249;p5"/>
          <p:cNvPicPr preferRelativeResize="0"/>
          <p:nvPr/>
        </p:nvPicPr>
        <p:blipFill rotWithShape="1">
          <a:blip r:embed="rId6">
            <a:alphaModFix/>
          </a:blip>
          <a:srcRect b="0" l="0" r="0" t="0"/>
          <a:stretch/>
        </p:blipFill>
        <p:spPr>
          <a:xfrm>
            <a:off x="1560575" y="2589602"/>
            <a:ext cx="1681779" cy="1678796"/>
          </a:xfrm>
          <a:prstGeom prst="rect">
            <a:avLst/>
          </a:prstGeom>
          <a:noFill/>
          <a:ln>
            <a:noFill/>
          </a:ln>
        </p:spPr>
      </p:pic>
      <p:pic>
        <p:nvPicPr>
          <p:cNvPr descr="Graphical user interface, text, application&#10;&#10;Description automatically generated" id="250" name="Google Shape;250;p5"/>
          <p:cNvPicPr preferRelativeResize="0"/>
          <p:nvPr/>
        </p:nvPicPr>
        <p:blipFill rotWithShape="1">
          <a:blip r:embed="rId7">
            <a:alphaModFix/>
          </a:blip>
          <a:srcRect b="0" l="0" r="0" t="0"/>
          <a:stretch/>
        </p:blipFill>
        <p:spPr>
          <a:xfrm>
            <a:off x="7951760" y="5990372"/>
            <a:ext cx="1662861" cy="532351"/>
          </a:xfrm>
          <a:prstGeom prst="rect">
            <a:avLst/>
          </a:prstGeom>
          <a:noFill/>
          <a:ln>
            <a:noFill/>
          </a:ln>
        </p:spPr>
      </p:pic>
      <p:pic>
        <p:nvPicPr>
          <p:cNvPr id="251" name="Google Shape;251;p5"/>
          <p:cNvPicPr preferRelativeResize="0"/>
          <p:nvPr/>
        </p:nvPicPr>
        <p:blipFill rotWithShape="1">
          <a:blip r:embed="rId8">
            <a:alphaModFix/>
          </a:blip>
          <a:srcRect b="0" l="0" r="0" t="0"/>
          <a:stretch/>
        </p:blipFill>
        <p:spPr>
          <a:xfrm>
            <a:off x="10044358" y="5990378"/>
            <a:ext cx="1710163" cy="6233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
          <p:cNvSpPr txBox="1"/>
          <p:nvPr>
            <p:ph type="ctrTitle"/>
          </p:nvPr>
        </p:nvSpPr>
        <p:spPr>
          <a:xfrm>
            <a:off x="1155255" y="1666967"/>
            <a:ext cx="7890400" cy="1916400"/>
          </a:xfrm>
          <a:prstGeom prst="rect">
            <a:avLst/>
          </a:prstGeom>
          <a:noFill/>
          <a:ln>
            <a:noFill/>
          </a:ln>
        </p:spPr>
        <p:txBody>
          <a:bodyPr anchorCtr="0" anchor="b" bIns="60925" lIns="121900" spcFirstLastPara="1" rIns="121900" wrap="square" tIns="60925">
            <a:normAutofit/>
          </a:bodyPr>
          <a:lstStyle/>
          <a:p>
            <a:pPr indent="0" lvl="0" marL="0" rtl="0" algn="l">
              <a:lnSpc>
                <a:spcPct val="100000"/>
              </a:lnSpc>
              <a:spcBef>
                <a:spcPts val="0"/>
              </a:spcBef>
              <a:spcAft>
                <a:spcPts val="0"/>
              </a:spcAft>
              <a:buSzPts val="4800"/>
              <a:buNone/>
            </a:pPr>
            <a:r>
              <a:rPr lang="en-GB"/>
              <a:t>What can the school do?</a:t>
            </a:r>
            <a:endParaRPr/>
          </a:p>
        </p:txBody>
      </p:sp>
      <p:sp>
        <p:nvSpPr>
          <p:cNvPr id="258" name="Google Shape;258;p6"/>
          <p:cNvSpPr txBox="1"/>
          <p:nvPr>
            <p:ph idx="1" type="subTitle"/>
          </p:nvPr>
        </p:nvSpPr>
        <p:spPr>
          <a:xfrm>
            <a:off x="1155255" y="3583035"/>
            <a:ext cx="7890400" cy="646000"/>
          </a:xfrm>
          <a:prstGeom prst="rect">
            <a:avLst/>
          </a:prstGeom>
          <a:noFill/>
          <a:ln>
            <a:noFill/>
          </a:ln>
        </p:spPr>
        <p:txBody>
          <a:bodyPr anchorCtr="0" anchor="t" bIns="60925" lIns="121900" spcFirstLastPara="1" rIns="121900" wrap="square" tIns="60925">
            <a:normAutofit/>
          </a:bodyPr>
          <a:lstStyle/>
          <a:p>
            <a:pPr indent="-426708" lvl="0" marL="609585" rtl="0" algn="l">
              <a:lnSpc>
                <a:spcPct val="100000"/>
              </a:lnSpc>
              <a:spcBef>
                <a:spcPts val="1333"/>
              </a:spcBef>
              <a:spcAft>
                <a:spcPts val="0"/>
              </a:spcAft>
              <a:buSzPts val="144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4"/>
          <p:cNvSpPr txBox="1"/>
          <p:nvPr/>
        </p:nvSpPr>
        <p:spPr>
          <a:xfrm>
            <a:off x="-42495" y="6553189"/>
            <a:ext cx="6861900" cy="304800"/>
          </a:xfrm>
          <a:prstGeom prst="rect">
            <a:avLst/>
          </a:prstGeom>
          <a:noFill/>
          <a:ln>
            <a:noFill/>
          </a:ln>
        </p:spPr>
        <p:txBody>
          <a:bodyPr anchorCtr="0" anchor="b" bIns="60925" lIns="121900" spcFirstLastPara="1" rIns="121900" wrap="square" tIns="60925">
            <a:noAutofit/>
          </a:bodyPr>
          <a:lstStyle/>
          <a:p>
            <a:pPr indent="0" lvl="0" marL="0" marR="0" rtl="0" algn="l">
              <a:spcBef>
                <a:spcPts val="0"/>
              </a:spcBef>
              <a:spcAft>
                <a:spcPts val="0"/>
              </a:spcAft>
              <a:buNone/>
            </a:pPr>
            <a:r>
              <a:rPr b="1" i="0" lang="en-GB" sz="967" u="none" cap="none" strike="noStrike">
                <a:solidFill>
                  <a:srgbClr val="ACD433"/>
                </a:solidFill>
                <a:latin typeface="Century Gothic"/>
                <a:ea typeface="Century Gothic"/>
                <a:cs typeface="Century Gothic"/>
                <a:sym typeface="Century Gothic"/>
              </a:rPr>
              <a:t>Registered Charity Number: 1156578</a:t>
            </a:r>
            <a:endParaRPr b="1" i="0" sz="967"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7"/>
          <p:cNvSpPr/>
          <p:nvPr/>
        </p:nvSpPr>
        <p:spPr>
          <a:xfrm>
            <a:off x="0" y="0"/>
            <a:ext cx="12192000" cy="6858000"/>
          </a:xfrm>
          <a:prstGeom prst="rect">
            <a:avLst/>
          </a:prstGeom>
          <a:blipFill rotWithShape="1">
            <a:blip r:embed="rId3">
              <a:alphaModFix/>
            </a:blip>
            <a:stretch>
              <a:fillRect b="0" l="0" r="0" t="0"/>
            </a:stretch>
          </a:blip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grpSp>
        <p:nvGrpSpPr>
          <p:cNvPr id="269" name="Google Shape;269;p7"/>
          <p:cNvGrpSpPr/>
          <p:nvPr/>
        </p:nvGrpSpPr>
        <p:grpSpPr>
          <a:xfrm>
            <a:off x="1" y="1587"/>
            <a:ext cx="12192012" cy="6856413"/>
            <a:chOff x="0" y="1587"/>
            <a:chExt cx="12192011" cy="6856413"/>
          </a:xfrm>
        </p:grpSpPr>
        <p:sp>
          <p:nvSpPr>
            <p:cNvPr id="270" name="Google Shape;270;p7"/>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71" name="Google Shape;271;p7"/>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72" name="Google Shape;272;p7"/>
            <p:cNvSpPr/>
            <p:nvPr/>
          </p:nvSpPr>
          <p:spPr>
            <a:xfrm>
              <a:off x="5713412" y="402165"/>
              <a:ext cx="6055200" cy="60537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73" name="Google Shape;273;p7"/>
            <p:cNvSpPr/>
            <p:nvPr/>
          </p:nvSpPr>
          <p:spPr>
            <a:xfrm rot="-5677505">
              <a:off x="3140479" y="1826074"/>
              <a:ext cx="3299419" cy="440920"/>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74" name="Google Shape;274;p7"/>
            <p:cNvSpPr/>
            <p:nvPr/>
          </p:nvSpPr>
          <p:spPr>
            <a:xfrm rot="-5400000">
              <a:off x="2229376" y="2801718"/>
              <a:ext cx="6053675" cy="125456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75" name="Google Shape;275;p7"/>
            <p:cNvSpPr/>
            <p:nvPr/>
          </p:nvSpPr>
          <p:spPr>
            <a:xfrm>
              <a:off x="0" y="1587"/>
              <a:ext cx="12192011"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76" name="Google Shape;276;p7"/>
          <p:cNvSpPr txBox="1"/>
          <p:nvPr>
            <p:ph type="title"/>
          </p:nvPr>
        </p:nvSpPr>
        <p:spPr>
          <a:xfrm>
            <a:off x="1154955" y="973668"/>
            <a:ext cx="2942400" cy="10204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SzPts val="2200"/>
              <a:buNone/>
            </a:pPr>
            <a:r>
              <a:rPr lang="en-GB" sz="2933"/>
              <a:t>Resources</a:t>
            </a:r>
            <a:endParaRPr sz="2933"/>
          </a:p>
        </p:txBody>
      </p:sp>
      <p:sp>
        <p:nvSpPr>
          <p:cNvPr id="277" name="Google Shape;277;p7"/>
          <p:cNvSpPr txBox="1"/>
          <p:nvPr>
            <p:ph idx="1" type="body"/>
          </p:nvPr>
        </p:nvSpPr>
        <p:spPr>
          <a:xfrm>
            <a:off x="528357" y="5782239"/>
            <a:ext cx="3133600" cy="546000"/>
          </a:xfrm>
          <a:prstGeom prst="rect">
            <a:avLst/>
          </a:prstGeom>
          <a:noFill/>
          <a:ln>
            <a:noFill/>
          </a:ln>
        </p:spPr>
        <p:txBody>
          <a:bodyPr anchorCtr="0" anchor="t" bIns="60925" lIns="121900" spcFirstLastPara="1" rIns="121900" wrap="square" tIns="60925">
            <a:normAutofit/>
          </a:bodyPr>
          <a:lstStyle/>
          <a:p>
            <a:pPr indent="-335269" lvl="0" marL="457189" rtl="0" algn="l">
              <a:lnSpc>
                <a:spcPct val="100000"/>
              </a:lnSpc>
              <a:spcBef>
                <a:spcPts val="0"/>
              </a:spcBef>
              <a:spcAft>
                <a:spcPts val="0"/>
              </a:spcAft>
              <a:buSzPts val="1440"/>
              <a:buNone/>
            </a:pPr>
            <a:r>
              <a:rPr lang="en-GB">
                <a:solidFill>
                  <a:schemeClr val="lt1"/>
                </a:solidFill>
              </a:rPr>
              <a:t>SUN Network</a:t>
            </a:r>
            <a:endParaRPr>
              <a:solidFill>
                <a:schemeClr val="lt1"/>
              </a:solidFill>
            </a:endParaRPr>
          </a:p>
        </p:txBody>
      </p:sp>
      <p:pic>
        <p:nvPicPr>
          <p:cNvPr id="278" name="Google Shape;278;p7"/>
          <p:cNvPicPr preferRelativeResize="0"/>
          <p:nvPr/>
        </p:nvPicPr>
        <p:blipFill rotWithShape="1">
          <a:blip r:embed="rId4">
            <a:alphaModFix/>
          </a:blip>
          <a:srcRect b="0" l="0" r="0" t="0"/>
          <a:stretch/>
        </p:blipFill>
        <p:spPr>
          <a:xfrm>
            <a:off x="5194607" y="1772669"/>
            <a:ext cx="2335428" cy="3312664"/>
          </a:xfrm>
          <a:prstGeom prst="rect">
            <a:avLst/>
          </a:prstGeom>
          <a:noFill/>
          <a:ln>
            <a:noFill/>
          </a:ln>
        </p:spPr>
      </p:pic>
      <p:pic>
        <p:nvPicPr>
          <p:cNvPr id="279" name="Google Shape;279;p7"/>
          <p:cNvPicPr preferRelativeResize="0"/>
          <p:nvPr/>
        </p:nvPicPr>
        <p:blipFill rotWithShape="1">
          <a:blip r:embed="rId5">
            <a:alphaModFix/>
          </a:blip>
          <a:srcRect b="0" l="0" r="0" t="0"/>
          <a:stretch/>
        </p:blipFill>
        <p:spPr>
          <a:xfrm>
            <a:off x="8472237" y="1778521"/>
            <a:ext cx="2335428" cy="3300959"/>
          </a:xfrm>
          <a:prstGeom prst="rect">
            <a:avLst/>
          </a:prstGeom>
          <a:noFill/>
          <a:ln>
            <a:noFill/>
          </a:ln>
        </p:spPr>
      </p:pic>
      <p:sp>
        <p:nvSpPr>
          <p:cNvPr id="280" name="Google Shape;280;p7"/>
          <p:cNvSpPr/>
          <p:nvPr/>
        </p:nvSpPr>
        <p:spPr>
          <a:xfrm>
            <a:off x="10437812" y="0"/>
            <a:ext cx="686000" cy="11432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1867" u="none" cap="none" strike="noStrike">
              <a:solidFill>
                <a:srgbClr val="000000"/>
              </a:solidFill>
              <a:latin typeface="Arial"/>
              <a:ea typeface="Arial"/>
              <a:cs typeface="Arial"/>
              <a:sym typeface="Arial"/>
            </a:endParaRPr>
          </a:p>
        </p:txBody>
      </p:sp>
      <p:sp>
        <p:nvSpPr>
          <p:cNvPr id="281" name="Google Shape;281;p7"/>
          <p:cNvSpPr txBox="1"/>
          <p:nvPr>
            <p:ph idx="11" type="ftr"/>
          </p:nvPr>
        </p:nvSpPr>
        <p:spPr>
          <a:xfrm>
            <a:off x="528357" y="6391839"/>
            <a:ext cx="3859600" cy="304800"/>
          </a:xfrm>
          <a:prstGeom prst="rect">
            <a:avLst/>
          </a:prstGeom>
          <a:noFill/>
          <a:ln>
            <a:noFill/>
          </a:ln>
        </p:spPr>
        <p:txBody>
          <a:bodyPr anchorCtr="0" anchor="b" bIns="60925" lIns="121900" spcFirstLastPara="1" rIns="121900" wrap="square" tIns="60925">
            <a:normAutofit/>
          </a:bodyPr>
          <a:lstStyle/>
          <a:p>
            <a:pPr indent="0" lvl="0" marL="0" rtl="0" algn="l">
              <a:lnSpc>
                <a:spcPct val="100000"/>
              </a:lnSpc>
              <a:spcBef>
                <a:spcPts val="0"/>
              </a:spcBef>
              <a:spcAft>
                <a:spcPts val="0"/>
              </a:spcAft>
              <a:buSzPts val="1400"/>
              <a:buNone/>
            </a:pPr>
            <a:r>
              <a:rPr lang="en-GB">
                <a:solidFill>
                  <a:srgbClr val="ACD433"/>
                </a:solidFill>
              </a:rPr>
              <a:t>Registered Charity Number: 1156578</a:t>
            </a:r>
            <a:endParaRPr>
              <a:solidFill>
                <a:srgbClr val="ACD43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aedbfd3070_0_0"/>
          <p:cNvSpPr txBox="1"/>
          <p:nvPr>
            <p:ph type="title"/>
          </p:nvPr>
        </p:nvSpPr>
        <p:spPr>
          <a:xfrm>
            <a:off x="1155253" y="927099"/>
            <a:ext cx="8457600" cy="710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Trusted Sites-more information</a:t>
            </a:r>
            <a:endParaRPr/>
          </a:p>
        </p:txBody>
      </p:sp>
      <p:sp>
        <p:nvSpPr>
          <p:cNvPr id="288" name="Google Shape;288;g1aedbfd3070_0_0"/>
          <p:cNvSpPr txBox="1"/>
          <p:nvPr>
            <p:ph idx="1" type="body"/>
          </p:nvPr>
        </p:nvSpPr>
        <p:spPr>
          <a:xfrm>
            <a:off x="1155255" y="2162650"/>
            <a:ext cx="8457600" cy="3530700"/>
          </a:xfrm>
          <a:prstGeom prst="rect">
            <a:avLst/>
          </a:prstGeom>
        </p:spPr>
        <p:txBody>
          <a:bodyPr anchorCtr="0" anchor="t" bIns="34275" lIns="68575" spcFirstLastPara="1" rIns="68575" wrap="square" tIns="34275">
            <a:noAutofit/>
          </a:bodyPr>
          <a:lstStyle/>
          <a:p>
            <a:pPr indent="-336550" lvl="0" marL="457200" rtl="0" algn="l">
              <a:spcBef>
                <a:spcPts val="800"/>
              </a:spcBef>
              <a:spcAft>
                <a:spcPts val="0"/>
              </a:spcAft>
              <a:buSzPts val="1700"/>
              <a:buFont typeface="Arial"/>
              <a:buChar char="►"/>
            </a:pPr>
            <a:r>
              <a:rPr lang="en-GB" sz="1700" u="sng">
                <a:solidFill>
                  <a:srgbClr val="ACD433"/>
                </a:solidFill>
                <a:latin typeface="Arial"/>
                <a:ea typeface="Arial"/>
                <a:cs typeface="Arial"/>
                <a:sym typeface="Arial"/>
                <a:hlinkClick r:id="rId3">
                  <a:extLst>
                    <a:ext uri="{A12FA001-AC4F-418D-AE19-62706E023703}">
                      <ahyp:hlinkClr val="tx"/>
                    </a:ext>
                  </a:extLst>
                </a:hlinkClick>
              </a:rPr>
              <a:t>Eating Disorder Toolkit | SAPHNA – School And Public Health Nurses Association</a:t>
            </a:r>
            <a:endParaRPr sz="1700" u="sng">
              <a:solidFill>
                <a:srgbClr val="ACD433"/>
              </a:solidFill>
              <a:latin typeface="Arial"/>
              <a:ea typeface="Arial"/>
              <a:cs typeface="Arial"/>
              <a:sym typeface="Arial"/>
            </a:endParaRPr>
          </a:p>
          <a:p>
            <a:pPr indent="0" lvl="0" marL="457200" rtl="0" algn="l">
              <a:spcBef>
                <a:spcPts val="800"/>
              </a:spcBef>
              <a:spcAft>
                <a:spcPts val="0"/>
              </a:spcAft>
              <a:buNone/>
            </a:pPr>
            <a:r>
              <a:t/>
            </a:r>
            <a:endParaRPr sz="1700" u="sng">
              <a:solidFill>
                <a:srgbClr val="ACD433"/>
              </a:solidFill>
              <a:latin typeface="Arial"/>
              <a:ea typeface="Arial"/>
              <a:cs typeface="Arial"/>
              <a:sym typeface="Arial"/>
            </a:endParaRPr>
          </a:p>
          <a:p>
            <a:pPr indent="-336550" lvl="0" marL="457200" rtl="0" algn="l">
              <a:spcBef>
                <a:spcPts val="800"/>
              </a:spcBef>
              <a:spcAft>
                <a:spcPts val="0"/>
              </a:spcAft>
              <a:buSzPts val="1700"/>
              <a:buFont typeface="Arial"/>
              <a:buChar char="►"/>
            </a:pPr>
            <a:r>
              <a:rPr lang="en-GB" sz="1700" u="sng">
                <a:solidFill>
                  <a:srgbClr val="ACD433"/>
                </a:solidFill>
                <a:latin typeface="Arial"/>
                <a:ea typeface="Arial"/>
                <a:cs typeface="Arial"/>
                <a:sym typeface="Arial"/>
                <a:hlinkClick r:id="rId4">
                  <a:extLst>
                    <a:ext uri="{A12FA001-AC4F-418D-AE19-62706E023703}">
                      <ahyp:hlinkClr val="tx"/>
                    </a:ext>
                  </a:extLst>
                </a:hlinkClick>
              </a:rPr>
              <a:t>Learn about eating disorders - Beat (beateatingdisorders.org.uk)</a:t>
            </a:r>
            <a:endParaRPr sz="1700">
              <a:solidFill>
                <a:schemeClr val="dk1"/>
              </a:solidFill>
            </a:endParaRPr>
          </a:p>
          <a:p>
            <a:pPr indent="0" lvl="0" marL="457200" rtl="0" algn="l">
              <a:spcBef>
                <a:spcPts val="800"/>
              </a:spcBef>
              <a:spcAft>
                <a:spcPts val="0"/>
              </a:spcAft>
              <a:buNone/>
            </a:pPr>
            <a:r>
              <a:t/>
            </a:r>
            <a:endParaRPr sz="1700">
              <a:solidFill>
                <a:schemeClr val="dk1"/>
              </a:solidFill>
            </a:endParaRPr>
          </a:p>
          <a:p>
            <a:pPr indent="-336550" lvl="0" marL="457200" rtl="0" algn="l">
              <a:lnSpc>
                <a:spcPct val="80000"/>
              </a:lnSpc>
              <a:spcBef>
                <a:spcPts val="0"/>
              </a:spcBef>
              <a:spcAft>
                <a:spcPts val="0"/>
              </a:spcAft>
              <a:buSzPts val="1700"/>
              <a:buChar char="►"/>
            </a:pPr>
            <a:r>
              <a:rPr lang="en-GB" sz="1700">
                <a:solidFill>
                  <a:schemeClr val="dk1"/>
                </a:solidFill>
              </a:rPr>
              <a:t>Eva Musby </a:t>
            </a:r>
            <a:r>
              <a:rPr lang="en-GB" sz="1700" u="sng">
                <a:solidFill>
                  <a:schemeClr val="accent1"/>
                </a:solidFill>
                <a:hlinkClick r:id="rId5">
                  <a:extLst>
                    <a:ext uri="{A12FA001-AC4F-418D-AE19-62706E023703}">
                      <ahyp:hlinkClr val="tx"/>
                    </a:ext>
                  </a:extLst>
                </a:hlinkClick>
              </a:rPr>
              <a:t>https://anorexiafamily.com/?v=79cba1185463</a:t>
            </a:r>
            <a:endParaRPr sz="1700" u="sng">
              <a:solidFill>
                <a:schemeClr val="accent1"/>
              </a:solidFill>
            </a:endParaRPr>
          </a:p>
          <a:p>
            <a:pPr indent="0" lvl="0" marL="457200" rtl="0" algn="l">
              <a:lnSpc>
                <a:spcPct val="80000"/>
              </a:lnSpc>
              <a:spcBef>
                <a:spcPts val="0"/>
              </a:spcBef>
              <a:spcAft>
                <a:spcPts val="0"/>
              </a:spcAft>
              <a:buNone/>
            </a:pPr>
            <a:r>
              <a:t/>
            </a:r>
            <a:endParaRPr sz="1700" u="sng">
              <a:solidFill>
                <a:schemeClr val="accent1"/>
              </a:solidFill>
            </a:endParaRPr>
          </a:p>
          <a:p>
            <a:pPr indent="-336550" lvl="0" marL="457200" rtl="0" algn="l">
              <a:lnSpc>
                <a:spcPct val="80000"/>
              </a:lnSpc>
              <a:spcBef>
                <a:spcPts val="0"/>
              </a:spcBef>
              <a:spcAft>
                <a:spcPts val="0"/>
              </a:spcAft>
              <a:buSzPts val="1700"/>
              <a:buChar char="►"/>
            </a:pPr>
            <a:r>
              <a:rPr lang="en-GB" sz="1700">
                <a:solidFill>
                  <a:schemeClr val="dk1"/>
                </a:solidFill>
              </a:rPr>
              <a:t>Janet Treasure- Book, Skills Based Caring For a Loved One with an Eating Disorder </a:t>
            </a:r>
            <a:r>
              <a:rPr lang="en-GB" sz="1700" u="sng">
                <a:solidFill>
                  <a:schemeClr val="accent1"/>
                </a:solidFill>
                <a:hlinkClick r:id="rId6">
                  <a:extLst>
                    <a:ext uri="{A12FA001-AC4F-418D-AE19-62706E023703}">
                      <ahyp:hlinkClr val="tx"/>
                    </a:ext>
                  </a:extLst>
                </a:hlinkClick>
              </a:rPr>
              <a:t>https://www.amazon.co.uk/Skills-based-Caring-Loved-Eating-Disorder/dp/1138826634</a:t>
            </a:r>
            <a:endParaRPr sz="1700" u="sng">
              <a:solidFill>
                <a:schemeClr val="accent1"/>
              </a:solidFill>
            </a:endParaRPr>
          </a:p>
          <a:p>
            <a:pPr indent="0" lvl="0" marL="457200" rtl="0" algn="l">
              <a:lnSpc>
                <a:spcPct val="80000"/>
              </a:lnSpc>
              <a:spcBef>
                <a:spcPts val="0"/>
              </a:spcBef>
              <a:spcAft>
                <a:spcPts val="0"/>
              </a:spcAft>
              <a:buNone/>
            </a:pPr>
            <a:r>
              <a:t/>
            </a:r>
            <a:endParaRPr sz="1700" u="sng">
              <a:solidFill>
                <a:schemeClr val="accent1"/>
              </a:solidFill>
            </a:endParaRPr>
          </a:p>
          <a:p>
            <a:pPr indent="-336550" lvl="0" marL="457200" rtl="0" algn="l">
              <a:lnSpc>
                <a:spcPct val="80000"/>
              </a:lnSpc>
              <a:spcBef>
                <a:spcPts val="0"/>
              </a:spcBef>
              <a:spcAft>
                <a:spcPts val="0"/>
              </a:spcAft>
              <a:buSzPts val="1700"/>
              <a:buChar char="►"/>
            </a:pPr>
            <a:r>
              <a:rPr lang="en-GB" sz="1700">
                <a:solidFill>
                  <a:schemeClr val="dk1"/>
                </a:solidFill>
              </a:rPr>
              <a:t>FEAST - website specifically for parents </a:t>
            </a:r>
            <a:r>
              <a:rPr lang="en-GB" sz="1700" u="sng">
                <a:solidFill>
                  <a:schemeClr val="accent1"/>
                </a:solidFill>
                <a:hlinkClick r:id="rId7">
                  <a:extLst>
                    <a:ext uri="{A12FA001-AC4F-418D-AE19-62706E023703}">
                      <ahyp:hlinkClr val="tx"/>
                    </a:ext>
                  </a:extLst>
                </a:hlinkClick>
              </a:rPr>
              <a:t>https://www.feast-ed.org/</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1ffa3e1cff0_0_6"/>
          <p:cNvSpPr txBox="1"/>
          <p:nvPr>
            <p:ph type="title"/>
          </p:nvPr>
        </p:nvSpPr>
        <p:spPr>
          <a:xfrm>
            <a:off x="1155253" y="927099"/>
            <a:ext cx="8457600" cy="710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GB"/>
              <a:t>Trusted Sites-Support</a:t>
            </a:r>
            <a:endParaRPr/>
          </a:p>
        </p:txBody>
      </p:sp>
      <p:sp>
        <p:nvSpPr>
          <p:cNvPr id="295" name="Google Shape;295;g1ffa3e1cff0_0_6"/>
          <p:cNvSpPr txBox="1"/>
          <p:nvPr>
            <p:ph idx="1" type="body"/>
          </p:nvPr>
        </p:nvSpPr>
        <p:spPr>
          <a:xfrm>
            <a:off x="1155255" y="2162650"/>
            <a:ext cx="8457600" cy="3530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t/>
            </a:r>
            <a:endParaRPr sz="1700" u="sng">
              <a:solidFill>
                <a:srgbClr val="ACD433"/>
              </a:solidFill>
              <a:latin typeface="Arial"/>
              <a:ea typeface="Arial"/>
              <a:cs typeface="Arial"/>
              <a:sym typeface="Arial"/>
            </a:endParaRPr>
          </a:p>
          <a:p>
            <a:pPr indent="-336550" lvl="0" marL="457200" rtl="0" algn="l">
              <a:spcBef>
                <a:spcPts val="800"/>
              </a:spcBef>
              <a:spcAft>
                <a:spcPts val="0"/>
              </a:spcAft>
              <a:buSzPts val="1700"/>
              <a:buFont typeface="Arial"/>
              <a:buChar char="►"/>
            </a:pPr>
            <a:r>
              <a:rPr lang="en-GB" sz="1700" u="sng">
                <a:solidFill>
                  <a:srgbClr val="ACD433"/>
                </a:solidFill>
                <a:latin typeface="Arial"/>
                <a:ea typeface="Arial"/>
                <a:cs typeface="Arial"/>
                <a:sym typeface="Arial"/>
                <a:hlinkClick r:id="rId3">
                  <a:extLst>
                    <a:ext uri="{A12FA001-AC4F-418D-AE19-62706E023703}">
                      <ahyp:hlinkClr val="tx"/>
                    </a:ext>
                  </a:extLst>
                </a:hlinkClick>
              </a:rPr>
              <a:t>Mental Health Resources For Children and Young People | YoungMinds</a:t>
            </a:r>
            <a:endParaRPr sz="1700"/>
          </a:p>
          <a:p>
            <a:pPr indent="0" lvl="0" marL="457200" rtl="0" algn="l">
              <a:spcBef>
                <a:spcPts val="800"/>
              </a:spcBef>
              <a:spcAft>
                <a:spcPts val="0"/>
              </a:spcAft>
              <a:buNone/>
            </a:pPr>
            <a:r>
              <a:t/>
            </a:r>
            <a:endParaRPr sz="1700"/>
          </a:p>
          <a:p>
            <a:pPr indent="-336550" lvl="0" marL="457200" rtl="0" algn="l">
              <a:lnSpc>
                <a:spcPct val="80000"/>
              </a:lnSpc>
              <a:spcBef>
                <a:spcPts val="0"/>
              </a:spcBef>
              <a:spcAft>
                <a:spcPts val="0"/>
              </a:spcAft>
              <a:buSzPts val="1700"/>
              <a:buChar char="►"/>
            </a:pPr>
            <a:r>
              <a:rPr lang="en-GB" sz="1700"/>
              <a:t>British Eating Disorders Society BREDS </a:t>
            </a:r>
            <a:r>
              <a:rPr lang="en-GB" sz="1700" u="sng">
                <a:solidFill>
                  <a:schemeClr val="hlink"/>
                </a:solidFill>
                <a:hlinkClick r:id="rId4"/>
              </a:rPr>
              <a:t>http://breds.org.uk/</a:t>
            </a:r>
            <a:r>
              <a:rPr lang="en-GB" sz="1700"/>
              <a:t> </a:t>
            </a:r>
            <a:endParaRPr sz="1700"/>
          </a:p>
          <a:p>
            <a:pPr indent="0" lvl="0" marL="457200" rtl="0" algn="l">
              <a:lnSpc>
                <a:spcPct val="80000"/>
              </a:lnSpc>
              <a:spcBef>
                <a:spcPts val="0"/>
              </a:spcBef>
              <a:spcAft>
                <a:spcPts val="0"/>
              </a:spcAft>
              <a:buNone/>
            </a:pPr>
            <a:r>
              <a:t/>
            </a:r>
            <a:endParaRPr sz="1700"/>
          </a:p>
          <a:p>
            <a:pPr indent="-336550" lvl="0" marL="457200" rtl="0" algn="l">
              <a:lnSpc>
                <a:spcPct val="80000"/>
              </a:lnSpc>
              <a:spcBef>
                <a:spcPts val="0"/>
              </a:spcBef>
              <a:spcAft>
                <a:spcPts val="0"/>
              </a:spcAft>
              <a:buSzPts val="1700"/>
              <a:buChar char="►"/>
            </a:pPr>
            <a:r>
              <a:rPr lang="en-GB" sz="1700"/>
              <a:t>Cambridgeshire Mental Health and Wellbeing Information </a:t>
            </a:r>
            <a:r>
              <a:rPr lang="en-GB" sz="1700" u="sng">
                <a:solidFill>
                  <a:schemeClr val="hlink"/>
                </a:solidFill>
                <a:hlinkClick r:id="rId5"/>
              </a:rPr>
              <a:t>https://www.keep-your-head.com/</a:t>
            </a:r>
            <a:r>
              <a:rPr lang="en-GB" sz="1700"/>
              <a:t> </a:t>
            </a:r>
            <a:endParaRPr sz="1700"/>
          </a:p>
          <a:p>
            <a:pPr indent="0" lvl="0" marL="457200" rtl="0" algn="l">
              <a:lnSpc>
                <a:spcPct val="80000"/>
              </a:lnSpc>
              <a:spcBef>
                <a:spcPts val="0"/>
              </a:spcBef>
              <a:spcAft>
                <a:spcPts val="0"/>
              </a:spcAft>
              <a:buNone/>
            </a:pPr>
            <a:r>
              <a:t/>
            </a:r>
            <a:endParaRPr sz="1700"/>
          </a:p>
          <a:p>
            <a:pPr indent="-336550" lvl="0" marL="457200" rtl="0" algn="l">
              <a:lnSpc>
                <a:spcPct val="80000"/>
              </a:lnSpc>
              <a:spcBef>
                <a:spcPts val="0"/>
              </a:spcBef>
              <a:spcAft>
                <a:spcPts val="0"/>
              </a:spcAft>
              <a:buSzPts val="1700"/>
              <a:buChar char="►"/>
            </a:pPr>
            <a:r>
              <a:rPr lang="en-GB" sz="1700"/>
              <a:t>Men’s Eating Disorder Charity – Male Voice </a:t>
            </a:r>
            <a:r>
              <a:rPr lang="en-GB" sz="1700" u="sng">
                <a:solidFill>
                  <a:schemeClr val="hlink"/>
                </a:solidFill>
                <a:hlinkClick r:id="rId6"/>
              </a:rPr>
              <a:t>https://www.malevoiced.com/</a:t>
            </a:r>
            <a:endParaRPr sz="1700"/>
          </a:p>
          <a:p>
            <a:pPr indent="0" lvl="0" marL="457200" rtl="0" algn="l">
              <a:lnSpc>
                <a:spcPct val="80000"/>
              </a:lnSpc>
              <a:spcBef>
                <a:spcPts val="0"/>
              </a:spcBef>
              <a:spcAft>
                <a:spcPts val="0"/>
              </a:spcAft>
              <a:buNone/>
            </a:pPr>
            <a:r>
              <a:rPr lang="en-GB" sz="1700"/>
              <a:t> </a:t>
            </a:r>
            <a:endParaRPr sz="1700"/>
          </a:p>
          <a:p>
            <a:pPr indent="-336550" lvl="0" marL="457200" rtl="0" algn="l">
              <a:lnSpc>
                <a:spcPct val="80000"/>
              </a:lnSpc>
              <a:spcBef>
                <a:spcPts val="0"/>
              </a:spcBef>
              <a:spcAft>
                <a:spcPts val="0"/>
              </a:spcAft>
              <a:buSzPts val="1700"/>
              <a:buChar char="►"/>
            </a:pPr>
            <a:r>
              <a:rPr lang="en-GB" sz="1700"/>
              <a:t>BEAT </a:t>
            </a:r>
            <a:r>
              <a:rPr lang="en-GB" sz="1700" u="sng">
                <a:solidFill>
                  <a:schemeClr val="hlink"/>
                </a:solidFill>
                <a:hlinkClick r:id="rId7"/>
              </a:rPr>
              <a:t>https://www.beateatingdisorders.org.uk/</a:t>
            </a:r>
            <a:r>
              <a:rPr lang="en-GB" sz="1700"/>
              <a:t> </a:t>
            </a:r>
            <a:endParaRPr sz="1700"/>
          </a:p>
          <a:p>
            <a:pPr indent="0" lvl="0" marL="457200" rtl="0" algn="l">
              <a:lnSpc>
                <a:spcPct val="80000"/>
              </a:lnSpc>
              <a:spcBef>
                <a:spcPts val="0"/>
              </a:spcBef>
              <a:spcAft>
                <a:spcPts val="0"/>
              </a:spcAft>
              <a:buNone/>
            </a:pPr>
            <a:r>
              <a:t/>
            </a:r>
            <a:endParaRPr sz="1700"/>
          </a:p>
          <a:p>
            <a:pPr indent="-336550" lvl="0" marL="457200" rtl="0" algn="l">
              <a:lnSpc>
                <a:spcPct val="80000"/>
              </a:lnSpc>
              <a:spcBef>
                <a:spcPts val="0"/>
              </a:spcBef>
              <a:spcAft>
                <a:spcPts val="0"/>
              </a:spcAft>
              <a:buSzPts val="1700"/>
              <a:buChar char="►"/>
            </a:pPr>
            <a:r>
              <a:rPr lang="en-GB" sz="1700"/>
              <a:t>Self-Help Podcasts and workbooks </a:t>
            </a:r>
            <a:r>
              <a:rPr lang="en-GB" sz="1700" u="sng">
                <a:solidFill>
                  <a:schemeClr val="hlink"/>
                </a:solidFill>
                <a:hlinkClick r:id="rId8"/>
              </a:rPr>
              <a:t>Keeping Safe Programme | CPFT NHS Trust</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7" ma:contentTypeDescription="Create a new document." ma:contentTypeScope="" ma:versionID="ca247f6b287b7e598d3318e4b066c29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aff399e2a8bddb4966d2fe45ede3cc99"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d89d6-2e08-4989-8255-cd9fbcc6cf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7c60d82-5ef8-4445-b524-ddfc33cd2297}" ma:internalName="TaxCatchAll" ma:showField="CatchAllData" ma:web="fec5c98a-6fc8-4a06-b367-420d10c23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05CD60-D687-4888-A359-26807506B10C}"/>
</file>

<file path=customXml/itemProps2.xml><?xml version="1.0" encoding="utf-8"?>
<ds:datastoreItem xmlns:ds="http://schemas.openxmlformats.org/officeDocument/2006/customXml" ds:itemID="{1D3FAD27-F59C-4A23-BC0E-1E7EDB7DB894}"/>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2022-12-09T10:10:40Z</dcterms:created>
  <dc:creator>Claire Hodgson</dc:creator>
</cp:coreProperties>
</file>