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Lato"/>
      <p:regular r:id="rId23"/>
      <p:bold r:id="rId24"/>
      <p:italic r:id="rId25"/>
      <p:boldItalic r:id="rId26"/>
    </p:embeddedFont>
    <p:embeddedFont>
      <p:font typeface="Century Gothic"/>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1" roundtripDataSignature="AMtx7mhbsTZoBDeX9QxcKh886+I8djAv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font" Target="fonts/Lato-boldItalic.fntdata"/><Relationship Id="rId13" Type="http://schemas.openxmlformats.org/officeDocument/2006/relationships/slide" Target="slides/slide7.xml"/><Relationship Id="rId18" Type="http://schemas.openxmlformats.org/officeDocument/2006/relationships/slide" Target="slides/slide12.xml"/><Relationship Id="rId21" Type="http://schemas.openxmlformats.org/officeDocument/2006/relationships/slide" Target="slides/slide15.xml"/><Relationship Id="rId3" Type="http://schemas.openxmlformats.org/officeDocument/2006/relationships/presProps" Target="presProps.xml"/><Relationship Id="rId25" Type="http://schemas.openxmlformats.org/officeDocument/2006/relationships/font" Target="fonts/Lato-italic.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customXml" Target="../customXml/item2.xml"/><Relationship Id="rId20" Type="http://schemas.openxmlformats.org/officeDocument/2006/relationships/slide" Target="slides/slide14.xml"/><Relationship Id="rId2" Type="http://schemas.openxmlformats.org/officeDocument/2006/relationships/viewProps" Target="viewProps.xml"/><Relationship Id="rId29" Type="http://schemas.openxmlformats.org/officeDocument/2006/relationships/font" Target="fonts/CenturyGothic-italic.fntdata"/><Relationship Id="rId16" Type="http://schemas.openxmlformats.org/officeDocument/2006/relationships/slide" Target="slides/slide10.xml"/><Relationship Id="rId24" Type="http://schemas.openxmlformats.org/officeDocument/2006/relationships/font" Target="fonts/Lato-bold.fntdata"/><Relationship Id="rId1" Type="http://schemas.openxmlformats.org/officeDocument/2006/relationships/theme" Target="theme/theme3.xml"/><Relationship Id="rId6"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customXml" Target="../customXml/item1.xml"/><Relationship Id="rId23" Type="http://schemas.openxmlformats.org/officeDocument/2006/relationships/font" Target="fonts/Lato-regular.fntdata"/><Relationship Id="rId28" Type="http://schemas.openxmlformats.org/officeDocument/2006/relationships/font" Target="fonts/CenturyGothic-bold.fntdata"/><Relationship Id="rId5" Type="http://schemas.openxmlformats.org/officeDocument/2006/relationships/slideMaster" Target="slideMasters/slideMaster2.xml"/><Relationship Id="rId15" Type="http://schemas.openxmlformats.org/officeDocument/2006/relationships/slide" Target="slides/slide9.xml"/><Relationship Id="rId31" Type="http://customschemas.google.com/relationships/presentationmetadata" Target="metadata"/><Relationship Id="rId10" Type="http://schemas.openxmlformats.org/officeDocument/2006/relationships/slide" Target="slides/slide4.xml"/><Relationship Id="rId19" Type="http://schemas.openxmlformats.org/officeDocument/2006/relationships/slide" Target="slides/slide13.xml"/><Relationship Id="rId22"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 Target="slides/slide3.xml"/><Relationship Id="rId27" Type="http://schemas.openxmlformats.org/officeDocument/2006/relationships/font" Target="fonts/CenturyGothic-regular.fntdata"/><Relationship Id="rId30" Type="http://schemas.openxmlformats.org/officeDocument/2006/relationships/font" Target="fonts/CenturyGothic-boldItalic.fntdata"/><Relationship Id="rId14" Type="http://schemas.openxmlformats.org/officeDocument/2006/relationships/slide" Target="slides/slide8.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iabetes.org.uk/guide-to-diabetes/life-with-diabetes/diabulimia"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A8cU59Feao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10:notes"/>
          <p:cNvSpPr txBox="1"/>
          <p:nvPr>
            <p:ph idx="1" type="body"/>
          </p:nvPr>
        </p:nvSpPr>
        <p:spPr>
          <a:xfrm>
            <a:off x="685801" y="4400556"/>
            <a:ext cx="5486400" cy="3600600"/>
          </a:xfrm>
          <a:prstGeom prst="rect">
            <a:avLst/>
          </a:prstGeom>
          <a:noFill/>
          <a:ln>
            <a:noFill/>
          </a:ln>
        </p:spPr>
        <p:txBody>
          <a:bodyPr anchorCtr="0" anchor="t" bIns="45700" lIns="91425" spcFirstLastPara="1" rIns="91425" wrap="square" tIns="45700">
            <a:noAutofit/>
          </a:bodyPr>
          <a:lstStyle/>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Those who suffer from Bulimia are often caught in a cycle of bingeing and then compensating for food they have consumed by vomiting, taking laxatives, fasting, or exercising excessively. </a:t>
            </a:r>
            <a:endParaRPr sz="1000">
              <a:latin typeface="Arial"/>
              <a:ea typeface="Arial"/>
              <a:cs typeface="Arial"/>
              <a:sym typeface="Arial"/>
            </a:endParaRPr>
          </a:p>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Binge eating and compensatory behaviours occur at least once a week for at least 3 months. </a:t>
            </a:r>
            <a:endParaRPr sz="1000">
              <a:latin typeface="Arial"/>
              <a:ea typeface="Arial"/>
              <a:cs typeface="Arial"/>
              <a:sym typeface="Arial"/>
            </a:endParaRPr>
          </a:p>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It can affect anyone of any age, gender, or background. </a:t>
            </a:r>
            <a:endParaRPr sz="1000">
              <a:latin typeface="Arial"/>
              <a:ea typeface="Arial"/>
              <a:cs typeface="Arial"/>
              <a:sym typeface="Arial"/>
            </a:endParaRPr>
          </a:p>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Getting the person support as quickly as possible gives the sufferer the best chance for a rapid and sustained recovery.</a:t>
            </a:r>
            <a:endParaRPr sz="1000">
              <a:latin typeface="Arial"/>
              <a:ea typeface="Arial"/>
              <a:cs typeface="Arial"/>
              <a:sym typeface="Arial"/>
            </a:endParaRPr>
          </a:p>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The binge/ purge cycles can dominate the person’s daily life. </a:t>
            </a:r>
            <a:endParaRPr sz="1000">
              <a:latin typeface="Arial"/>
              <a:ea typeface="Arial"/>
              <a:cs typeface="Arial"/>
              <a:sym typeface="Arial"/>
            </a:endParaRPr>
          </a:p>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Bulimia can cause serious physical complications. For example, frequent vomiting can cause problems with the teeth, affect their electrolyte levels, and cause burst blood vessels. Laxative misuse can seriously affect the heart and digestive system. </a:t>
            </a:r>
            <a:endParaRPr sz="1000">
              <a:latin typeface="Arial"/>
              <a:ea typeface="Arial"/>
              <a:cs typeface="Arial"/>
              <a:sym typeface="Arial"/>
            </a:endParaRPr>
          </a:p>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Sufferers often appear to be a healthy weight, and often find it easy to hide their illness from others.</a:t>
            </a:r>
            <a:endParaRPr sz="1000">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t/>
            </a:r>
            <a:endParaRPr sz="10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532" name="Google Shape;532;p10:notes"/>
          <p:cNvSpPr txBox="1"/>
          <p:nvPr>
            <p:ph idx="12" type="sldNum"/>
          </p:nvPr>
        </p:nvSpPr>
        <p:spPr>
          <a:xfrm>
            <a:off x="3884615" y="8685226"/>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 name="Google Shape;558;p11:notes"/>
          <p:cNvSpPr txBox="1"/>
          <p:nvPr>
            <p:ph idx="1" type="body"/>
          </p:nvPr>
        </p:nvSpPr>
        <p:spPr>
          <a:xfrm>
            <a:off x="685801" y="4400556"/>
            <a:ext cx="5486400" cy="3600600"/>
          </a:xfrm>
          <a:prstGeom prst="rect">
            <a:avLst/>
          </a:prstGeom>
          <a:noFill/>
          <a:ln>
            <a:noFill/>
          </a:ln>
        </p:spPr>
        <p:txBody>
          <a:bodyPr anchorCtr="0" anchor="t" bIns="45700" lIns="91425" spcFirstLastPara="1" rIns="91425" wrap="square" tIns="45700">
            <a:noAutofit/>
          </a:bodyPr>
          <a:lstStyle/>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A person with binge eating disorder can experience a loss of control around food and eat large quantities of food in a short period of time on a regular basis (at least once per week for more than 3 months). </a:t>
            </a:r>
            <a:endParaRPr sz="1000">
              <a:latin typeface="Arial"/>
              <a:ea typeface="Arial"/>
              <a:cs typeface="Arial"/>
              <a:sym typeface="Arial"/>
            </a:endParaRPr>
          </a:p>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It can affect anyone of any age, gender, or background. </a:t>
            </a:r>
            <a:endParaRPr sz="1000">
              <a:latin typeface="Arial"/>
              <a:ea typeface="Arial"/>
              <a:cs typeface="Arial"/>
              <a:sym typeface="Arial"/>
            </a:endParaRPr>
          </a:p>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(BED) is not about choosing to eat a large amount of food; they are not just “overindulging”. Binges can be very distressing, and the person may find it impossible to stop even though they may want to. Some describe it as a compulsion or addiction. </a:t>
            </a:r>
            <a:endParaRPr sz="1000">
              <a:latin typeface="Arial"/>
              <a:ea typeface="Arial"/>
              <a:cs typeface="Arial"/>
              <a:sym typeface="Arial"/>
            </a:endParaRPr>
          </a:p>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The person may feel disconnected from themselves during a binge, and they may struggle to remember exactly what they consumed during the binge. </a:t>
            </a:r>
            <a:endParaRPr sz="1000">
              <a:latin typeface="Arial"/>
              <a:ea typeface="Arial"/>
              <a:cs typeface="Arial"/>
              <a:sym typeface="Arial"/>
            </a:endParaRPr>
          </a:p>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Binges may be planned, or they may be more spontaneous. </a:t>
            </a:r>
            <a:endParaRPr sz="1000">
              <a:latin typeface="Arial"/>
              <a:ea typeface="Arial"/>
              <a:cs typeface="Arial"/>
              <a:sym typeface="Arial"/>
            </a:endParaRPr>
          </a:p>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The person may experience uncomfortable feelings and / or intense negative emotions such as sadness, anger or loneliness.</a:t>
            </a:r>
            <a:endParaRPr sz="1000">
              <a:latin typeface="Arial"/>
              <a:ea typeface="Arial"/>
              <a:cs typeface="Arial"/>
              <a:sym typeface="Arial"/>
            </a:endParaRPr>
          </a:p>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The above can also be triggers for someone with BED. </a:t>
            </a:r>
            <a:endParaRPr sz="1000">
              <a:latin typeface="Arial"/>
              <a:ea typeface="Arial"/>
              <a:cs typeface="Arial"/>
              <a:sym typeface="Arial"/>
            </a:endParaRPr>
          </a:p>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Binge eating usually takes place in private, although they may eat regular meals in front of others outside their binges, or they may restrict their food outside of binges and follow strict rules about what they can consume.</a:t>
            </a:r>
            <a:endParaRPr sz="1000">
              <a:latin typeface="Arial"/>
              <a:ea typeface="Arial"/>
              <a:cs typeface="Arial"/>
              <a:sym typeface="Arial"/>
            </a:endParaRPr>
          </a:p>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Those with (BED) </a:t>
            </a:r>
            <a:r>
              <a:rPr b="1" lang="en-GB" sz="1000">
                <a:latin typeface="Arial"/>
                <a:ea typeface="Arial"/>
                <a:cs typeface="Arial"/>
                <a:sym typeface="Arial"/>
              </a:rPr>
              <a:t>DO NOT</a:t>
            </a:r>
            <a:r>
              <a:rPr lang="en-GB" sz="1000">
                <a:latin typeface="Arial"/>
                <a:ea typeface="Arial"/>
                <a:cs typeface="Arial"/>
                <a:sym typeface="Arial"/>
              </a:rPr>
              <a:t> regularly partake in self-induced vomiting or excessive exercise behaviours to rid themselves of the food that they consume (beat, undated).</a:t>
            </a:r>
            <a:endParaRPr sz="10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559" name="Google Shape;559;p11:notes"/>
          <p:cNvSpPr txBox="1"/>
          <p:nvPr>
            <p:ph idx="12" type="sldNum"/>
          </p:nvPr>
        </p:nvSpPr>
        <p:spPr>
          <a:xfrm>
            <a:off x="3884615" y="8685226"/>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5" name="Google Shape;58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For teacher information-</a:t>
            </a:r>
            <a:endParaRPr/>
          </a:p>
          <a:p>
            <a:pPr indent="0" lvl="0" marL="0" rtl="0" algn="l">
              <a:lnSpc>
                <a:spcPct val="115000"/>
              </a:lnSpc>
              <a:spcBef>
                <a:spcPts val="0"/>
              </a:spcBef>
              <a:spcAft>
                <a:spcPts val="0"/>
              </a:spcAft>
              <a:buClr>
                <a:schemeClr val="dk1"/>
              </a:buClr>
              <a:buSzPts val="1100"/>
              <a:buFont typeface="Arial"/>
              <a:buNone/>
            </a:pPr>
            <a:r>
              <a:rPr lang="en-GB" sz="1000">
                <a:solidFill>
                  <a:srgbClr val="002060"/>
                </a:solidFill>
              </a:rPr>
              <a:t>OSFED (other specified feeding or eating disorder):</a:t>
            </a:r>
            <a:endParaRPr sz="1000">
              <a:solidFill>
                <a:srgbClr val="002060"/>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rgbClr val="002060"/>
              </a:solidFill>
            </a:endParaRPr>
          </a:p>
          <a:p>
            <a:pPr indent="-291846" lvl="0" marL="457200" rtl="0" algn="l">
              <a:lnSpc>
                <a:spcPct val="115000"/>
              </a:lnSpc>
              <a:spcBef>
                <a:spcPts val="0"/>
              </a:spcBef>
              <a:spcAft>
                <a:spcPts val="0"/>
              </a:spcAft>
              <a:buClr>
                <a:schemeClr val="dk1"/>
              </a:buClr>
              <a:buSzPts val="996"/>
              <a:buChar char="●"/>
            </a:pPr>
            <a:r>
              <a:rPr lang="en-GB" sz="1000">
                <a:solidFill>
                  <a:schemeClr val="dk1"/>
                </a:solidFill>
              </a:rPr>
              <a:t>Sometimes a person’s symptoms do not fit the expected symptoms for Anorexia, Bulimia or Binge Eating Disorder, in these cases a person may be diagnosed with OSFED. </a:t>
            </a:r>
            <a:endParaRPr sz="1000">
              <a:solidFill>
                <a:schemeClr val="dk1"/>
              </a:solidFill>
            </a:endParaRPr>
          </a:p>
          <a:p>
            <a:pPr indent="-291846" lvl="0" marL="457200" rtl="0" algn="l">
              <a:lnSpc>
                <a:spcPct val="115000"/>
              </a:lnSpc>
              <a:spcBef>
                <a:spcPts val="0"/>
              </a:spcBef>
              <a:spcAft>
                <a:spcPts val="0"/>
              </a:spcAft>
              <a:buClr>
                <a:schemeClr val="dk1"/>
              </a:buClr>
              <a:buSzPts val="996"/>
              <a:buChar char="●"/>
            </a:pPr>
            <a:r>
              <a:rPr lang="en-GB" sz="1000">
                <a:solidFill>
                  <a:schemeClr val="dk1"/>
                </a:solidFill>
              </a:rPr>
              <a:t>Some examples of OSFED include atypical anorexia, bulimia nervosa (of low frequency and/ or limited duration), binge eating disorder (of low frequency and/or limited duration), purging disorder and night eating syndrome. </a:t>
            </a:r>
            <a:endParaRPr sz="1000">
              <a:solidFill>
                <a:schemeClr val="dk1"/>
              </a:solidFill>
            </a:endParaRPr>
          </a:p>
          <a:p>
            <a:pPr indent="-291846" lvl="0" marL="457200" rtl="0" algn="l">
              <a:lnSpc>
                <a:spcPct val="115000"/>
              </a:lnSpc>
              <a:spcBef>
                <a:spcPts val="0"/>
              </a:spcBef>
              <a:spcAft>
                <a:spcPts val="0"/>
              </a:spcAft>
              <a:buClr>
                <a:schemeClr val="dk1"/>
              </a:buClr>
              <a:buSzPts val="996"/>
              <a:buChar char="●"/>
            </a:pPr>
            <a:r>
              <a:rPr lang="en-GB" sz="1000">
                <a:solidFill>
                  <a:schemeClr val="dk1"/>
                </a:solidFill>
              </a:rPr>
              <a:t>People with OSFED may work hard to hide their illness and someone may have been suffering for a long time before physical symptoms start to emerge (Beat, undated). </a:t>
            </a:r>
            <a:endParaRPr sz="1000">
              <a:solidFill>
                <a:schemeClr val="dk1"/>
              </a:solidFill>
            </a:endParaRPr>
          </a:p>
          <a:p>
            <a:pPr indent="-291846" lvl="0" marL="457200" rtl="0" algn="l">
              <a:lnSpc>
                <a:spcPct val="115000"/>
              </a:lnSpc>
              <a:spcBef>
                <a:spcPts val="0"/>
              </a:spcBef>
              <a:spcAft>
                <a:spcPts val="0"/>
              </a:spcAft>
              <a:buClr>
                <a:schemeClr val="dk1"/>
              </a:buClr>
              <a:buSzPts val="996"/>
              <a:buChar char="●"/>
            </a:pPr>
            <a:r>
              <a:rPr lang="en-GB" sz="1000">
                <a:solidFill>
                  <a:schemeClr val="dk1"/>
                </a:solidFill>
              </a:rPr>
              <a:t>The term ‘OSFED’ applies primarily to people with some or most of the symptoms of Anorexia, Bulimia or Binge Eating Disorder but weight has changed very little, the person hasn’t been suffering for very long or the symptoms are not frequent / regular (DSM-V).</a:t>
            </a:r>
            <a:endParaRPr sz="1000">
              <a:solidFill>
                <a:schemeClr val="dk1"/>
              </a:solidFill>
            </a:endParaRPr>
          </a:p>
          <a:p>
            <a:pPr indent="-291846" lvl="0" marL="457200" rtl="0" algn="l">
              <a:lnSpc>
                <a:spcPct val="115000"/>
              </a:lnSpc>
              <a:spcBef>
                <a:spcPts val="0"/>
              </a:spcBef>
              <a:spcAft>
                <a:spcPts val="0"/>
              </a:spcAft>
              <a:buClr>
                <a:schemeClr val="dk1"/>
              </a:buClr>
              <a:buSzPts val="996"/>
              <a:buChar char="●"/>
            </a:pPr>
            <a:r>
              <a:rPr lang="en-GB" sz="1000">
                <a:solidFill>
                  <a:schemeClr val="dk1"/>
                </a:solidFill>
              </a:rPr>
              <a:t>Treatment involves guided self-help, support groups and talking therapies.</a:t>
            </a:r>
            <a:endParaRPr sz="1000">
              <a:solidFill>
                <a:schemeClr val="dk1"/>
              </a:solidFill>
            </a:endParaRPr>
          </a:p>
          <a:p>
            <a:pPr indent="0" lvl="0" marL="0" rtl="0" algn="l">
              <a:lnSpc>
                <a:spcPct val="115000"/>
              </a:lnSpc>
              <a:spcBef>
                <a:spcPts val="0"/>
              </a:spcBef>
              <a:spcAft>
                <a:spcPts val="0"/>
              </a:spcAft>
              <a:buClr>
                <a:schemeClr val="dk1"/>
              </a:buClr>
              <a:buSzPts val="1400"/>
              <a:buFont typeface="Arial"/>
              <a:buNone/>
            </a:pPr>
            <a:r>
              <a:t/>
            </a:r>
            <a:endParaRPr sz="1000">
              <a:solidFill>
                <a:srgbClr val="002060"/>
              </a:solidFill>
            </a:endParaRPr>
          </a:p>
          <a:p>
            <a:pPr indent="0" lvl="0" marL="0" rtl="0" algn="l">
              <a:lnSpc>
                <a:spcPct val="115000"/>
              </a:lnSpc>
              <a:spcBef>
                <a:spcPts val="0"/>
              </a:spcBef>
              <a:spcAft>
                <a:spcPts val="0"/>
              </a:spcAft>
              <a:buClr>
                <a:schemeClr val="dk1"/>
              </a:buClr>
              <a:buSzPts val="1400"/>
              <a:buFont typeface="Arial"/>
              <a:buNone/>
            </a:pPr>
            <a:r>
              <a:rPr lang="en-GB" sz="1000">
                <a:solidFill>
                  <a:srgbClr val="002060"/>
                </a:solidFill>
              </a:rPr>
              <a:t>ARFID (Avoidant / Restrictive Food Intake Disorder):</a:t>
            </a:r>
            <a:endParaRPr sz="1000">
              <a:solidFill>
                <a:srgbClr val="002060"/>
              </a:solidFill>
            </a:endParaRPr>
          </a:p>
          <a:p>
            <a:pPr indent="0" lvl="0" marL="0" rtl="0" algn="l">
              <a:lnSpc>
                <a:spcPct val="115000"/>
              </a:lnSpc>
              <a:spcBef>
                <a:spcPts val="0"/>
              </a:spcBef>
              <a:spcAft>
                <a:spcPts val="0"/>
              </a:spcAft>
              <a:buClr>
                <a:schemeClr val="dk1"/>
              </a:buClr>
              <a:buSzPts val="1400"/>
              <a:buFont typeface="Arial"/>
              <a:buNone/>
            </a:pPr>
            <a:r>
              <a:t/>
            </a:r>
            <a:endParaRPr sz="1000">
              <a:solidFill>
                <a:srgbClr val="002060"/>
              </a:solidFill>
            </a:endParaRPr>
          </a:p>
          <a:p>
            <a:pPr indent="-291846" lvl="0" marL="457200" rtl="0" algn="l">
              <a:lnSpc>
                <a:spcPct val="115000"/>
              </a:lnSpc>
              <a:spcBef>
                <a:spcPts val="0"/>
              </a:spcBef>
              <a:spcAft>
                <a:spcPts val="0"/>
              </a:spcAft>
              <a:buClr>
                <a:schemeClr val="dk1"/>
              </a:buClr>
              <a:buSzPts val="996"/>
              <a:buChar char="●"/>
            </a:pPr>
            <a:r>
              <a:rPr lang="en-GB" sz="1000">
                <a:solidFill>
                  <a:schemeClr val="dk1"/>
                </a:solidFill>
              </a:rPr>
              <a:t>Someone may be avoiding and / or restricting their food intake for several different reasons.</a:t>
            </a:r>
            <a:endParaRPr sz="1000">
              <a:solidFill>
                <a:schemeClr val="dk1"/>
              </a:solidFill>
            </a:endParaRPr>
          </a:p>
          <a:p>
            <a:pPr indent="-291846" lvl="0" marL="457200" rtl="0" algn="l">
              <a:lnSpc>
                <a:spcPct val="115000"/>
              </a:lnSpc>
              <a:spcBef>
                <a:spcPts val="0"/>
              </a:spcBef>
              <a:spcAft>
                <a:spcPts val="0"/>
              </a:spcAft>
              <a:buClr>
                <a:schemeClr val="dk1"/>
              </a:buClr>
              <a:buSzPts val="996"/>
              <a:buChar char="●"/>
            </a:pPr>
            <a:r>
              <a:rPr lang="en-GB" sz="1000">
                <a:solidFill>
                  <a:schemeClr val="dk1"/>
                </a:solidFill>
              </a:rPr>
              <a:t>They may be overly sensitive to the taste, texture, smell, or appearance of certain types of food. </a:t>
            </a:r>
            <a:endParaRPr sz="1000">
              <a:solidFill>
                <a:schemeClr val="dk1"/>
              </a:solidFill>
            </a:endParaRPr>
          </a:p>
          <a:p>
            <a:pPr indent="-291846" lvl="0" marL="457200" rtl="0" algn="l">
              <a:lnSpc>
                <a:spcPct val="115000"/>
              </a:lnSpc>
              <a:spcBef>
                <a:spcPts val="0"/>
              </a:spcBef>
              <a:spcAft>
                <a:spcPts val="0"/>
              </a:spcAft>
              <a:buClr>
                <a:schemeClr val="dk1"/>
              </a:buClr>
              <a:buSzPts val="996"/>
              <a:buChar char="●"/>
            </a:pPr>
            <a:r>
              <a:rPr lang="en-GB" sz="1000">
                <a:solidFill>
                  <a:schemeClr val="dk1"/>
                </a:solidFill>
              </a:rPr>
              <a:t>They may have had a distressing experience with food. This could be an episode of choking, vomiting, or experiencing significant abdominal pain. This can cause the person to develop feelings of fear and anxiety around food or the act of consuming food. </a:t>
            </a:r>
            <a:endParaRPr sz="1000">
              <a:solidFill>
                <a:schemeClr val="dk1"/>
              </a:solidFill>
            </a:endParaRPr>
          </a:p>
          <a:p>
            <a:pPr indent="-291846" lvl="0" marL="457200" rtl="0" algn="l">
              <a:lnSpc>
                <a:spcPct val="115000"/>
              </a:lnSpc>
              <a:spcBef>
                <a:spcPts val="0"/>
              </a:spcBef>
              <a:spcAft>
                <a:spcPts val="0"/>
              </a:spcAft>
              <a:buClr>
                <a:schemeClr val="dk1"/>
              </a:buClr>
              <a:buSzPts val="996"/>
              <a:buChar char="●"/>
            </a:pPr>
            <a:r>
              <a:rPr lang="en-GB" sz="1000">
                <a:solidFill>
                  <a:schemeClr val="dk1"/>
                </a:solidFill>
              </a:rPr>
              <a:t>The person may not be able to recognise that they are hungry in the way that someone without an E.D can / or they may have a poor appetite, or a low interest in eating, both of which can cause the person to have a reduced intake of food and therefore affect their weight (Beat, undated). </a:t>
            </a:r>
            <a:endParaRPr sz="1000">
              <a:solidFill>
                <a:schemeClr val="dk1"/>
              </a:solidFill>
            </a:endParaRPr>
          </a:p>
          <a:p>
            <a:pPr indent="-291846" lvl="0" marL="457200" rtl="0" algn="l">
              <a:lnSpc>
                <a:spcPct val="115000"/>
              </a:lnSpc>
              <a:spcBef>
                <a:spcPts val="0"/>
              </a:spcBef>
              <a:spcAft>
                <a:spcPts val="0"/>
              </a:spcAft>
              <a:buClr>
                <a:schemeClr val="dk1"/>
              </a:buClr>
              <a:buSzPts val="996"/>
              <a:buChar char="●"/>
            </a:pPr>
            <a:r>
              <a:rPr lang="en-GB" sz="1000">
                <a:solidFill>
                  <a:schemeClr val="dk1"/>
                </a:solidFill>
              </a:rPr>
              <a:t>Significant weight loss and / or nutritional deficiency.</a:t>
            </a:r>
            <a:endParaRPr sz="1000">
              <a:solidFill>
                <a:schemeClr val="dk1"/>
              </a:solidFill>
            </a:endParaRPr>
          </a:p>
          <a:p>
            <a:pPr indent="-291846" lvl="0" marL="457200" rtl="0" algn="l">
              <a:lnSpc>
                <a:spcPct val="115000"/>
              </a:lnSpc>
              <a:spcBef>
                <a:spcPts val="0"/>
              </a:spcBef>
              <a:spcAft>
                <a:spcPts val="0"/>
              </a:spcAft>
              <a:buClr>
                <a:schemeClr val="dk1"/>
              </a:buClr>
              <a:buSzPts val="996"/>
              <a:buChar char="●"/>
            </a:pPr>
            <a:r>
              <a:rPr lang="en-GB" sz="1000">
                <a:solidFill>
                  <a:schemeClr val="dk1"/>
                </a:solidFill>
              </a:rPr>
              <a:t>There is no evidence of a disturbance in the way in which one’s body weight or shape is experienced. </a:t>
            </a:r>
            <a:endParaRPr sz="1000">
              <a:solidFill>
                <a:schemeClr val="dk1"/>
              </a:solidFill>
            </a:endParaRPr>
          </a:p>
          <a:p>
            <a:pPr indent="-291846" lvl="0" marL="457200" rtl="0" algn="l">
              <a:lnSpc>
                <a:spcPct val="115000"/>
              </a:lnSpc>
              <a:spcBef>
                <a:spcPts val="0"/>
              </a:spcBef>
              <a:spcAft>
                <a:spcPts val="0"/>
              </a:spcAft>
              <a:buClr>
                <a:schemeClr val="dk1"/>
              </a:buClr>
              <a:buSzPts val="996"/>
              <a:buChar char="●"/>
            </a:pPr>
            <a:r>
              <a:rPr lang="en-GB" sz="1000">
                <a:solidFill>
                  <a:schemeClr val="dk1"/>
                </a:solidFill>
              </a:rPr>
              <a:t>ARFID is not currently included in the NICE Guidelines for Eating Disorders but it should still be taken seriously given the risks associated with this type of restrictive eating. </a:t>
            </a:r>
            <a:endParaRPr sz="1000">
              <a:solidFill>
                <a:schemeClr val="dk1"/>
              </a:solidFill>
            </a:endParaRPr>
          </a:p>
          <a:p>
            <a:pPr indent="-291846" lvl="0" marL="457200" rtl="0" algn="l">
              <a:lnSpc>
                <a:spcPct val="115000"/>
              </a:lnSpc>
              <a:spcBef>
                <a:spcPts val="0"/>
              </a:spcBef>
              <a:spcAft>
                <a:spcPts val="0"/>
              </a:spcAft>
              <a:buClr>
                <a:schemeClr val="dk1"/>
              </a:buClr>
              <a:buSzPts val="996"/>
              <a:buChar char="●"/>
            </a:pPr>
            <a:r>
              <a:rPr lang="en-GB" sz="1000">
                <a:solidFill>
                  <a:schemeClr val="dk1"/>
                </a:solidFill>
              </a:rPr>
              <a:t>Treatment options involve family-based therapy (for young people), cognitive behavioural therapy, exposure work and help with managing anxiety. Sometimes medication may be suggested to help cope with the anxiety.</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sz="1000">
                <a:solidFill>
                  <a:srgbClr val="1A1A1A"/>
                </a:solidFill>
              </a:rPr>
              <a:t>PICA</a:t>
            </a:r>
            <a:r>
              <a:rPr lang="en-GB" sz="1000">
                <a:solidFill>
                  <a:srgbClr val="1A1A1A"/>
                </a:solidFill>
              </a:rPr>
              <a:t>: </a:t>
            </a:r>
            <a:endParaRPr sz="1000">
              <a:solidFill>
                <a:srgbClr val="1A1A1A"/>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rgbClr val="1A1A1A"/>
              </a:solidFill>
            </a:endParaRPr>
          </a:p>
          <a:p>
            <a:pPr indent="-292100" lvl="0" marL="457200" rtl="0" algn="l">
              <a:lnSpc>
                <a:spcPct val="115000"/>
              </a:lnSpc>
              <a:spcBef>
                <a:spcPts val="0"/>
              </a:spcBef>
              <a:spcAft>
                <a:spcPts val="0"/>
              </a:spcAft>
              <a:buClr>
                <a:srgbClr val="1A1A1A"/>
              </a:buClr>
              <a:buSzPts val="1000"/>
              <a:buChar char="●"/>
            </a:pPr>
            <a:r>
              <a:rPr lang="en-GB" sz="1000">
                <a:solidFill>
                  <a:srgbClr val="1A1A1A"/>
                </a:solidFill>
              </a:rPr>
              <a:t>Eating foods that are not considered food. </a:t>
            </a:r>
            <a:endParaRPr sz="1000">
              <a:solidFill>
                <a:srgbClr val="1A1A1A"/>
              </a:solidFill>
            </a:endParaRPr>
          </a:p>
          <a:p>
            <a:pPr indent="-292100" lvl="0" marL="457200" rtl="0" algn="l">
              <a:lnSpc>
                <a:spcPct val="115000"/>
              </a:lnSpc>
              <a:spcBef>
                <a:spcPts val="0"/>
              </a:spcBef>
              <a:spcAft>
                <a:spcPts val="0"/>
              </a:spcAft>
              <a:buClr>
                <a:srgbClr val="1A1A1A"/>
              </a:buClr>
              <a:buSzPts val="1000"/>
              <a:buChar char="●"/>
            </a:pPr>
            <a:r>
              <a:rPr lang="en-GB" sz="1000">
                <a:solidFill>
                  <a:srgbClr val="1A1A1A"/>
                </a:solidFill>
              </a:rPr>
              <a:t>People with this disorder crave non-food substances, such as dirt, soil, soap, paper, cloth, wool, pebbles, etc.</a:t>
            </a:r>
            <a:endParaRPr sz="1000">
              <a:solidFill>
                <a:srgbClr val="1A1A1A"/>
              </a:solidFill>
            </a:endParaRPr>
          </a:p>
          <a:p>
            <a:pPr indent="0" lvl="0" marL="0" rtl="0" algn="l">
              <a:spcBef>
                <a:spcPts val="0"/>
              </a:spcBef>
              <a:spcAft>
                <a:spcPts val="0"/>
              </a:spcAft>
              <a:buClr>
                <a:schemeClr val="dk1"/>
              </a:buClr>
              <a:buSzPts val="1100"/>
              <a:buFont typeface="Arial"/>
              <a:buNone/>
            </a:pPr>
            <a:r>
              <a:t/>
            </a:r>
            <a:endParaRPr sz="1000">
              <a:solidFill>
                <a:srgbClr val="1A1A1A"/>
              </a:solidFill>
            </a:endParaRPr>
          </a:p>
          <a:p>
            <a:pPr indent="0" lvl="0" marL="0" rtl="0" algn="l">
              <a:spcBef>
                <a:spcPts val="0"/>
              </a:spcBef>
              <a:spcAft>
                <a:spcPts val="0"/>
              </a:spcAft>
              <a:buClr>
                <a:schemeClr val="dk1"/>
              </a:buClr>
              <a:buSzPts val="1100"/>
              <a:buFont typeface="Arial"/>
              <a:buNone/>
            </a:pPr>
            <a:r>
              <a:rPr b="1" lang="en-GB" sz="1000">
                <a:solidFill>
                  <a:srgbClr val="1A1A1A"/>
                </a:solidFill>
              </a:rPr>
              <a:t>Rumination</a:t>
            </a:r>
            <a:r>
              <a:rPr lang="en-GB" sz="1000">
                <a:solidFill>
                  <a:srgbClr val="1A1A1A"/>
                </a:solidFill>
              </a:rPr>
              <a:t>: </a:t>
            </a:r>
            <a:endParaRPr sz="1000">
              <a:solidFill>
                <a:srgbClr val="1A1A1A"/>
              </a:solidFill>
            </a:endParaRPr>
          </a:p>
          <a:p>
            <a:pPr indent="0" lvl="0" marL="0" rtl="0" algn="l">
              <a:spcBef>
                <a:spcPts val="0"/>
              </a:spcBef>
              <a:spcAft>
                <a:spcPts val="0"/>
              </a:spcAft>
              <a:buClr>
                <a:schemeClr val="dk1"/>
              </a:buClr>
              <a:buSzPts val="1100"/>
              <a:buFont typeface="Arial"/>
              <a:buNone/>
            </a:pPr>
            <a:r>
              <a:t/>
            </a:r>
            <a:endParaRPr sz="1000">
              <a:solidFill>
                <a:srgbClr val="1A1A1A"/>
              </a:solidFill>
            </a:endParaRPr>
          </a:p>
          <a:p>
            <a:pPr indent="-292100" lvl="0" marL="457200" rtl="0" algn="l">
              <a:spcBef>
                <a:spcPts val="0"/>
              </a:spcBef>
              <a:spcAft>
                <a:spcPts val="0"/>
              </a:spcAft>
              <a:buClr>
                <a:srgbClr val="1A1A1A"/>
              </a:buClr>
              <a:buSzPts val="1000"/>
              <a:buChar char="●"/>
            </a:pPr>
            <a:r>
              <a:rPr lang="en-GB" sz="1000">
                <a:solidFill>
                  <a:srgbClr val="1A1A1A"/>
                </a:solidFill>
              </a:rPr>
              <a:t>This is a newly classified eating disorder where an individual regurgitates the food, re-chews it, then either spits it out or re-swallows it.</a:t>
            </a:r>
            <a:endParaRPr sz="1000">
              <a:solidFill>
                <a:srgbClr val="1A1A1A"/>
              </a:solidFill>
            </a:endParaRPr>
          </a:p>
          <a:p>
            <a:pPr indent="0" lvl="0" marL="0" rtl="0" algn="l">
              <a:spcBef>
                <a:spcPts val="0"/>
              </a:spcBef>
              <a:spcAft>
                <a:spcPts val="0"/>
              </a:spcAft>
              <a:buClr>
                <a:schemeClr val="dk1"/>
              </a:buClr>
              <a:buSzPts val="1100"/>
              <a:buFont typeface="Arial"/>
              <a:buNone/>
            </a:pPr>
            <a:r>
              <a:rPr b="1" lang="en-GB" sz="1000">
                <a:solidFill>
                  <a:srgbClr val="1A1A1A"/>
                </a:solidFill>
              </a:rPr>
              <a:t>Orthorexia</a:t>
            </a:r>
            <a:r>
              <a:rPr lang="en-GB" sz="1000">
                <a:solidFill>
                  <a:srgbClr val="1A1A1A"/>
                </a:solidFill>
              </a:rPr>
              <a:t>: </a:t>
            </a:r>
            <a:endParaRPr sz="1000">
              <a:solidFill>
                <a:srgbClr val="1A1A1A"/>
              </a:solidFill>
            </a:endParaRPr>
          </a:p>
          <a:p>
            <a:pPr indent="0" lvl="0" marL="0" rtl="0" algn="l">
              <a:spcBef>
                <a:spcPts val="0"/>
              </a:spcBef>
              <a:spcAft>
                <a:spcPts val="0"/>
              </a:spcAft>
              <a:buClr>
                <a:schemeClr val="dk1"/>
              </a:buClr>
              <a:buSzPts val="1100"/>
              <a:buFont typeface="Arial"/>
              <a:buNone/>
            </a:pPr>
            <a:r>
              <a:t/>
            </a:r>
            <a:endParaRPr sz="1000">
              <a:solidFill>
                <a:srgbClr val="1A1A1A"/>
              </a:solidFill>
            </a:endParaRPr>
          </a:p>
          <a:p>
            <a:pPr indent="-292100" lvl="0" marL="457200" rtl="0" algn="l">
              <a:spcBef>
                <a:spcPts val="0"/>
              </a:spcBef>
              <a:spcAft>
                <a:spcPts val="0"/>
              </a:spcAft>
              <a:buClr>
                <a:srgbClr val="1A1A1A"/>
              </a:buClr>
              <a:buSzPts val="1000"/>
              <a:buChar char="●"/>
            </a:pPr>
            <a:r>
              <a:rPr lang="en-GB" sz="1000">
                <a:solidFill>
                  <a:srgbClr val="1A1A1A"/>
                </a:solidFill>
              </a:rPr>
              <a:t>An individual has an unhealthy obsession with healthy eating. </a:t>
            </a:r>
            <a:endParaRPr sz="1000">
              <a:solidFill>
                <a:srgbClr val="1A1A1A"/>
              </a:solidFill>
            </a:endParaRPr>
          </a:p>
          <a:p>
            <a:pPr indent="-292100" lvl="0" marL="457200" rtl="0" algn="l">
              <a:spcBef>
                <a:spcPts val="0"/>
              </a:spcBef>
              <a:spcAft>
                <a:spcPts val="0"/>
              </a:spcAft>
              <a:buClr>
                <a:srgbClr val="1A1A1A"/>
              </a:buClr>
              <a:buSzPts val="1000"/>
              <a:buChar char="●"/>
            </a:pPr>
            <a:r>
              <a:rPr lang="en-GB" sz="1000">
                <a:solidFill>
                  <a:srgbClr val="1A1A1A"/>
                </a:solidFill>
              </a:rPr>
              <a:t>Unlike other eating disorders, orthorexia mostly revolves around food quality, not quantity. Instead, the individual has an extreme fixation with the “purity” of their foods, as well as an obsession with the benefits of healthy eating.</a:t>
            </a:r>
            <a:endParaRPr sz="1000">
              <a:solidFill>
                <a:srgbClr val="1A1A1A"/>
              </a:solidFill>
            </a:endParaRPr>
          </a:p>
          <a:p>
            <a:pPr indent="0" lvl="0" marL="0" rtl="0" algn="l">
              <a:spcBef>
                <a:spcPts val="0"/>
              </a:spcBef>
              <a:spcAft>
                <a:spcPts val="0"/>
              </a:spcAft>
              <a:buClr>
                <a:schemeClr val="dk1"/>
              </a:buClr>
              <a:buSzPts val="1100"/>
              <a:buFont typeface="Arial"/>
              <a:buNone/>
            </a:pPr>
            <a:r>
              <a:t/>
            </a:r>
            <a:endParaRPr sz="1000">
              <a:solidFill>
                <a:srgbClr val="1A1A1A"/>
              </a:solidFill>
            </a:endParaRPr>
          </a:p>
          <a:p>
            <a:pPr indent="0" lvl="0" marL="0" rtl="0" algn="l">
              <a:spcBef>
                <a:spcPts val="0"/>
              </a:spcBef>
              <a:spcAft>
                <a:spcPts val="0"/>
              </a:spcAft>
              <a:buClr>
                <a:schemeClr val="dk1"/>
              </a:buClr>
              <a:buSzPts val="1100"/>
              <a:buFont typeface="Arial"/>
              <a:buNone/>
            </a:pPr>
            <a:r>
              <a:rPr b="1" lang="en-GB" sz="1000">
                <a:solidFill>
                  <a:srgbClr val="1A1A1A"/>
                </a:solidFill>
              </a:rPr>
              <a:t>Diabulimia - Taken from </a:t>
            </a:r>
            <a:r>
              <a:rPr b="1" lang="en-GB" sz="1000" u="sng">
                <a:solidFill>
                  <a:srgbClr val="1155CC"/>
                </a:solidFill>
                <a:hlinkClick r:id="rId2">
                  <a:extLst>
                    <a:ext uri="{A12FA001-AC4F-418D-AE19-62706E023703}">
                      <ahyp:hlinkClr val="tx"/>
                    </a:ext>
                  </a:extLst>
                </a:hlinkClick>
              </a:rPr>
              <a:t>Diabulimia and diabetes | Diabetes UK</a:t>
            </a:r>
            <a:r>
              <a:rPr lang="en-GB" sz="1000">
                <a:solidFill>
                  <a:srgbClr val="1A1A1A"/>
                </a:solidFill>
              </a:rPr>
              <a:t> (27/10/2022): </a:t>
            </a:r>
            <a:endParaRPr sz="1000">
              <a:solidFill>
                <a:srgbClr val="1A1A1A"/>
              </a:solidFill>
            </a:endParaRPr>
          </a:p>
          <a:p>
            <a:pPr indent="-292100" lvl="0" marL="457200" rtl="0" algn="l">
              <a:spcBef>
                <a:spcPts val="0"/>
              </a:spcBef>
              <a:spcAft>
                <a:spcPts val="0"/>
              </a:spcAft>
              <a:buClr>
                <a:srgbClr val="1A1A1A"/>
              </a:buClr>
              <a:buSzPts val="1000"/>
              <a:buChar char="●"/>
            </a:pPr>
            <a:r>
              <a:rPr lang="en-GB" sz="1000">
                <a:solidFill>
                  <a:srgbClr val="1A1A1A"/>
                </a:solidFill>
              </a:rPr>
              <a:t>Type 1 diabetes with disordered eating</a:t>
            </a:r>
            <a:endParaRPr sz="1000">
              <a:solidFill>
                <a:srgbClr val="1A1A1A"/>
              </a:solidFill>
            </a:endParaRPr>
          </a:p>
          <a:p>
            <a:pPr indent="-292100" lvl="0" marL="457200" rtl="0" algn="l">
              <a:spcBef>
                <a:spcPts val="0"/>
              </a:spcBef>
              <a:spcAft>
                <a:spcPts val="0"/>
              </a:spcAft>
              <a:buClr>
                <a:srgbClr val="1A1A1A"/>
              </a:buClr>
              <a:buSzPts val="1000"/>
              <a:buChar char="●"/>
            </a:pPr>
            <a:r>
              <a:rPr lang="en-GB" sz="1000">
                <a:solidFill>
                  <a:srgbClr val="1A1A1A"/>
                </a:solidFill>
              </a:rPr>
              <a:t>Stop tackling insulin in order to lose weight</a:t>
            </a:r>
            <a:endParaRPr sz="1000">
              <a:solidFill>
                <a:srgbClr val="1A1A1A"/>
              </a:solidFill>
            </a:endParaRPr>
          </a:p>
          <a:p>
            <a:pPr indent="-292100" lvl="0" marL="457200" rtl="0" algn="l">
              <a:spcBef>
                <a:spcPts val="0"/>
              </a:spcBef>
              <a:spcAft>
                <a:spcPts val="0"/>
              </a:spcAft>
              <a:buClr>
                <a:srgbClr val="1A1A1A"/>
              </a:buClr>
              <a:buSzPts val="1000"/>
              <a:buChar char="●"/>
            </a:pPr>
            <a:r>
              <a:rPr lang="en-GB" sz="1000">
                <a:solidFill>
                  <a:srgbClr val="1A1A1A"/>
                </a:solidFill>
              </a:rPr>
              <a:t>The above can happen alongside bingeing, purging and excessive-exercise behaviours</a:t>
            </a:r>
            <a:endParaRPr sz="1000">
              <a:solidFill>
                <a:srgbClr val="1A1A1A"/>
              </a:solidFill>
            </a:endParaRPr>
          </a:p>
          <a:p>
            <a:pPr indent="0" lvl="0" marL="0" rtl="0" algn="l">
              <a:spcBef>
                <a:spcPts val="0"/>
              </a:spcBef>
              <a:spcAft>
                <a:spcPts val="0"/>
              </a:spcAft>
              <a:buClr>
                <a:schemeClr val="dk1"/>
              </a:buClr>
              <a:buSzPts val="1100"/>
              <a:buFont typeface="Arial"/>
              <a:buNone/>
            </a:pPr>
            <a:r>
              <a:t/>
            </a:r>
            <a:endParaRPr sz="1000">
              <a:solidFill>
                <a:srgbClr val="1A1A1A"/>
              </a:solidFill>
              <a:highlight>
                <a:srgbClr val="FFFF00"/>
              </a:highlight>
            </a:endParaRPr>
          </a:p>
          <a:p>
            <a:pPr indent="0" lvl="0" marL="0" rtl="0" algn="l">
              <a:spcBef>
                <a:spcPts val="0"/>
              </a:spcBef>
              <a:spcAft>
                <a:spcPts val="0"/>
              </a:spcAft>
              <a:buClr>
                <a:schemeClr val="dk1"/>
              </a:buClr>
              <a:buSzPts val="1100"/>
              <a:buFont typeface="Arial"/>
              <a:buNone/>
            </a:pPr>
            <a:r>
              <a:rPr b="1" lang="en-GB" sz="1000">
                <a:solidFill>
                  <a:srgbClr val="1A1A1A"/>
                </a:solidFill>
              </a:rPr>
              <a:t>MODE</a:t>
            </a:r>
            <a:r>
              <a:rPr lang="en-GB" sz="1000">
                <a:solidFill>
                  <a:srgbClr val="1A1A1A"/>
                </a:solidFill>
              </a:rPr>
              <a:t> (Muscularity-oriented disordered eating):</a:t>
            </a:r>
            <a:endParaRPr sz="1000">
              <a:solidFill>
                <a:srgbClr val="1A1A1A"/>
              </a:solidFill>
            </a:endParaRPr>
          </a:p>
          <a:p>
            <a:pPr indent="-292100" lvl="0" marL="457200" rtl="0" algn="l">
              <a:spcBef>
                <a:spcPts val="0"/>
              </a:spcBef>
              <a:spcAft>
                <a:spcPts val="0"/>
              </a:spcAft>
              <a:buClr>
                <a:srgbClr val="1A1A1A"/>
              </a:buClr>
              <a:buSzPts val="1000"/>
              <a:buChar char="●"/>
            </a:pPr>
            <a:r>
              <a:rPr lang="en-GB" sz="1000">
                <a:solidFill>
                  <a:srgbClr val="1A1A1A"/>
                </a:solidFill>
              </a:rPr>
              <a:t>Refers to an array of disordered eating behaviours that are driven by the pursuit of the muscular ideal.</a:t>
            </a:r>
            <a:endParaRPr sz="1000">
              <a:solidFill>
                <a:srgbClr val="1A1A1A"/>
              </a:solidFill>
            </a:endParaRPr>
          </a:p>
          <a:p>
            <a:pPr indent="0" lvl="0" marL="0" rtl="0" algn="l">
              <a:spcBef>
                <a:spcPts val="0"/>
              </a:spcBef>
              <a:spcAft>
                <a:spcPts val="0"/>
              </a:spcAft>
              <a:buClr>
                <a:schemeClr val="dk1"/>
              </a:buClr>
              <a:buSzPts val="1400"/>
              <a:buFont typeface="Arial"/>
              <a:buNone/>
            </a:pPr>
            <a:r>
              <a:t/>
            </a:r>
            <a:endParaRPr sz="1000">
              <a:solidFill>
                <a:srgbClr val="1A1A1A"/>
              </a:solidFill>
            </a:endParaRPr>
          </a:p>
          <a:p>
            <a:pPr indent="0" lvl="0" marL="0" rtl="0" algn="l">
              <a:spcBef>
                <a:spcPts val="0"/>
              </a:spcBef>
              <a:spcAft>
                <a:spcPts val="0"/>
              </a:spcAft>
              <a:buClr>
                <a:schemeClr val="dk1"/>
              </a:buClr>
              <a:buSzPts val="1400"/>
              <a:buFont typeface="Arial"/>
              <a:buNone/>
            </a:pPr>
            <a:r>
              <a:t/>
            </a:r>
            <a:endParaRPr sz="1000">
              <a:solidFill>
                <a:srgbClr val="1A1A1A"/>
              </a:solidFill>
            </a:endParaRPr>
          </a:p>
          <a:p>
            <a:pPr indent="0" lvl="0" marL="0" rtl="0" algn="l">
              <a:spcBef>
                <a:spcPts val="0"/>
              </a:spcBef>
              <a:spcAft>
                <a:spcPts val="0"/>
              </a:spcAft>
              <a:buClr>
                <a:schemeClr val="dk1"/>
              </a:buClr>
              <a:buSzPts val="1100"/>
              <a:buFont typeface="Arial"/>
              <a:buNone/>
            </a:pPr>
            <a:r>
              <a:t/>
            </a:r>
            <a:endParaRPr sz="1000">
              <a:solidFill>
                <a:srgbClr val="1A1A1A"/>
              </a:solidFill>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2" name="Google Shape;60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p14:notes"/>
          <p:cNvSpPr txBox="1"/>
          <p:nvPr>
            <p:ph idx="1" type="body"/>
          </p:nvPr>
        </p:nvSpPr>
        <p:spPr>
          <a:xfrm>
            <a:off x="685801"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Chipmunk cheeks - caused by an imbalance of fluid due to vomiting </a:t>
            </a:r>
            <a:endParaRPr/>
          </a:p>
        </p:txBody>
      </p:sp>
      <p:sp>
        <p:nvSpPr>
          <p:cNvPr id="612" name="Google Shape;612;p14:notes"/>
          <p:cNvSpPr txBox="1"/>
          <p:nvPr>
            <p:ph idx="12" type="sldNum"/>
          </p:nvPr>
        </p:nvSpPr>
        <p:spPr>
          <a:xfrm>
            <a:off x="3884615" y="8685226"/>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15:notes"/>
          <p:cNvSpPr txBox="1"/>
          <p:nvPr>
            <p:ph idx="1" type="body"/>
          </p:nvPr>
        </p:nvSpPr>
        <p:spPr>
          <a:xfrm>
            <a:off x="685801" y="4400556"/>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400"/>
              <a:buFont typeface="Arial"/>
              <a:buNone/>
            </a:pPr>
            <a:r>
              <a:rPr lang="en-GB">
                <a:solidFill>
                  <a:srgbClr val="3F3F3F"/>
                </a:solidFill>
                <a:latin typeface="Century Gothic"/>
                <a:ea typeface="Century Gothic"/>
                <a:cs typeface="Century Gothic"/>
                <a:sym typeface="Century Gothic"/>
              </a:rPr>
              <a:t>The diagrams illustrate how Anorexia and Bulimia physiologically affect an individual.</a:t>
            </a:r>
            <a:endParaRPr>
              <a:solidFill>
                <a:srgbClr val="3F3F3F"/>
              </a:solidFill>
              <a:latin typeface="Century Gothic"/>
              <a:ea typeface="Century Gothic"/>
              <a:cs typeface="Century Gothic"/>
              <a:sym typeface="Century Gothic"/>
            </a:endParaRPr>
          </a:p>
          <a:p>
            <a:pPr indent="0" lvl="0" marL="0" rtl="0" algn="l">
              <a:spcBef>
                <a:spcPts val="1000"/>
              </a:spcBef>
              <a:spcAft>
                <a:spcPts val="0"/>
              </a:spcAft>
              <a:buClr>
                <a:schemeClr val="dk1"/>
              </a:buClr>
              <a:buSzPts val="1400"/>
              <a:buFont typeface="Arial"/>
              <a:buNone/>
            </a:pPr>
            <a:r>
              <a:rPr lang="en-GB">
                <a:solidFill>
                  <a:srgbClr val="3F3F3F"/>
                </a:solidFill>
                <a:latin typeface="Century Gothic"/>
                <a:ea typeface="Century Gothic"/>
                <a:cs typeface="Century Gothic"/>
                <a:sym typeface="Century Gothic"/>
              </a:rPr>
              <a:t>As you can see, these physiological impacts are similar when compared against each other </a:t>
            </a:r>
            <a:endParaRPr>
              <a:solidFill>
                <a:srgbClr val="3F3F3F"/>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t/>
            </a:r>
            <a:endParaRPr b="1"/>
          </a:p>
          <a:p>
            <a:pPr indent="0" lvl="0" marL="0" rtl="0" algn="l">
              <a:lnSpc>
                <a:spcPct val="100000"/>
              </a:lnSpc>
              <a:spcBef>
                <a:spcPts val="0"/>
              </a:spcBef>
              <a:spcAft>
                <a:spcPts val="0"/>
              </a:spcAft>
              <a:buClr>
                <a:schemeClr val="dk1"/>
              </a:buClr>
              <a:buSzPts val="1100"/>
              <a:buFont typeface="Arial"/>
              <a:buNone/>
            </a:pPr>
            <a:r>
              <a:rPr b="1" lang="en-GB"/>
              <a:t>Psychological</a:t>
            </a:r>
            <a:endParaRPr b="1"/>
          </a:p>
          <a:p>
            <a:pPr indent="-304800" lvl="0" marL="457200" rtl="0" algn="l">
              <a:lnSpc>
                <a:spcPct val="100000"/>
              </a:lnSpc>
              <a:spcBef>
                <a:spcPts val="100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Low concentration</a:t>
            </a:r>
            <a:endParaRPr>
              <a:solidFill>
                <a:srgbClr val="3F3F3F"/>
              </a:solidFill>
              <a:latin typeface="Century Gothic"/>
              <a:ea typeface="Century Gothic"/>
              <a:cs typeface="Century Gothic"/>
              <a:sym typeface="Century Gothic"/>
            </a:endParaRPr>
          </a:p>
          <a:p>
            <a:pPr indent="-304800" lvl="0" marL="457200" rtl="0" algn="l">
              <a:lnSpc>
                <a:spcPct val="100000"/>
              </a:lnSpc>
              <a:spcBef>
                <a:spcPts val="100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Anxious</a:t>
            </a:r>
            <a:endParaRPr>
              <a:solidFill>
                <a:srgbClr val="3F3F3F"/>
              </a:solidFill>
              <a:latin typeface="Century Gothic"/>
              <a:ea typeface="Century Gothic"/>
              <a:cs typeface="Century Gothic"/>
              <a:sym typeface="Century Gothic"/>
            </a:endParaRPr>
          </a:p>
          <a:p>
            <a:pPr indent="-304800" lvl="0" marL="457200" rtl="0" algn="l">
              <a:lnSpc>
                <a:spcPct val="100000"/>
              </a:lnSpc>
              <a:spcBef>
                <a:spcPts val="100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Low mood or mood swings</a:t>
            </a:r>
            <a:endParaRPr>
              <a:solidFill>
                <a:srgbClr val="3F3F3F"/>
              </a:solidFill>
              <a:latin typeface="Century Gothic"/>
              <a:ea typeface="Century Gothic"/>
              <a:cs typeface="Century Gothic"/>
              <a:sym typeface="Century Gothic"/>
            </a:endParaRPr>
          </a:p>
          <a:p>
            <a:pPr indent="-304800" lvl="0" marL="457200" rtl="0" algn="l">
              <a:lnSpc>
                <a:spcPct val="100000"/>
              </a:lnSpc>
              <a:spcBef>
                <a:spcPts val="100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Excessive fixation on weight</a:t>
            </a:r>
            <a:endParaRPr>
              <a:solidFill>
                <a:srgbClr val="3F3F3F"/>
              </a:solidFill>
              <a:latin typeface="Century Gothic"/>
              <a:ea typeface="Century Gothic"/>
              <a:cs typeface="Century Gothic"/>
              <a:sym typeface="Century Gothic"/>
            </a:endParaRPr>
          </a:p>
          <a:p>
            <a:pPr indent="-304800" lvl="0" marL="457200" rtl="0" algn="l">
              <a:lnSpc>
                <a:spcPct val="100000"/>
              </a:lnSpc>
              <a:spcBef>
                <a:spcPts val="100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MH issues</a:t>
            </a:r>
            <a:endParaRPr>
              <a:solidFill>
                <a:srgbClr val="3F3F3F"/>
              </a:solidFill>
              <a:latin typeface="Century Gothic"/>
              <a:ea typeface="Century Gothic"/>
              <a:cs typeface="Century Gothic"/>
              <a:sym typeface="Century Gothic"/>
            </a:endParaRPr>
          </a:p>
          <a:p>
            <a:pPr indent="-304800" lvl="0" marL="457200" rtl="0" algn="l">
              <a:lnSpc>
                <a:spcPct val="100000"/>
              </a:lnSpc>
              <a:spcBef>
                <a:spcPts val="100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Neglect-physical/sexual/emotional abuse</a:t>
            </a:r>
            <a:endParaRPr>
              <a:solidFill>
                <a:srgbClr val="3F3F3F"/>
              </a:solidFill>
              <a:latin typeface="Century Gothic"/>
              <a:ea typeface="Century Gothic"/>
              <a:cs typeface="Century Gothic"/>
              <a:sym typeface="Century Gothic"/>
            </a:endParaRPr>
          </a:p>
          <a:p>
            <a:pPr indent="-304800" lvl="0" marL="457200" rtl="0" algn="l">
              <a:lnSpc>
                <a:spcPct val="100000"/>
              </a:lnSpc>
              <a:spcBef>
                <a:spcPts val="1000"/>
              </a:spcBef>
              <a:spcAft>
                <a:spcPts val="0"/>
              </a:spcAft>
              <a:buClr>
                <a:srgbClr val="ACD433"/>
              </a:buClr>
              <a:buSzPts val="1200"/>
              <a:buFont typeface="Noto Sans"/>
              <a:buChar char="►"/>
            </a:pPr>
            <a:r>
              <a:rPr lang="en-GB"/>
              <a:t>Negative ED thoughts</a:t>
            </a:r>
            <a:endParaRPr/>
          </a:p>
          <a:p>
            <a:pPr indent="-304800" lvl="0" marL="457200" rtl="0" algn="l">
              <a:lnSpc>
                <a:spcPct val="100000"/>
              </a:lnSpc>
              <a:spcBef>
                <a:spcPts val="1000"/>
              </a:spcBef>
              <a:spcAft>
                <a:spcPts val="0"/>
              </a:spcAft>
              <a:buClr>
                <a:srgbClr val="ACD433"/>
              </a:buClr>
              <a:buSzPts val="1200"/>
              <a:buFont typeface="Noto Sans"/>
              <a:buChar char="►"/>
            </a:pPr>
            <a:r>
              <a:rPr lang="en-GB"/>
              <a:t>Secretive</a:t>
            </a:r>
            <a:endParaRPr/>
          </a:p>
          <a:p>
            <a:pPr indent="-304800" lvl="0" marL="457200" rtl="0" algn="l">
              <a:lnSpc>
                <a:spcPct val="100000"/>
              </a:lnSpc>
              <a:spcBef>
                <a:spcPts val="1000"/>
              </a:spcBef>
              <a:spcAft>
                <a:spcPts val="0"/>
              </a:spcAft>
              <a:buClr>
                <a:srgbClr val="ACD433"/>
              </a:buClr>
              <a:buSzPts val="1200"/>
              <a:buFont typeface="Noto Sans"/>
              <a:buChar char="►"/>
            </a:pPr>
            <a:r>
              <a:rPr lang="en-GB"/>
              <a:t>Shame</a:t>
            </a:r>
            <a:endParaRPr/>
          </a:p>
          <a:p>
            <a:pPr indent="-304800" lvl="0" marL="457200" rtl="0" algn="l">
              <a:lnSpc>
                <a:spcPct val="100000"/>
              </a:lnSpc>
              <a:spcBef>
                <a:spcPts val="1000"/>
              </a:spcBef>
              <a:spcAft>
                <a:spcPts val="0"/>
              </a:spcAft>
              <a:buClr>
                <a:srgbClr val="ACD433"/>
              </a:buClr>
              <a:buSzPts val="1200"/>
              <a:buFont typeface="Noto Sans"/>
              <a:buChar char="►"/>
            </a:pPr>
            <a:r>
              <a:rPr lang="en-GB"/>
              <a:t>Guilt</a:t>
            </a:r>
            <a:endParaRPr/>
          </a:p>
          <a:p>
            <a:pPr indent="-304800" lvl="0" marL="457200" rtl="0" algn="l">
              <a:lnSpc>
                <a:spcPct val="100000"/>
              </a:lnSpc>
              <a:spcBef>
                <a:spcPts val="1000"/>
              </a:spcBef>
              <a:spcAft>
                <a:spcPts val="0"/>
              </a:spcAft>
              <a:buClr>
                <a:srgbClr val="ACD433"/>
              </a:buClr>
              <a:buSzPts val="1200"/>
              <a:buFont typeface="Noto Sans"/>
              <a:buChar char="►"/>
            </a:pPr>
            <a:r>
              <a:rPr lang="en-GB"/>
              <a:t>Irrational</a:t>
            </a:r>
            <a:endParaRPr/>
          </a:p>
          <a:p>
            <a:pPr indent="-304800" lvl="0" marL="457200" rtl="0" algn="l">
              <a:lnSpc>
                <a:spcPct val="100000"/>
              </a:lnSpc>
              <a:spcBef>
                <a:spcPts val="1000"/>
              </a:spcBef>
              <a:spcAft>
                <a:spcPts val="0"/>
              </a:spcAft>
              <a:buClr>
                <a:srgbClr val="ACD433"/>
              </a:buClr>
              <a:buSzPts val="1200"/>
              <a:buFont typeface="Noto Sans"/>
              <a:buChar char="►"/>
            </a:pPr>
            <a:r>
              <a:rPr lang="en-GB"/>
              <a:t>Obsessive</a:t>
            </a:r>
            <a:endParaRPr/>
          </a:p>
          <a:p>
            <a:pPr indent="-304800" lvl="0" marL="457200" rtl="0" algn="l">
              <a:lnSpc>
                <a:spcPct val="100000"/>
              </a:lnSpc>
              <a:spcBef>
                <a:spcPts val="1000"/>
              </a:spcBef>
              <a:spcAft>
                <a:spcPts val="0"/>
              </a:spcAft>
              <a:buClr>
                <a:srgbClr val="ACD433"/>
              </a:buClr>
              <a:buSzPts val="1200"/>
              <a:buFont typeface="Noto Sans"/>
              <a:buChar char="►"/>
            </a:pPr>
            <a:r>
              <a:rPr lang="en-GB"/>
              <a:t>Distracted</a:t>
            </a:r>
            <a:endParaRPr/>
          </a:p>
          <a:p>
            <a:pPr indent="-304800" lvl="0" marL="457200" rtl="0" algn="l">
              <a:lnSpc>
                <a:spcPct val="100000"/>
              </a:lnSpc>
              <a:spcBef>
                <a:spcPts val="1000"/>
              </a:spcBef>
              <a:spcAft>
                <a:spcPts val="0"/>
              </a:spcAft>
              <a:buClr>
                <a:srgbClr val="ACD433"/>
              </a:buClr>
              <a:buSzPts val="1200"/>
              <a:buFont typeface="Noto Sans"/>
              <a:buChar char="►"/>
            </a:pPr>
            <a:r>
              <a:rPr lang="en-GB"/>
              <a:t>Isolative</a:t>
            </a:r>
            <a:endParaRPr>
              <a:solidFill>
                <a:srgbClr val="3F3F3F"/>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b="1" lang="en-GB"/>
              <a:t>Behavioural</a:t>
            </a:r>
            <a:endParaRPr b="1"/>
          </a:p>
          <a:p>
            <a:pPr indent="-304800" lvl="0" marL="457200" rtl="0" algn="l">
              <a:lnSpc>
                <a:spcPct val="100000"/>
              </a:lnSpc>
              <a:spcBef>
                <a:spcPts val="100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Socially withdrawn</a:t>
            </a:r>
            <a:endParaRPr>
              <a:latin typeface="Arial"/>
              <a:ea typeface="Arial"/>
              <a:cs typeface="Arial"/>
              <a:sym typeface="Arial"/>
            </a:endParaRPr>
          </a:p>
          <a:p>
            <a:pPr indent="-304800" lvl="0" marL="457200" rtl="0" algn="l">
              <a:lnSpc>
                <a:spcPct val="100000"/>
              </a:lnSpc>
              <a:spcBef>
                <a:spcPts val="100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Changes in eating patterns</a:t>
            </a:r>
            <a:endParaRPr>
              <a:latin typeface="Arial"/>
              <a:ea typeface="Arial"/>
              <a:cs typeface="Arial"/>
              <a:sym typeface="Arial"/>
            </a:endParaRPr>
          </a:p>
          <a:p>
            <a:pPr indent="-304800" lvl="0" marL="457200" rtl="0" algn="l">
              <a:lnSpc>
                <a:spcPct val="100000"/>
              </a:lnSpc>
              <a:spcBef>
                <a:spcPts val="100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Excessive exercise</a:t>
            </a:r>
            <a:endParaRPr>
              <a:latin typeface="Arial"/>
              <a:ea typeface="Arial"/>
              <a:cs typeface="Arial"/>
              <a:sym typeface="Arial"/>
            </a:endParaRPr>
          </a:p>
          <a:p>
            <a:pPr indent="-304800" lvl="0" marL="457200" rtl="0" algn="l">
              <a:lnSpc>
                <a:spcPct val="100000"/>
              </a:lnSpc>
              <a:spcBef>
                <a:spcPts val="100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Significant weight gain/loss</a:t>
            </a:r>
            <a:endParaRPr>
              <a:latin typeface="Arial"/>
              <a:ea typeface="Arial"/>
              <a:cs typeface="Arial"/>
              <a:sym typeface="Arial"/>
            </a:endParaRPr>
          </a:p>
          <a:p>
            <a:pPr indent="-304800" lvl="0" marL="457200" rtl="0" algn="l">
              <a:lnSpc>
                <a:spcPct val="100000"/>
              </a:lnSpc>
              <a:spcBef>
                <a:spcPts val="100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Fixation on nutritional content</a:t>
            </a:r>
            <a:endParaRPr>
              <a:latin typeface="Arial"/>
              <a:ea typeface="Arial"/>
              <a:cs typeface="Arial"/>
              <a:sym typeface="Arial"/>
            </a:endParaRPr>
          </a:p>
          <a:p>
            <a:pPr indent="-304800" lvl="0" marL="457200" rtl="0" algn="l">
              <a:lnSpc>
                <a:spcPct val="100000"/>
              </a:lnSpc>
              <a:spcBef>
                <a:spcPts val="100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Difficulty sleeping</a:t>
            </a:r>
            <a:endParaRPr>
              <a:solidFill>
                <a:srgbClr val="3F3F3F"/>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t/>
            </a:r>
            <a:endParaRPr b="1"/>
          </a:p>
          <a:p>
            <a:pPr indent="0" lvl="0" marL="0" rtl="0" algn="l">
              <a:lnSpc>
                <a:spcPct val="100000"/>
              </a:lnSpc>
              <a:spcBef>
                <a:spcPts val="0"/>
              </a:spcBef>
              <a:spcAft>
                <a:spcPts val="0"/>
              </a:spcAft>
              <a:buClr>
                <a:schemeClr val="dk1"/>
              </a:buClr>
              <a:buSzPts val="1100"/>
              <a:buFont typeface="Arial"/>
              <a:buNone/>
            </a:pPr>
            <a:r>
              <a:rPr b="1" lang="en-GB"/>
              <a:t>Biological</a:t>
            </a:r>
            <a:endParaRPr b="1"/>
          </a:p>
          <a:p>
            <a:pPr indent="-304800" lvl="0" marL="457200" rtl="0" algn="l">
              <a:lnSpc>
                <a:spcPct val="100000"/>
              </a:lnSpc>
              <a:spcBef>
                <a:spcPts val="100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Cold</a:t>
            </a:r>
            <a:endParaRPr>
              <a:solidFill>
                <a:srgbClr val="3F3F3F"/>
              </a:solidFill>
              <a:latin typeface="Century Gothic"/>
              <a:ea typeface="Century Gothic"/>
              <a:cs typeface="Century Gothic"/>
              <a:sym typeface="Century Gothic"/>
            </a:endParaRPr>
          </a:p>
          <a:p>
            <a:pPr indent="-304800" lvl="0" marL="457200" rtl="0" algn="l">
              <a:lnSpc>
                <a:spcPct val="100000"/>
              </a:lnSpc>
              <a:spcBef>
                <a:spcPts val="100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Hair loss</a:t>
            </a:r>
            <a:endParaRPr>
              <a:latin typeface="Arial"/>
              <a:ea typeface="Arial"/>
              <a:cs typeface="Arial"/>
              <a:sym typeface="Arial"/>
            </a:endParaRPr>
          </a:p>
          <a:p>
            <a:pPr indent="-304800" lvl="0" marL="457200" rtl="0" algn="l">
              <a:lnSpc>
                <a:spcPct val="100000"/>
              </a:lnSpc>
              <a:spcBef>
                <a:spcPts val="100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Physical injuries</a:t>
            </a:r>
            <a:endParaRPr>
              <a:latin typeface="Arial"/>
              <a:ea typeface="Arial"/>
              <a:cs typeface="Arial"/>
              <a:sym typeface="Arial"/>
            </a:endParaRPr>
          </a:p>
          <a:p>
            <a:pPr indent="-304800" lvl="0" marL="457200" rtl="0" algn="l">
              <a:lnSpc>
                <a:spcPct val="100000"/>
              </a:lnSpc>
              <a:spcBef>
                <a:spcPts val="100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Skin changes</a:t>
            </a:r>
            <a:endParaRPr>
              <a:solidFill>
                <a:srgbClr val="3F3F3F"/>
              </a:solidFill>
              <a:latin typeface="Century Gothic"/>
              <a:ea typeface="Century Gothic"/>
              <a:cs typeface="Century Gothic"/>
              <a:sym typeface="Century Gothic"/>
            </a:endParaRPr>
          </a:p>
          <a:p>
            <a:pPr indent="-304800" lvl="0" marL="457200" rtl="0" algn="l">
              <a:lnSpc>
                <a:spcPct val="100000"/>
              </a:lnSpc>
              <a:spcBef>
                <a:spcPts val="100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Stomach pain</a:t>
            </a:r>
            <a:endParaRPr>
              <a:solidFill>
                <a:srgbClr val="3F3F3F"/>
              </a:solidFill>
              <a:latin typeface="Century Gothic"/>
              <a:ea typeface="Century Gothic"/>
              <a:cs typeface="Century Gothic"/>
              <a:sym typeface="Century Gothic"/>
            </a:endParaRPr>
          </a:p>
          <a:p>
            <a:pPr indent="-304800" lvl="0" marL="457200" rtl="0" algn="l">
              <a:lnSpc>
                <a:spcPct val="100000"/>
              </a:lnSpc>
              <a:spcBef>
                <a:spcPts val="100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Amenorrhea</a:t>
            </a:r>
            <a:r>
              <a:rPr lang="en-GB">
                <a:solidFill>
                  <a:srgbClr val="3F3F3F"/>
                </a:solidFill>
                <a:latin typeface="Century Gothic"/>
                <a:ea typeface="Century Gothic"/>
                <a:cs typeface="Century Gothic"/>
                <a:sym typeface="Century Gothic"/>
              </a:rPr>
              <a:t>/infertility</a:t>
            </a:r>
            <a:endParaRPr>
              <a:solidFill>
                <a:srgbClr val="3F3F3F"/>
              </a:solidFill>
              <a:latin typeface="Century Gothic"/>
              <a:ea typeface="Century Gothic"/>
              <a:cs typeface="Century Gothic"/>
              <a:sym typeface="Century Gothic"/>
            </a:endParaRPr>
          </a:p>
          <a:p>
            <a:pPr indent="-304800" lvl="0" marL="457200" rtl="0" algn="l">
              <a:lnSpc>
                <a:spcPct val="100000"/>
              </a:lnSpc>
              <a:spcBef>
                <a:spcPts val="100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Heart palpitations</a:t>
            </a:r>
            <a:endParaRPr>
              <a:solidFill>
                <a:srgbClr val="3F3F3F"/>
              </a:solidFill>
              <a:latin typeface="Century Gothic"/>
              <a:ea typeface="Century Gothic"/>
              <a:cs typeface="Century Gothic"/>
              <a:sym typeface="Century Gothic"/>
            </a:endParaRPr>
          </a:p>
          <a:p>
            <a:pPr indent="-304800" lvl="0" marL="457200" rtl="0" algn="l">
              <a:lnSpc>
                <a:spcPct val="100000"/>
              </a:lnSpc>
              <a:spcBef>
                <a:spcPts val="100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Blood abnormalities </a:t>
            </a:r>
            <a:endParaRPr>
              <a:solidFill>
                <a:srgbClr val="3F3F3F"/>
              </a:solidFill>
              <a:latin typeface="Century Gothic"/>
              <a:ea typeface="Century Gothic"/>
              <a:cs typeface="Century Gothic"/>
              <a:sym typeface="Century Gothic"/>
            </a:endParaRPr>
          </a:p>
          <a:p>
            <a:pPr indent="-304800" lvl="0" marL="457200" rtl="0" algn="l">
              <a:lnSpc>
                <a:spcPct val="100000"/>
              </a:lnSpc>
              <a:spcBef>
                <a:spcPts val="100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Osteoporosis</a:t>
            </a:r>
            <a:endParaRPr>
              <a:solidFill>
                <a:srgbClr val="3F3F3F"/>
              </a:solidFill>
              <a:latin typeface="Century Gothic"/>
              <a:ea typeface="Century Gothic"/>
              <a:cs typeface="Century Gothic"/>
              <a:sym typeface="Century Gothic"/>
            </a:endParaRPr>
          </a:p>
          <a:p>
            <a:pPr indent="-304800" lvl="0" marL="457200" rtl="0" algn="l">
              <a:lnSpc>
                <a:spcPct val="100000"/>
              </a:lnSpc>
              <a:spcBef>
                <a:spcPts val="1000"/>
              </a:spcBef>
              <a:spcAft>
                <a:spcPts val="0"/>
              </a:spcAft>
              <a:buClr>
                <a:srgbClr val="ACD433"/>
              </a:buClr>
              <a:buSzPts val="1200"/>
              <a:buFont typeface="Noto Sans"/>
              <a:buChar char="►"/>
            </a:pPr>
            <a:r>
              <a:rPr lang="en-GB">
                <a:solidFill>
                  <a:srgbClr val="3F3F3F"/>
                </a:solidFill>
                <a:latin typeface="Century Gothic"/>
                <a:ea typeface="Century Gothic"/>
                <a:cs typeface="Century Gothic"/>
                <a:sym typeface="Century Gothic"/>
              </a:rPr>
              <a:t>Muscle loss</a:t>
            </a:r>
            <a:endParaRPr>
              <a:solidFill>
                <a:srgbClr val="3F3F3F"/>
              </a:solidFill>
              <a:latin typeface="Century Gothic"/>
              <a:ea typeface="Century Gothic"/>
              <a:cs typeface="Century Gothic"/>
              <a:sym typeface="Century Gothic"/>
            </a:endParaRPr>
          </a:p>
          <a:p>
            <a:pPr indent="0" lvl="0" marL="0" rtl="0" algn="l">
              <a:lnSpc>
                <a:spcPct val="100000"/>
              </a:lnSpc>
              <a:spcBef>
                <a:spcPts val="1000"/>
              </a:spcBef>
              <a:spcAft>
                <a:spcPts val="0"/>
              </a:spcAft>
              <a:buSzPts val="1400"/>
              <a:buNone/>
            </a:pPr>
            <a:r>
              <a:t/>
            </a:r>
            <a:endParaRPr>
              <a:solidFill>
                <a:srgbClr val="3F3F3F"/>
              </a:solidFill>
              <a:latin typeface="Century Gothic"/>
              <a:ea typeface="Century Gothic"/>
              <a:cs typeface="Century Gothic"/>
              <a:sym typeface="Century Gothic"/>
            </a:endParaRPr>
          </a:p>
          <a:p>
            <a:pPr indent="0" lvl="0" marL="0" rtl="0" algn="l">
              <a:lnSpc>
                <a:spcPct val="100000"/>
              </a:lnSpc>
              <a:spcBef>
                <a:spcPts val="1000"/>
              </a:spcBef>
              <a:spcAft>
                <a:spcPts val="0"/>
              </a:spcAft>
              <a:buSzPts val="1400"/>
              <a:buNone/>
            </a:pPr>
            <a:r>
              <a:t/>
            </a:r>
            <a:endParaRPr>
              <a:solidFill>
                <a:srgbClr val="3F3F3F"/>
              </a:solidFill>
              <a:latin typeface="Century Gothic"/>
              <a:ea typeface="Century Gothic"/>
              <a:cs typeface="Century Gothic"/>
              <a:sym typeface="Century Gothic"/>
            </a:endParaRPr>
          </a:p>
        </p:txBody>
      </p:sp>
      <p:sp>
        <p:nvSpPr>
          <p:cNvPr id="624" name="Google Shape;62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1ffaa07fc6f_1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1ffaa07fc6f_1_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report for Cambridgeshire secondary-The Schools Health and Education Unit</a:t>
            </a:r>
            <a:endParaRPr/>
          </a:p>
          <a:p>
            <a:pPr indent="0" lvl="0" marL="0" rtl="0" algn="l">
              <a:spcBef>
                <a:spcPts val="0"/>
              </a:spcBef>
              <a:spcAft>
                <a:spcPts val="0"/>
              </a:spcAft>
              <a:buNone/>
            </a:pPr>
            <a:r>
              <a:rPr lang="en-GB"/>
              <a:t>Sample</a:t>
            </a:r>
            <a:endParaRPr/>
          </a:p>
          <a:p>
            <a:pPr indent="0" lvl="0" marL="0" rtl="0" algn="l">
              <a:spcBef>
                <a:spcPts val="0"/>
              </a:spcBef>
              <a:spcAft>
                <a:spcPts val="0"/>
              </a:spcAft>
              <a:buNone/>
            </a:pPr>
            <a:r>
              <a:rPr lang="en-GB"/>
              <a:t>Year 8 boys 2300</a:t>
            </a:r>
            <a:endParaRPr/>
          </a:p>
          <a:p>
            <a:pPr indent="0" lvl="0" marL="0" rtl="0" algn="l">
              <a:spcBef>
                <a:spcPts val="0"/>
              </a:spcBef>
              <a:spcAft>
                <a:spcPts val="0"/>
              </a:spcAft>
              <a:buNone/>
            </a:pPr>
            <a:r>
              <a:rPr lang="en-GB"/>
              <a:t>Year 8 girls 2298</a:t>
            </a:r>
            <a:endParaRPr/>
          </a:p>
          <a:p>
            <a:pPr indent="0" lvl="0" marL="0" rtl="0" algn="l">
              <a:spcBef>
                <a:spcPts val="0"/>
              </a:spcBef>
              <a:spcAft>
                <a:spcPts val="0"/>
              </a:spcAft>
              <a:buNone/>
            </a:pPr>
            <a:r>
              <a:rPr lang="en-GB"/>
              <a:t>Year 10 boys 1968</a:t>
            </a:r>
            <a:endParaRPr/>
          </a:p>
          <a:p>
            <a:pPr indent="0" lvl="0" marL="0" rtl="0" algn="l">
              <a:spcBef>
                <a:spcPts val="0"/>
              </a:spcBef>
              <a:spcAft>
                <a:spcPts val="0"/>
              </a:spcAft>
              <a:buNone/>
            </a:pPr>
            <a:r>
              <a:rPr lang="en-GB"/>
              <a:t>Year 10 girls 1824</a:t>
            </a:r>
            <a:endParaRPr/>
          </a:p>
          <a:p>
            <a:pPr indent="0" lvl="0" marL="0" rtl="0" algn="l">
              <a:spcBef>
                <a:spcPts val="0"/>
              </a:spcBef>
              <a:spcAft>
                <a:spcPts val="0"/>
              </a:spcAft>
              <a:buNone/>
            </a:pPr>
            <a:r>
              <a:rPr lang="en-GB"/>
              <a:t>NB 374 pupils answered that the describe their gender in some other way or identified with more than one of the options listed.  Theses pupils are not included in any data split by sex but are included in total figures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Dietary behaviours</a:t>
            </a:r>
            <a:endParaRPr/>
          </a:p>
          <a:p>
            <a:pPr indent="-298450" lvl="0" marL="457200" rtl="0" algn="l">
              <a:spcBef>
                <a:spcPts val="0"/>
              </a:spcBef>
              <a:spcAft>
                <a:spcPts val="0"/>
              </a:spcAft>
              <a:buSzPts val="1100"/>
              <a:buChar char="●"/>
            </a:pPr>
            <a:r>
              <a:rPr lang="en-GB"/>
              <a:t>Changed eating to manage emotions and feel more in control</a:t>
            </a:r>
            <a:endParaRPr/>
          </a:p>
          <a:p>
            <a:pPr indent="-298450" lvl="0" marL="457200" rtl="0" algn="l">
              <a:spcBef>
                <a:spcPts val="0"/>
              </a:spcBef>
              <a:spcAft>
                <a:spcPts val="0"/>
              </a:spcAft>
              <a:buSzPts val="1100"/>
              <a:buChar char="●"/>
            </a:pPr>
            <a:r>
              <a:rPr lang="en-GB"/>
              <a:t>Exercise to burn calories/lose weight</a:t>
            </a:r>
            <a:endParaRPr/>
          </a:p>
          <a:p>
            <a:pPr indent="-298450" lvl="0" marL="457200" rtl="0" algn="l">
              <a:spcBef>
                <a:spcPts val="0"/>
              </a:spcBef>
              <a:spcAft>
                <a:spcPts val="0"/>
              </a:spcAft>
              <a:buSzPts val="1100"/>
              <a:buChar char="●"/>
            </a:pPr>
            <a:r>
              <a:rPr lang="en-GB"/>
              <a:t>Worried you have lost control of how much you eat</a:t>
            </a:r>
            <a:endParaRPr/>
          </a:p>
          <a:p>
            <a:pPr indent="-298450" lvl="0" marL="457200" rtl="0" algn="l">
              <a:spcBef>
                <a:spcPts val="0"/>
              </a:spcBef>
              <a:spcAft>
                <a:spcPts val="0"/>
              </a:spcAft>
              <a:buSzPts val="1100"/>
              <a:buChar char="●"/>
            </a:pPr>
            <a:r>
              <a:rPr lang="en-GB"/>
              <a:t>Gone for more than one day without eating</a:t>
            </a:r>
            <a:endParaRPr/>
          </a:p>
          <a:p>
            <a:pPr indent="-298450" lvl="0" marL="457200" rtl="0" algn="l">
              <a:spcBef>
                <a:spcPts val="0"/>
              </a:spcBef>
              <a:spcAft>
                <a:spcPts val="0"/>
              </a:spcAft>
              <a:buSzPts val="1100"/>
              <a:buChar char="●"/>
            </a:pPr>
            <a:r>
              <a:rPr lang="en-GB"/>
              <a:t>Made yourself sick because you felt uncomfortably full </a:t>
            </a:r>
            <a:endParaRPr/>
          </a:p>
        </p:txBody>
      </p:sp>
      <p:sp>
        <p:nvSpPr>
          <p:cNvPr id="630" name="Google Shape;630;g1ffaa07fc6f_1_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sz="1800" u="none" strike="noStrike">
                <a:solidFill>
                  <a:srgbClr val="000000"/>
                </a:solidFill>
                <a:latin typeface="Arial"/>
                <a:ea typeface="Arial"/>
                <a:cs typeface="Arial"/>
                <a:sym typeface="Arial"/>
              </a:rPr>
              <a:t>Eating disorders are not all about food, they are largely about feelings. The person often uses food as a symbol to express how they are feeling, and it can help them assert a sense of control over their life.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1" i="0" lang="en-GB" sz="1800" u="none" strike="noStrike">
                <a:solidFill>
                  <a:srgbClr val="515377"/>
                </a:solidFill>
                <a:latin typeface="Arial"/>
                <a:ea typeface="Arial"/>
                <a:cs typeface="Arial"/>
                <a:sym typeface="Arial"/>
              </a:rPr>
              <a:t>Genetic factors</a:t>
            </a:r>
            <a:r>
              <a:rPr b="0" i="0" lang="en-GB" sz="1800" u="none" strike="noStrike">
                <a:solidFill>
                  <a:srgbClr val="515377"/>
                </a:solidFill>
                <a:latin typeface="Arial"/>
                <a:ea typeface="Arial"/>
                <a:cs typeface="Arial"/>
                <a:sym typeface="Arial"/>
              </a:rPr>
              <a:t>:</a:t>
            </a:r>
            <a:br>
              <a:rPr b="0" lang="en-GB"/>
            </a:br>
            <a:r>
              <a:rPr b="0" i="0" lang="en-GB" sz="1800" u="none" strike="noStrike">
                <a:solidFill>
                  <a:srgbClr val="000000"/>
                </a:solidFill>
                <a:latin typeface="Arial"/>
                <a:ea typeface="Arial"/>
                <a:cs typeface="Arial"/>
                <a:sym typeface="Arial"/>
              </a:rPr>
              <a:t>Not predictive but can contribute</a:t>
            </a:r>
            <a:endParaRPr/>
          </a:p>
          <a:p>
            <a:pPr indent="-298450" lvl="0" marL="457200" rtl="0" algn="l">
              <a:lnSpc>
                <a:spcPct val="100000"/>
              </a:lnSpc>
              <a:spcBef>
                <a:spcPts val="0"/>
              </a:spcBef>
              <a:spcAft>
                <a:spcPts val="0"/>
              </a:spcAft>
              <a:buSzPts val="1100"/>
              <a:buChar char="●"/>
            </a:pPr>
            <a:r>
              <a:rPr b="0" i="0" lang="en-GB" sz="1800" u="none" strike="noStrike">
                <a:solidFill>
                  <a:srgbClr val="000000"/>
                </a:solidFill>
                <a:latin typeface="Arial"/>
                <a:ea typeface="Arial"/>
                <a:cs typeface="Arial"/>
                <a:sym typeface="Arial"/>
              </a:rPr>
              <a:t>Berrettini, Wade. “The Genetics of Eating Disorders.” Psychiatry (Edgmont) 1.3 (2004): 18–25. Print.</a:t>
            </a:r>
            <a:endParaRPr b="0"/>
          </a:p>
          <a:p>
            <a:pPr indent="-298450" lvl="1" marL="914400" rtl="0" algn="l">
              <a:lnSpc>
                <a:spcPct val="100000"/>
              </a:lnSpc>
              <a:spcBef>
                <a:spcPts val="0"/>
              </a:spcBef>
              <a:spcAft>
                <a:spcPts val="0"/>
              </a:spcAft>
              <a:buSzPts val="1100"/>
              <a:buFont typeface="Arial"/>
              <a:buChar char="•"/>
            </a:pPr>
            <a:r>
              <a:rPr b="0" i="0" lang="en-GB" sz="1800" u="none" strike="noStrike">
                <a:solidFill>
                  <a:srgbClr val="222222"/>
                </a:solidFill>
                <a:latin typeface="Arial"/>
                <a:ea typeface="Arial"/>
                <a:cs typeface="Arial"/>
                <a:sym typeface="Arial"/>
              </a:rPr>
              <a:t>Family, twin, and adoption studies have shown compelling evidence that </a:t>
            </a:r>
            <a:r>
              <a:rPr b="1" i="0" lang="en-GB" sz="1800" u="none" strike="noStrike">
                <a:solidFill>
                  <a:srgbClr val="222222"/>
                </a:solidFill>
                <a:latin typeface="Arial"/>
                <a:ea typeface="Arial"/>
                <a:cs typeface="Arial"/>
                <a:sym typeface="Arial"/>
              </a:rPr>
              <a:t>genetic factors contribute</a:t>
            </a:r>
            <a:r>
              <a:rPr b="0" i="0" lang="en-GB" sz="1800" u="none" strike="noStrike">
                <a:solidFill>
                  <a:srgbClr val="222222"/>
                </a:solidFill>
                <a:latin typeface="Arial"/>
                <a:ea typeface="Arial"/>
                <a:cs typeface="Arial"/>
                <a:sym typeface="Arial"/>
              </a:rPr>
              <a:t> to a </a:t>
            </a:r>
            <a:r>
              <a:rPr b="1" i="0" lang="en-GB" sz="1800" u="none" strike="noStrike">
                <a:solidFill>
                  <a:srgbClr val="222222"/>
                </a:solidFill>
                <a:latin typeface="Arial"/>
                <a:ea typeface="Arial"/>
                <a:cs typeface="Arial"/>
                <a:sym typeface="Arial"/>
              </a:rPr>
              <a:t>predisposition </a:t>
            </a:r>
            <a:r>
              <a:rPr b="0" i="0" lang="en-GB" sz="1800" u="none" strike="noStrike">
                <a:solidFill>
                  <a:srgbClr val="222222"/>
                </a:solidFill>
                <a:latin typeface="Arial"/>
                <a:ea typeface="Arial"/>
                <a:cs typeface="Arial"/>
                <a:sym typeface="Arial"/>
              </a:rPr>
              <a:t>for eating disorders [2]. Those that are born with </a:t>
            </a:r>
            <a:r>
              <a:rPr b="1" i="0" lang="en-GB" sz="1800" u="none" strike="noStrike">
                <a:solidFill>
                  <a:srgbClr val="222222"/>
                </a:solidFill>
                <a:latin typeface="Arial"/>
                <a:ea typeface="Arial"/>
                <a:cs typeface="Arial"/>
                <a:sym typeface="Arial"/>
              </a:rPr>
              <a:t>specific genotypes are at a heightened risk </a:t>
            </a:r>
            <a:r>
              <a:rPr b="0" i="0" lang="en-GB" sz="1800" u="none" strike="noStrike">
                <a:solidFill>
                  <a:srgbClr val="222222"/>
                </a:solidFill>
                <a:latin typeface="Arial"/>
                <a:ea typeface="Arial"/>
                <a:cs typeface="Arial"/>
                <a:sym typeface="Arial"/>
              </a:rPr>
              <a:t>for the development of an eating disorder.</a:t>
            </a:r>
            <a:endParaRPr/>
          </a:p>
          <a:p>
            <a:pPr indent="-298450" lvl="1" marL="914400" rtl="0" algn="l">
              <a:lnSpc>
                <a:spcPct val="100000"/>
              </a:lnSpc>
              <a:spcBef>
                <a:spcPts val="0"/>
              </a:spcBef>
              <a:spcAft>
                <a:spcPts val="0"/>
              </a:spcAft>
              <a:buSzPts val="1100"/>
              <a:buFont typeface="Arial"/>
              <a:buChar char="•"/>
            </a:pPr>
            <a:r>
              <a:rPr b="0" i="0" lang="en-GB" sz="1800" u="none" strike="noStrike">
                <a:solidFill>
                  <a:srgbClr val="222222"/>
                </a:solidFill>
                <a:latin typeface="Arial"/>
                <a:ea typeface="Arial"/>
                <a:cs typeface="Arial"/>
                <a:sym typeface="Arial"/>
              </a:rPr>
              <a:t>Those who have a </a:t>
            </a:r>
            <a:r>
              <a:rPr b="1" i="0" lang="en-GB" sz="1800" u="none" strike="noStrike">
                <a:solidFill>
                  <a:srgbClr val="222222"/>
                </a:solidFill>
                <a:latin typeface="Arial"/>
                <a:ea typeface="Arial"/>
                <a:cs typeface="Arial"/>
                <a:sym typeface="Arial"/>
              </a:rPr>
              <a:t>family member </a:t>
            </a:r>
            <a:r>
              <a:rPr b="0" i="0" lang="en-GB" sz="1800" u="none" strike="noStrike">
                <a:solidFill>
                  <a:srgbClr val="222222"/>
                </a:solidFill>
                <a:latin typeface="Arial"/>
                <a:ea typeface="Arial"/>
                <a:cs typeface="Arial"/>
                <a:sym typeface="Arial"/>
              </a:rPr>
              <a:t>with an eating disorder, are </a:t>
            </a:r>
            <a:r>
              <a:rPr b="1" i="0" lang="en-GB" sz="1800" u="none" strike="noStrike">
                <a:solidFill>
                  <a:srgbClr val="222222"/>
                </a:solidFill>
                <a:latin typeface="Arial"/>
                <a:ea typeface="Arial"/>
                <a:cs typeface="Arial"/>
                <a:sym typeface="Arial"/>
              </a:rPr>
              <a:t>7-12 [2] times more likely </a:t>
            </a:r>
            <a:r>
              <a:rPr b="0" i="0" lang="en-GB" sz="1800" u="none" strike="noStrike">
                <a:solidFill>
                  <a:srgbClr val="222222"/>
                </a:solidFill>
                <a:latin typeface="Arial"/>
                <a:ea typeface="Arial"/>
                <a:cs typeface="Arial"/>
                <a:sym typeface="Arial"/>
              </a:rPr>
              <a:t>to develop an eating disorder</a:t>
            </a:r>
            <a:endParaRPr/>
          </a:p>
          <a:p>
            <a:pPr indent="0" lvl="0" marL="158750" rtl="0" algn="l">
              <a:lnSpc>
                <a:spcPct val="100000"/>
              </a:lnSpc>
              <a:spcBef>
                <a:spcPts val="4000"/>
              </a:spcBef>
              <a:spcAft>
                <a:spcPts val="0"/>
              </a:spcAft>
              <a:buSzPts val="1100"/>
              <a:buFont typeface="Arial"/>
              <a:buNone/>
            </a:pPr>
            <a:r>
              <a:t/>
            </a:r>
            <a:endParaRPr b="0" i="0" sz="1800" u="none" strike="noStrike">
              <a:solidFill>
                <a:srgbClr val="212121"/>
              </a:solidFill>
              <a:latin typeface="Arial"/>
              <a:ea typeface="Arial"/>
              <a:cs typeface="Arial"/>
              <a:sym typeface="Arial"/>
            </a:endParaRPr>
          </a:p>
          <a:p>
            <a:pPr indent="0" lvl="0" marL="158750" rtl="0" algn="l">
              <a:lnSpc>
                <a:spcPct val="100000"/>
              </a:lnSpc>
              <a:spcBef>
                <a:spcPts val="4000"/>
              </a:spcBef>
              <a:spcAft>
                <a:spcPts val="0"/>
              </a:spcAft>
              <a:buSzPts val="1100"/>
              <a:buFont typeface="Arial"/>
              <a:buNone/>
            </a:pPr>
            <a:r>
              <a:rPr b="1" i="0" lang="en-GB" sz="1800" u="none" strike="noStrike">
                <a:solidFill>
                  <a:srgbClr val="515377"/>
                </a:solidFill>
                <a:latin typeface="Arial"/>
                <a:ea typeface="Arial"/>
                <a:cs typeface="Arial"/>
                <a:sym typeface="Arial"/>
              </a:rPr>
              <a:t>Social/Environmental factors</a:t>
            </a:r>
            <a:r>
              <a:rPr b="0" i="0" lang="en-GB" sz="1800" u="none" strike="noStrike">
                <a:solidFill>
                  <a:srgbClr val="515377"/>
                </a:solidFill>
                <a:latin typeface="Arial"/>
                <a:ea typeface="Arial"/>
                <a:cs typeface="Arial"/>
                <a:sym typeface="Arial"/>
              </a:rPr>
              <a:t> could be:</a:t>
            </a:r>
            <a:endParaRPr b="0"/>
          </a:p>
          <a:p>
            <a:pPr indent="-298450" lvl="0" marL="457200" rtl="0" algn="l">
              <a:lnSpc>
                <a:spcPct val="100000"/>
              </a:lnSpc>
              <a:spcBef>
                <a:spcPts val="0"/>
              </a:spcBef>
              <a:spcAft>
                <a:spcPts val="0"/>
              </a:spcAft>
              <a:buSzPts val="1100"/>
              <a:buFont typeface="Arial"/>
              <a:buChar char="•"/>
            </a:pPr>
            <a:r>
              <a:rPr b="0" i="0" lang="en-GB" sz="1800" u="none" strike="noStrike">
                <a:solidFill>
                  <a:srgbClr val="515377"/>
                </a:solidFill>
                <a:latin typeface="Arial"/>
                <a:ea typeface="Arial"/>
                <a:cs typeface="Arial"/>
                <a:sym typeface="Arial"/>
              </a:rPr>
              <a:t>Pressure at school/work/family</a:t>
            </a:r>
            <a:endParaRPr/>
          </a:p>
          <a:p>
            <a:pPr indent="-298450" lvl="0" marL="457200" rtl="0" algn="l">
              <a:lnSpc>
                <a:spcPct val="100000"/>
              </a:lnSpc>
              <a:spcBef>
                <a:spcPts val="0"/>
              </a:spcBef>
              <a:spcAft>
                <a:spcPts val="0"/>
              </a:spcAft>
              <a:buSzPts val="1100"/>
              <a:buFont typeface="Arial"/>
              <a:buChar char="•"/>
            </a:pPr>
            <a:r>
              <a:rPr b="0" i="0" lang="en-GB" sz="1800" u="none" strike="noStrike">
                <a:solidFill>
                  <a:srgbClr val="515377"/>
                </a:solidFill>
                <a:latin typeface="Arial"/>
                <a:ea typeface="Arial"/>
                <a:cs typeface="Arial"/>
                <a:sym typeface="Arial"/>
              </a:rPr>
              <a:t>Bullying </a:t>
            </a:r>
            <a:endParaRPr/>
          </a:p>
          <a:p>
            <a:pPr indent="-298450" lvl="0" marL="457200" rtl="0" algn="l">
              <a:lnSpc>
                <a:spcPct val="100000"/>
              </a:lnSpc>
              <a:spcBef>
                <a:spcPts val="0"/>
              </a:spcBef>
              <a:spcAft>
                <a:spcPts val="0"/>
              </a:spcAft>
              <a:buSzPts val="1100"/>
              <a:buFont typeface="Arial"/>
              <a:buChar char="•"/>
            </a:pPr>
            <a:r>
              <a:rPr b="0" i="0" lang="en-GB" sz="1800" u="none" strike="noStrike">
                <a:solidFill>
                  <a:srgbClr val="515377"/>
                </a:solidFill>
                <a:latin typeface="Arial"/>
                <a:ea typeface="Arial"/>
                <a:cs typeface="Arial"/>
                <a:sym typeface="Arial"/>
              </a:rPr>
              <a:t>Abuse</a:t>
            </a:r>
            <a:endParaRPr/>
          </a:p>
          <a:p>
            <a:pPr indent="-298450" lvl="0" marL="457200" rtl="0" algn="l">
              <a:lnSpc>
                <a:spcPct val="100000"/>
              </a:lnSpc>
              <a:spcBef>
                <a:spcPts val="0"/>
              </a:spcBef>
              <a:spcAft>
                <a:spcPts val="0"/>
              </a:spcAft>
              <a:buSzPts val="1100"/>
              <a:buFont typeface="Arial"/>
              <a:buChar char="•"/>
            </a:pPr>
            <a:r>
              <a:rPr b="0" i="0" lang="en-GB" sz="1800" u="none" strike="noStrike">
                <a:solidFill>
                  <a:srgbClr val="515377"/>
                </a:solidFill>
                <a:latin typeface="Arial"/>
                <a:ea typeface="Arial"/>
                <a:cs typeface="Arial"/>
                <a:sym typeface="Arial"/>
              </a:rPr>
              <a:t>Criticism for your body shape or eating habits</a:t>
            </a:r>
            <a:endParaRPr/>
          </a:p>
          <a:p>
            <a:pPr indent="-298450" lvl="0" marL="457200" rtl="0" algn="l">
              <a:lnSpc>
                <a:spcPct val="100000"/>
              </a:lnSpc>
              <a:spcBef>
                <a:spcPts val="0"/>
              </a:spcBef>
              <a:spcAft>
                <a:spcPts val="0"/>
              </a:spcAft>
              <a:buSzPts val="1100"/>
              <a:buFont typeface="Arial"/>
              <a:buChar char="•"/>
            </a:pPr>
            <a:r>
              <a:rPr b="0" i="0" lang="en-GB" sz="1800" u="none" strike="noStrike">
                <a:solidFill>
                  <a:srgbClr val="515377"/>
                </a:solidFill>
                <a:latin typeface="Arial"/>
                <a:ea typeface="Arial"/>
                <a:cs typeface="Arial"/>
                <a:sym typeface="Arial"/>
              </a:rPr>
              <a:t>Difficult relationships</a:t>
            </a:r>
            <a:endParaRPr/>
          </a:p>
          <a:p>
            <a:pPr indent="-298450" lvl="0" marL="457200" rtl="0" algn="l">
              <a:lnSpc>
                <a:spcPct val="100000"/>
              </a:lnSpc>
              <a:spcBef>
                <a:spcPts val="0"/>
              </a:spcBef>
              <a:spcAft>
                <a:spcPts val="0"/>
              </a:spcAft>
              <a:buSzPts val="1100"/>
              <a:buFont typeface="Arial"/>
              <a:buChar char="•"/>
            </a:pPr>
            <a:r>
              <a:rPr b="0" i="0" lang="en-GB" sz="1800" u="none" strike="noStrike">
                <a:solidFill>
                  <a:srgbClr val="515377"/>
                </a:solidFill>
                <a:latin typeface="Arial"/>
                <a:ea typeface="Arial"/>
                <a:cs typeface="Arial"/>
                <a:sym typeface="Arial"/>
              </a:rPr>
              <a:t>Having a job or hobby where being thin is seen as ideal</a:t>
            </a:r>
            <a:endParaRPr/>
          </a:p>
          <a:p>
            <a:pPr indent="-298450" lvl="0" marL="457200" rtl="0" algn="l">
              <a:lnSpc>
                <a:spcPct val="100000"/>
              </a:lnSpc>
              <a:spcBef>
                <a:spcPts val="0"/>
              </a:spcBef>
              <a:spcAft>
                <a:spcPts val="0"/>
              </a:spcAft>
              <a:buSzPts val="1100"/>
              <a:buFont typeface="Arial"/>
              <a:buChar char="•"/>
            </a:pPr>
            <a:r>
              <a:rPr b="0" i="0" lang="en-GB" sz="1800" u="none" strike="noStrike">
                <a:solidFill>
                  <a:srgbClr val="000000"/>
                </a:solidFill>
                <a:latin typeface="Arial"/>
                <a:ea typeface="Arial"/>
                <a:cs typeface="Arial"/>
                <a:sym typeface="Arial"/>
              </a:rPr>
              <a:t>Internalising the western beauty ideal of thinness, and muscularity and leanness</a:t>
            </a:r>
            <a:endParaRPr/>
          </a:p>
          <a:p>
            <a:pPr indent="-298450" lvl="0" marL="457200" rtl="0" algn="l">
              <a:lnSpc>
                <a:spcPct val="100000"/>
              </a:lnSpc>
              <a:spcBef>
                <a:spcPts val="0"/>
              </a:spcBef>
              <a:spcAft>
                <a:spcPts val="0"/>
              </a:spcAft>
              <a:buSzPts val="1100"/>
              <a:buFont typeface="Arial"/>
              <a:buChar char="•"/>
            </a:pPr>
            <a:r>
              <a:rPr b="0" i="0" lang="en-GB" sz="1800" u="none" strike="noStrike">
                <a:solidFill>
                  <a:srgbClr val="000000"/>
                </a:solidFill>
                <a:latin typeface="Arial"/>
                <a:ea typeface="Arial"/>
                <a:cs typeface="Arial"/>
                <a:sym typeface="Arial"/>
              </a:rPr>
              <a:t>Societal pressure to achieve and succeed</a:t>
            </a:r>
            <a:endParaRPr/>
          </a:p>
          <a:p>
            <a:pPr indent="-298450" lvl="0" marL="457200" rtl="0" algn="l">
              <a:lnSpc>
                <a:spcPct val="100000"/>
              </a:lnSpc>
              <a:spcBef>
                <a:spcPts val="0"/>
              </a:spcBef>
              <a:spcAft>
                <a:spcPts val="0"/>
              </a:spcAft>
              <a:buSzPts val="1100"/>
              <a:buFont typeface="Arial"/>
              <a:buChar char="•"/>
            </a:pPr>
            <a:r>
              <a:rPr b="0" i="0" lang="en-GB" sz="1800" u="none" strike="noStrike">
                <a:solidFill>
                  <a:srgbClr val="000000"/>
                </a:solidFill>
                <a:latin typeface="Arial"/>
                <a:ea typeface="Arial"/>
                <a:cs typeface="Arial"/>
                <a:sym typeface="Arial"/>
              </a:rPr>
              <a:t>Involvement in a sport or industry with an emphasis on a thin body shape and size (e.g. ballet dancer, gymnast, model, athlete)</a:t>
            </a:r>
            <a:endParaRPr/>
          </a:p>
          <a:p>
            <a:pPr indent="0" lvl="0" marL="158750" rtl="0" algn="l">
              <a:lnSpc>
                <a:spcPct val="100000"/>
              </a:lnSpc>
              <a:spcBef>
                <a:spcPts val="0"/>
              </a:spcBef>
              <a:spcAft>
                <a:spcPts val="0"/>
              </a:spcAft>
              <a:buSzPts val="1100"/>
              <a:buNone/>
            </a:pPr>
            <a:r>
              <a:t/>
            </a:r>
            <a:endParaRPr b="0" i="0" sz="1800" u="none" strike="noStrike">
              <a:solidFill>
                <a:srgbClr val="515377"/>
              </a:solidFill>
              <a:latin typeface="Arial"/>
              <a:ea typeface="Arial"/>
              <a:cs typeface="Arial"/>
              <a:sym typeface="Arial"/>
            </a:endParaRPr>
          </a:p>
          <a:p>
            <a:pPr indent="0" lvl="0" marL="158750" rtl="0" algn="l">
              <a:lnSpc>
                <a:spcPct val="100000"/>
              </a:lnSpc>
              <a:spcBef>
                <a:spcPts val="0"/>
              </a:spcBef>
              <a:spcAft>
                <a:spcPts val="0"/>
              </a:spcAft>
              <a:buSzPts val="1100"/>
              <a:buNone/>
            </a:pPr>
            <a:r>
              <a:rPr b="1" i="0" lang="en-GB" sz="1800" u="none" strike="noStrike">
                <a:solidFill>
                  <a:srgbClr val="515377"/>
                </a:solidFill>
                <a:latin typeface="Arial"/>
                <a:ea typeface="Arial"/>
                <a:cs typeface="Arial"/>
                <a:sym typeface="Arial"/>
              </a:rPr>
              <a:t>Psychological factors</a:t>
            </a:r>
            <a:r>
              <a:rPr b="0" i="0" lang="en-GB" sz="1800" u="none" strike="noStrike">
                <a:solidFill>
                  <a:srgbClr val="515377"/>
                </a:solidFill>
                <a:latin typeface="Arial"/>
                <a:ea typeface="Arial"/>
                <a:cs typeface="Arial"/>
                <a:sym typeface="Arial"/>
              </a:rPr>
              <a:t> could be:</a:t>
            </a:r>
            <a:endParaRPr b="0"/>
          </a:p>
          <a:p>
            <a:pPr indent="-298450" lvl="0" marL="457200" rtl="0" algn="l">
              <a:lnSpc>
                <a:spcPct val="100000"/>
              </a:lnSpc>
              <a:spcBef>
                <a:spcPts val="0"/>
              </a:spcBef>
              <a:spcAft>
                <a:spcPts val="0"/>
              </a:spcAft>
              <a:buSzPts val="1100"/>
              <a:buFont typeface="Arial"/>
              <a:buChar char="•"/>
            </a:pPr>
            <a:r>
              <a:rPr b="0" i="0" lang="en-GB" sz="1800" u="none" strike="noStrike">
                <a:solidFill>
                  <a:srgbClr val="515377"/>
                </a:solidFill>
                <a:latin typeface="Arial"/>
                <a:ea typeface="Arial"/>
                <a:cs typeface="Arial"/>
                <a:sym typeface="Arial"/>
              </a:rPr>
              <a:t>Being vulnerable to depression and anxiety</a:t>
            </a:r>
            <a:endParaRPr/>
          </a:p>
          <a:p>
            <a:pPr indent="-298450" lvl="0" marL="457200" rtl="0" algn="l">
              <a:lnSpc>
                <a:spcPct val="100000"/>
              </a:lnSpc>
              <a:spcBef>
                <a:spcPts val="0"/>
              </a:spcBef>
              <a:spcAft>
                <a:spcPts val="0"/>
              </a:spcAft>
              <a:buSzPts val="1100"/>
              <a:buFont typeface="Arial"/>
              <a:buChar char="•"/>
            </a:pPr>
            <a:r>
              <a:rPr b="0" i="0" lang="en-GB" sz="1800" u="none" strike="noStrike">
                <a:solidFill>
                  <a:srgbClr val="515377"/>
                </a:solidFill>
                <a:latin typeface="Arial"/>
                <a:ea typeface="Arial"/>
                <a:cs typeface="Arial"/>
                <a:sym typeface="Arial"/>
              </a:rPr>
              <a:t>Finding stress hard to manage</a:t>
            </a:r>
            <a:endParaRPr/>
          </a:p>
          <a:p>
            <a:pPr indent="-298450" lvl="0" marL="457200" rtl="0" algn="l">
              <a:lnSpc>
                <a:spcPct val="100000"/>
              </a:lnSpc>
              <a:spcBef>
                <a:spcPts val="0"/>
              </a:spcBef>
              <a:spcAft>
                <a:spcPts val="0"/>
              </a:spcAft>
              <a:buSzPts val="1100"/>
              <a:buFont typeface="Arial"/>
              <a:buChar char="•"/>
            </a:pPr>
            <a:r>
              <a:rPr b="0" i="0" lang="en-GB" sz="1800" u="none" strike="noStrike">
                <a:solidFill>
                  <a:srgbClr val="515377"/>
                </a:solidFill>
                <a:latin typeface="Arial"/>
                <a:ea typeface="Arial"/>
                <a:cs typeface="Arial"/>
                <a:sym typeface="Arial"/>
              </a:rPr>
              <a:t>Worrying a lot about the future</a:t>
            </a:r>
            <a:endParaRPr/>
          </a:p>
          <a:p>
            <a:pPr indent="-298450" lvl="0" marL="457200" rtl="0" algn="l">
              <a:lnSpc>
                <a:spcPct val="100000"/>
              </a:lnSpc>
              <a:spcBef>
                <a:spcPts val="0"/>
              </a:spcBef>
              <a:spcAft>
                <a:spcPts val="0"/>
              </a:spcAft>
              <a:buSzPts val="1100"/>
              <a:buFont typeface="Arial"/>
              <a:buChar char="•"/>
            </a:pPr>
            <a:r>
              <a:rPr b="0" i="0" lang="en-GB" sz="1800" u="none" strike="noStrike">
                <a:solidFill>
                  <a:srgbClr val="515377"/>
                </a:solidFill>
                <a:latin typeface="Arial"/>
                <a:ea typeface="Arial"/>
                <a:cs typeface="Arial"/>
                <a:sym typeface="Arial"/>
              </a:rPr>
              <a:t>Being a perfectionist</a:t>
            </a:r>
            <a:endParaRPr/>
          </a:p>
          <a:p>
            <a:pPr indent="-298450" lvl="0" marL="457200" rtl="0" algn="l">
              <a:lnSpc>
                <a:spcPct val="100000"/>
              </a:lnSpc>
              <a:spcBef>
                <a:spcPts val="0"/>
              </a:spcBef>
              <a:spcAft>
                <a:spcPts val="0"/>
              </a:spcAft>
              <a:buSzPts val="1100"/>
              <a:buFont typeface="Arial"/>
              <a:buChar char="•"/>
            </a:pPr>
            <a:r>
              <a:rPr b="0" i="0" lang="en-GB" sz="1800" u="none" strike="noStrike">
                <a:solidFill>
                  <a:srgbClr val="515377"/>
                </a:solidFill>
                <a:latin typeface="Arial"/>
                <a:ea typeface="Arial"/>
                <a:cs typeface="Arial"/>
                <a:sym typeface="Arial"/>
              </a:rPr>
              <a:t>Controlling your emotions</a:t>
            </a:r>
            <a:endParaRPr/>
          </a:p>
          <a:p>
            <a:pPr indent="-298450" lvl="0" marL="457200" rtl="0" algn="l">
              <a:lnSpc>
                <a:spcPct val="100000"/>
              </a:lnSpc>
              <a:spcBef>
                <a:spcPts val="0"/>
              </a:spcBef>
              <a:spcAft>
                <a:spcPts val="0"/>
              </a:spcAft>
              <a:buSzPts val="1100"/>
              <a:buFont typeface="Arial"/>
              <a:buChar char="•"/>
            </a:pPr>
            <a:r>
              <a:rPr b="0" i="0" lang="en-GB" sz="1800" u="none" strike="noStrike">
                <a:solidFill>
                  <a:srgbClr val="515377"/>
                </a:solidFill>
                <a:latin typeface="Arial"/>
                <a:ea typeface="Arial"/>
                <a:cs typeface="Arial"/>
                <a:sym typeface="Arial"/>
              </a:rPr>
              <a:t>Having obsessive or compulsive feelings</a:t>
            </a:r>
            <a:endParaRPr/>
          </a:p>
          <a:p>
            <a:pPr indent="-298450" lvl="0" marL="457200" rtl="0" algn="l">
              <a:lnSpc>
                <a:spcPct val="100000"/>
              </a:lnSpc>
              <a:spcBef>
                <a:spcPts val="0"/>
              </a:spcBef>
              <a:spcAft>
                <a:spcPts val="0"/>
              </a:spcAft>
              <a:buSzPts val="1100"/>
              <a:buFont typeface="Arial"/>
              <a:buChar char="•"/>
            </a:pPr>
            <a:r>
              <a:rPr b="0" i="0" lang="en-GB" sz="1800" u="none" strike="noStrike">
                <a:solidFill>
                  <a:srgbClr val="515377"/>
                </a:solidFill>
                <a:latin typeface="Arial"/>
                <a:ea typeface="Arial"/>
                <a:cs typeface="Arial"/>
                <a:sym typeface="Arial"/>
              </a:rPr>
              <a:t>Fear of being labelled ‘fat’ or overweight</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e693ec2718_0_4: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g1e693ec2718_0_4:notes"/>
          <p:cNvSpPr txBox="1"/>
          <p:nvPr>
            <p:ph idx="1" type="body"/>
          </p:nvPr>
        </p:nvSpPr>
        <p:spPr>
          <a:xfrm>
            <a:off x="679768" y="4777195"/>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This slide illustrates the potential factors that can influence the development of an eating disorder or disordered eating behaviours.</a:t>
            </a:r>
            <a:endParaRPr/>
          </a:p>
          <a:p>
            <a:pPr indent="0" lvl="0" marL="0" rtl="0" algn="l">
              <a:lnSpc>
                <a:spcPct val="100000"/>
              </a:lnSpc>
              <a:spcBef>
                <a:spcPts val="0"/>
              </a:spcBef>
              <a:spcAft>
                <a:spcPts val="0"/>
              </a:spcAft>
              <a:buSzPts val="1400"/>
              <a:buNone/>
            </a:pPr>
            <a:r>
              <a:rPr lang="en-GB"/>
              <a:t>It is key to keep in mind that a patient may discuss several of these factors as a potential cause, but also explain other factors that are not included in the infographic. Therefore, it is important to remember that this is not an exhaustive list, a patient can have just one factor as a potential cause, they may have several factors, or they may have none.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These potential stressors are;</a:t>
            </a:r>
            <a:endParaRPr/>
          </a:p>
          <a:p>
            <a:pPr indent="-317500" lvl="0" marL="457200" rtl="0" algn="l">
              <a:lnSpc>
                <a:spcPct val="100000"/>
              </a:lnSpc>
              <a:spcBef>
                <a:spcPts val="0"/>
              </a:spcBef>
              <a:spcAft>
                <a:spcPts val="0"/>
              </a:spcAft>
              <a:buSzPts val="1400"/>
              <a:buChar char="●"/>
            </a:pPr>
            <a:r>
              <a:rPr lang="en-GB"/>
              <a:t>Bullying </a:t>
            </a:r>
            <a:endParaRPr/>
          </a:p>
          <a:p>
            <a:pPr indent="-317500" lvl="0" marL="457200" rtl="0" algn="l">
              <a:lnSpc>
                <a:spcPct val="100000"/>
              </a:lnSpc>
              <a:spcBef>
                <a:spcPts val="0"/>
              </a:spcBef>
              <a:spcAft>
                <a:spcPts val="0"/>
              </a:spcAft>
              <a:buSzPts val="1400"/>
              <a:buChar char="●"/>
            </a:pPr>
            <a:r>
              <a:rPr lang="en-GB"/>
              <a:t>Difficulties at home</a:t>
            </a:r>
            <a:endParaRPr/>
          </a:p>
          <a:p>
            <a:pPr indent="-317500" lvl="0" marL="457200" rtl="0" algn="l">
              <a:lnSpc>
                <a:spcPct val="100000"/>
              </a:lnSpc>
              <a:spcBef>
                <a:spcPts val="0"/>
              </a:spcBef>
              <a:spcAft>
                <a:spcPts val="0"/>
              </a:spcAft>
              <a:buSzPts val="1400"/>
              <a:buChar char="●"/>
            </a:pPr>
            <a:r>
              <a:rPr lang="en-GB"/>
              <a:t>Stressful periods such as school transitions and exam periods</a:t>
            </a:r>
            <a:endParaRPr/>
          </a:p>
          <a:p>
            <a:pPr indent="-317500" lvl="0" marL="457200" rtl="0" algn="l">
              <a:lnSpc>
                <a:spcPct val="100000"/>
              </a:lnSpc>
              <a:spcBef>
                <a:spcPts val="0"/>
              </a:spcBef>
              <a:spcAft>
                <a:spcPts val="0"/>
              </a:spcAft>
              <a:buSzPts val="1400"/>
              <a:buChar char="●"/>
            </a:pPr>
            <a:r>
              <a:rPr lang="en-GB"/>
              <a:t>Trauma </a:t>
            </a:r>
            <a:endParaRPr/>
          </a:p>
          <a:p>
            <a:pPr indent="-317500" lvl="0" marL="457200" rtl="0" algn="l">
              <a:lnSpc>
                <a:spcPct val="100000"/>
              </a:lnSpc>
              <a:spcBef>
                <a:spcPts val="0"/>
              </a:spcBef>
              <a:spcAft>
                <a:spcPts val="0"/>
              </a:spcAft>
              <a:buSzPts val="1400"/>
              <a:buChar char="●"/>
            </a:pPr>
            <a:r>
              <a:rPr lang="en-GB"/>
              <a:t>Hobbies such as individual and aesthetic sports </a:t>
            </a:r>
            <a:endParaRPr/>
          </a:p>
          <a:p>
            <a:pPr indent="-317500" lvl="0" marL="457200" rtl="0" algn="l">
              <a:lnSpc>
                <a:spcPct val="100000"/>
              </a:lnSpc>
              <a:spcBef>
                <a:spcPts val="0"/>
              </a:spcBef>
              <a:spcAft>
                <a:spcPts val="0"/>
              </a:spcAft>
              <a:buSzPts val="1400"/>
              <a:buChar char="●"/>
            </a:pPr>
            <a:r>
              <a:rPr lang="en-GB"/>
              <a:t>Social media influence </a:t>
            </a:r>
            <a:endParaRPr/>
          </a:p>
          <a:p>
            <a:pPr indent="-317500" lvl="0" marL="457200" rtl="0" algn="l">
              <a:lnSpc>
                <a:spcPct val="100000"/>
              </a:lnSpc>
              <a:spcBef>
                <a:spcPts val="0"/>
              </a:spcBef>
              <a:spcAft>
                <a:spcPts val="0"/>
              </a:spcAft>
              <a:buSzPts val="1400"/>
              <a:buChar char="●"/>
            </a:pPr>
            <a:r>
              <a:rPr lang="en-GB"/>
              <a:t>Identity acceptance </a:t>
            </a:r>
            <a:endParaRPr/>
          </a:p>
          <a:p>
            <a:pPr indent="-317500" lvl="0" marL="457200" rtl="0" algn="l">
              <a:lnSpc>
                <a:spcPct val="100000"/>
              </a:lnSpc>
              <a:spcBef>
                <a:spcPts val="0"/>
              </a:spcBef>
              <a:spcAft>
                <a:spcPts val="0"/>
              </a:spcAft>
              <a:buSzPts val="1400"/>
              <a:buChar char="●"/>
            </a:pPr>
            <a:r>
              <a:rPr lang="en-GB"/>
              <a:t>And Other medical conditions </a:t>
            </a:r>
            <a:endParaRPr/>
          </a:p>
          <a:p>
            <a:pPr indent="0" lvl="0" marL="0" rtl="0" algn="l">
              <a:lnSpc>
                <a:spcPct val="100000"/>
              </a:lnSpc>
              <a:spcBef>
                <a:spcPts val="0"/>
              </a:spcBef>
              <a:spcAft>
                <a:spcPts val="0"/>
              </a:spcAft>
              <a:buSzPts val="1100"/>
              <a:buNone/>
            </a:pPr>
            <a:r>
              <a:t/>
            </a:r>
            <a:endParaRPr/>
          </a:p>
        </p:txBody>
      </p:sp>
      <p:sp>
        <p:nvSpPr>
          <p:cNvPr id="446" name="Google Shape;446;g1e693ec2718_0_4:notes"/>
          <p:cNvSpPr txBox="1"/>
          <p:nvPr>
            <p:ph idx="12" type="sldNum"/>
          </p:nvPr>
        </p:nvSpPr>
        <p:spPr>
          <a:xfrm>
            <a:off x="3850445" y="9428585"/>
            <a:ext cx="2945700" cy="4980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4" name="Google Shape;46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u="sng">
                <a:solidFill>
                  <a:schemeClr val="hlink"/>
                </a:solidFill>
                <a:hlinkClick r:id="rId2"/>
              </a:rPr>
              <a:t>https://youtu.be/A8cU59Feaos</a:t>
            </a:r>
            <a:r>
              <a:rPr lang="en-GB"/>
              <a:t> can be used as a video to outline 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1" name="Google Shape;471;p7:notes"/>
          <p:cNvSpPr txBox="1"/>
          <p:nvPr>
            <p:ph idx="1" type="body"/>
          </p:nvPr>
        </p:nvSpPr>
        <p:spPr>
          <a:xfrm>
            <a:off x="685801" y="4400556"/>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2" name="Google Shape;472;p7:notes"/>
          <p:cNvSpPr txBox="1"/>
          <p:nvPr>
            <p:ph idx="12" type="sldNum"/>
          </p:nvPr>
        </p:nvSpPr>
        <p:spPr>
          <a:xfrm>
            <a:off x="3884615" y="8685226"/>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8:notes"/>
          <p:cNvSpPr/>
          <p:nvPr>
            <p:ph idx="2" type="sldImg"/>
          </p:nvPr>
        </p:nvSpPr>
        <p:spPr>
          <a:xfrm>
            <a:off x="426565" y="1143550"/>
            <a:ext cx="60048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8:notes"/>
          <p:cNvSpPr txBox="1"/>
          <p:nvPr>
            <p:ph idx="1" type="body"/>
          </p:nvPr>
        </p:nvSpPr>
        <p:spPr>
          <a:xfrm>
            <a:off x="685801" y="4400556"/>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p8:notes"/>
          <p:cNvSpPr txBox="1"/>
          <p:nvPr>
            <p:ph idx="12" type="sldNum"/>
          </p:nvPr>
        </p:nvSpPr>
        <p:spPr>
          <a:xfrm>
            <a:off x="3884615" y="8685226"/>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4" name="Google Shape;504;p9:notes"/>
          <p:cNvSpPr txBox="1"/>
          <p:nvPr>
            <p:ph idx="1" type="body"/>
          </p:nvPr>
        </p:nvSpPr>
        <p:spPr>
          <a:xfrm>
            <a:off x="685801" y="4400556"/>
            <a:ext cx="5486400" cy="3600600"/>
          </a:xfrm>
          <a:prstGeom prst="rect">
            <a:avLst/>
          </a:prstGeom>
          <a:noFill/>
          <a:ln>
            <a:noFill/>
          </a:ln>
        </p:spPr>
        <p:txBody>
          <a:bodyPr anchorCtr="0" anchor="t" bIns="45700" lIns="91425" spcFirstLastPara="1" rIns="91425" wrap="square" tIns="45700">
            <a:noAutofit/>
          </a:bodyPr>
          <a:lstStyle/>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The sufferer is often (but not always) a low weight due to severely limiting their food. </a:t>
            </a:r>
            <a:endParaRPr sz="1000">
              <a:latin typeface="Arial"/>
              <a:ea typeface="Arial"/>
              <a:cs typeface="Arial"/>
              <a:sym typeface="Arial"/>
            </a:endParaRPr>
          </a:p>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The sufferer will often refuse to maintain a weight which is considered healthy by professionals. </a:t>
            </a:r>
            <a:endParaRPr sz="1000">
              <a:latin typeface="Arial"/>
              <a:ea typeface="Arial"/>
              <a:cs typeface="Arial"/>
              <a:sym typeface="Arial"/>
            </a:endParaRPr>
          </a:p>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There will be a restriction of food intake leading to weight loss or failure to gain weight (for example in adolescents as part of normal expected growth and development). </a:t>
            </a:r>
            <a:endParaRPr sz="1000">
              <a:latin typeface="Arial"/>
              <a:ea typeface="Arial"/>
              <a:cs typeface="Arial"/>
              <a:sym typeface="Arial"/>
            </a:endParaRPr>
          </a:p>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It can affect anyone of any age, gender, or background. </a:t>
            </a:r>
            <a:endParaRPr sz="1000">
              <a:latin typeface="Arial"/>
              <a:ea typeface="Arial"/>
              <a:cs typeface="Arial"/>
              <a:sym typeface="Arial"/>
            </a:endParaRPr>
          </a:p>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A fear of becoming fat or gaining weight and / or a distorted view of themselves. </a:t>
            </a:r>
            <a:endParaRPr sz="1000">
              <a:latin typeface="Arial"/>
              <a:ea typeface="Arial"/>
              <a:cs typeface="Arial"/>
              <a:sym typeface="Arial"/>
            </a:endParaRPr>
          </a:p>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As well as restricting the amount of food they eat, the person may do a lot of exercise to get rid of any food that they do consume. </a:t>
            </a:r>
            <a:endParaRPr sz="1000">
              <a:latin typeface="Arial"/>
              <a:ea typeface="Arial"/>
              <a:cs typeface="Arial"/>
              <a:sym typeface="Arial"/>
            </a:endParaRPr>
          </a:p>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Some people who suffer from anorexia may engage in cycles of bingeing and purging. </a:t>
            </a:r>
            <a:endParaRPr sz="1000">
              <a:latin typeface="Arial"/>
              <a:ea typeface="Arial"/>
              <a:cs typeface="Arial"/>
              <a:sym typeface="Arial"/>
            </a:endParaRPr>
          </a:p>
          <a:p>
            <a:pPr indent="-291846" lvl="0" marL="457200" marR="0" rtl="0" algn="l">
              <a:lnSpc>
                <a:spcPct val="115000"/>
              </a:lnSpc>
              <a:spcBef>
                <a:spcPts val="0"/>
              </a:spcBef>
              <a:spcAft>
                <a:spcPts val="0"/>
              </a:spcAft>
              <a:buClr>
                <a:schemeClr val="dk1"/>
              </a:buClr>
              <a:buSzPts val="996"/>
              <a:buChar char="●"/>
            </a:pPr>
            <a:r>
              <a:rPr lang="en-GB" sz="1000">
                <a:latin typeface="Arial"/>
                <a:ea typeface="Arial"/>
                <a:cs typeface="Arial"/>
                <a:sym typeface="Arial"/>
              </a:rPr>
              <a:t>Anorexia is often linked to a desire to feel in control. They may not feel able to control any other aspect of their life, so restricting their food and controlling their weight is a way for them to assert a sense of control over their lives (Beat, undated). </a:t>
            </a:r>
            <a:endParaRPr sz="1000">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1000">
              <a:solidFill>
                <a:srgbClr val="1A1A1A"/>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505" name="Google Shape;505;p9:notes"/>
          <p:cNvSpPr txBox="1"/>
          <p:nvPr>
            <p:ph idx="12" type="sldNum"/>
          </p:nvPr>
        </p:nvSpPr>
        <p:spPr>
          <a:xfrm>
            <a:off x="3884615" y="8685226"/>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a:blip r:embed="rId2">
            <a:alphaModFix/>
          </a:blip>
          <a:stretch>
            <a:fillRect/>
          </a:stretch>
        </a:blipFill>
      </p:bgPr>
    </p:bg>
    <p:spTree>
      <p:nvGrpSpPr>
        <p:cNvPr id="22" name="Shape 22"/>
        <p:cNvGrpSpPr/>
        <p:nvPr/>
      </p:nvGrpSpPr>
      <p:grpSpPr>
        <a:xfrm>
          <a:off x="0" y="0"/>
          <a:ext cx="0" cy="0"/>
          <a:chOff x="0" y="0"/>
          <a:chExt cx="0" cy="0"/>
        </a:xfrm>
      </p:grpSpPr>
      <p:grpSp>
        <p:nvGrpSpPr>
          <p:cNvPr id="23" name="Google Shape;23;p17"/>
          <p:cNvGrpSpPr/>
          <p:nvPr/>
        </p:nvGrpSpPr>
        <p:grpSpPr>
          <a:xfrm>
            <a:off x="0" y="0"/>
            <a:ext cx="9144000" cy="5145599"/>
            <a:chOff x="0" y="0"/>
            <a:chExt cx="9144000" cy="6860799"/>
          </a:xfrm>
        </p:grpSpPr>
        <p:sp>
          <p:nvSpPr>
            <p:cNvPr id="24" name="Google Shape;24;p17"/>
            <p:cNvSpPr/>
            <p:nvPr/>
          </p:nvSpPr>
          <p:spPr>
            <a:xfrm>
              <a:off x="0" y="0"/>
              <a:ext cx="9118800" cy="6858000"/>
            </a:xfrm>
            <a:prstGeom prst="rect">
              <a:avLst/>
            </a:prstGeom>
            <a:blipFill rotWithShape="1">
              <a:blip r:embed="rId3">
                <a:alphaModFix/>
              </a:blip>
              <a:stretch>
                <a:fillRect b="0" l="-16702" r="-16978"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5" name="Google Shape;25;p17"/>
            <p:cNvSpPr/>
            <p:nvPr/>
          </p:nvSpPr>
          <p:spPr>
            <a:xfrm>
              <a:off x="6299432" y="1676400"/>
              <a:ext cx="2819400" cy="2819400"/>
            </a:xfrm>
            <a:prstGeom prst="ellipse">
              <a:avLst/>
            </a:prstGeom>
            <a:gradFill>
              <a:gsLst>
                <a:gs pos="0">
                  <a:srgbClr val="75CEEC">
                    <a:alpha val="4705"/>
                  </a:srgbClr>
                </a:gs>
                <a:gs pos="36000">
                  <a:srgbClr val="75CEEC">
                    <a:alpha val="3921"/>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6" name="Google Shape;26;p17"/>
            <p:cNvSpPr/>
            <p:nvPr/>
          </p:nvSpPr>
          <p:spPr>
            <a:xfrm>
              <a:off x="0" y="2667000"/>
              <a:ext cx="4191000" cy="4191000"/>
            </a:xfrm>
            <a:prstGeom prst="ellipse">
              <a:avLst/>
            </a:prstGeom>
            <a:gradFill>
              <a:gsLst>
                <a:gs pos="0">
                  <a:srgbClr val="75CEEC">
                    <a:alpha val="9019"/>
                  </a:srgbClr>
                </a:gs>
                <a:gs pos="36000">
                  <a:srgbClr val="75CEEC">
                    <a:alpha val="7843"/>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7" name="Google Shape;27;p17"/>
            <p:cNvSpPr/>
            <p:nvPr/>
          </p:nvSpPr>
          <p:spPr>
            <a:xfrm>
              <a:off x="5689832" y="0"/>
              <a:ext cx="1600200" cy="1600200"/>
            </a:xfrm>
            <a:prstGeom prst="ellipse">
              <a:avLst/>
            </a:prstGeom>
            <a:gradFill>
              <a:gsLst>
                <a:gs pos="0">
                  <a:srgbClr val="F7F7F7">
                    <a:alpha val="11764"/>
                  </a:srgbClr>
                </a:gs>
                <a:gs pos="36000">
                  <a:srgbClr val="F7F7F7">
                    <a:alpha val="4705"/>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8" name="Google Shape;28;p17"/>
            <p:cNvSpPr/>
            <p:nvPr/>
          </p:nvSpPr>
          <p:spPr>
            <a:xfrm>
              <a:off x="6299432" y="5870199"/>
              <a:ext cx="990600" cy="990600"/>
            </a:xfrm>
            <a:prstGeom prst="ellipse">
              <a:avLst/>
            </a:prstGeom>
            <a:gradFill>
              <a:gsLst>
                <a:gs pos="0">
                  <a:srgbClr val="F7F7F7">
                    <a:alpha val="11764"/>
                  </a:srgbClr>
                </a:gs>
                <a:gs pos="36000">
                  <a:srgbClr val="F7F7F7">
                    <a:alpha val="4705"/>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 name="Google Shape;29;p17"/>
            <p:cNvSpPr/>
            <p:nvPr/>
          </p:nvSpPr>
          <p:spPr>
            <a:xfrm>
              <a:off x="0" y="2895600"/>
              <a:ext cx="2362200" cy="2362200"/>
            </a:xfrm>
            <a:prstGeom prst="ellipse">
              <a:avLst/>
            </a:prstGeom>
            <a:gradFill>
              <a:gsLst>
                <a:gs pos="0">
                  <a:srgbClr val="75CEEC">
                    <a:alpha val="5882"/>
                  </a:srgbClr>
                </a:gs>
                <a:gs pos="36000">
                  <a:srgbClr val="75CEEC">
                    <a:alpha val="5882"/>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 name="Google Shape;30;p17"/>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31" name="Google Shape;31;p17"/>
          <p:cNvSpPr txBox="1"/>
          <p:nvPr>
            <p:ph type="ctrTitle"/>
          </p:nvPr>
        </p:nvSpPr>
        <p:spPr>
          <a:xfrm>
            <a:off x="866441" y="1666967"/>
            <a:ext cx="5917800" cy="19164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chemeClr val="lt2"/>
              </a:buClr>
              <a:buSzPts val="3600"/>
              <a:buFont typeface="Century Gothic"/>
              <a:buNone/>
              <a:defRPr sz="36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17"/>
          <p:cNvSpPr txBox="1"/>
          <p:nvPr>
            <p:ph idx="1" type="subTitle"/>
          </p:nvPr>
        </p:nvSpPr>
        <p:spPr>
          <a:xfrm>
            <a:off x="866441" y="3583035"/>
            <a:ext cx="5917800" cy="6459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800"/>
              </a:spcBef>
              <a:spcAft>
                <a:spcPts val="0"/>
              </a:spcAft>
              <a:buSzPts val="1100"/>
              <a:buNone/>
              <a:defRPr cap="none">
                <a:solidFill>
                  <a:schemeClr val="accent1"/>
                </a:solidFill>
              </a:defRPr>
            </a:lvl1pPr>
            <a:lvl2pPr lvl="1" algn="ctr">
              <a:lnSpc>
                <a:spcPct val="100000"/>
              </a:lnSpc>
              <a:spcBef>
                <a:spcPts val="800"/>
              </a:spcBef>
              <a:spcAft>
                <a:spcPts val="0"/>
              </a:spcAft>
              <a:buSzPts val="1000"/>
              <a:buNone/>
              <a:defRPr>
                <a:solidFill>
                  <a:srgbClr val="888888"/>
                </a:solidFill>
              </a:defRPr>
            </a:lvl2pPr>
            <a:lvl3pPr lvl="2" algn="ctr">
              <a:lnSpc>
                <a:spcPct val="100000"/>
              </a:lnSpc>
              <a:spcBef>
                <a:spcPts val="800"/>
              </a:spcBef>
              <a:spcAft>
                <a:spcPts val="0"/>
              </a:spcAft>
              <a:buSzPts val="800"/>
              <a:buNone/>
              <a:defRPr>
                <a:solidFill>
                  <a:srgbClr val="888888"/>
                </a:solidFill>
              </a:defRPr>
            </a:lvl3pPr>
            <a:lvl4pPr lvl="3" algn="ctr">
              <a:lnSpc>
                <a:spcPct val="100000"/>
              </a:lnSpc>
              <a:spcBef>
                <a:spcPts val="800"/>
              </a:spcBef>
              <a:spcAft>
                <a:spcPts val="0"/>
              </a:spcAft>
              <a:buSzPts val="700"/>
              <a:buNone/>
              <a:defRPr>
                <a:solidFill>
                  <a:srgbClr val="888888"/>
                </a:solidFill>
              </a:defRPr>
            </a:lvl4pPr>
            <a:lvl5pPr lvl="4" algn="ctr">
              <a:lnSpc>
                <a:spcPct val="100000"/>
              </a:lnSpc>
              <a:spcBef>
                <a:spcPts val="800"/>
              </a:spcBef>
              <a:spcAft>
                <a:spcPts val="0"/>
              </a:spcAft>
              <a:buSzPts val="700"/>
              <a:buNone/>
              <a:defRPr>
                <a:solidFill>
                  <a:srgbClr val="888888"/>
                </a:solidFill>
              </a:defRPr>
            </a:lvl5pPr>
            <a:lvl6pPr lvl="5" algn="ctr">
              <a:lnSpc>
                <a:spcPct val="100000"/>
              </a:lnSpc>
              <a:spcBef>
                <a:spcPts val="800"/>
              </a:spcBef>
              <a:spcAft>
                <a:spcPts val="0"/>
              </a:spcAft>
              <a:buSzPts val="700"/>
              <a:buNone/>
              <a:defRPr>
                <a:solidFill>
                  <a:srgbClr val="888888"/>
                </a:solidFill>
              </a:defRPr>
            </a:lvl6pPr>
            <a:lvl7pPr lvl="6" algn="ctr">
              <a:lnSpc>
                <a:spcPct val="100000"/>
              </a:lnSpc>
              <a:spcBef>
                <a:spcPts val="800"/>
              </a:spcBef>
              <a:spcAft>
                <a:spcPts val="0"/>
              </a:spcAft>
              <a:buSzPts val="700"/>
              <a:buNone/>
              <a:defRPr>
                <a:solidFill>
                  <a:srgbClr val="888888"/>
                </a:solidFill>
              </a:defRPr>
            </a:lvl7pPr>
            <a:lvl8pPr lvl="7" algn="ctr">
              <a:lnSpc>
                <a:spcPct val="100000"/>
              </a:lnSpc>
              <a:spcBef>
                <a:spcPts val="800"/>
              </a:spcBef>
              <a:spcAft>
                <a:spcPts val="0"/>
              </a:spcAft>
              <a:buSzPts val="700"/>
              <a:buNone/>
              <a:defRPr>
                <a:solidFill>
                  <a:srgbClr val="888888"/>
                </a:solidFill>
              </a:defRPr>
            </a:lvl8pPr>
            <a:lvl9pPr lvl="8" algn="ctr">
              <a:lnSpc>
                <a:spcPct val="100000"/>
              </a:lnSpc>
              <a:spcBef>
                <a:spcPts val="800"/>
              </a:spcBef>
              <a:spcAft>
                <a:spcPts val="0"/>
              </a:spcAft>
              <a:buSzPts val="700"/>
              <a:buNone/>
              <a:defRPr>
                <a:solidFill>
                  <a:srgbClr val="888888"/>
                </a:solidFill>
              </a:defRPr>
            </a:lvl9pPr>
          </a:lstStyle>
          <a:p/>
        </p:txBody>
      </p:sp>
      <p:sp>
        <p:nvSpPr>
          <p:cNvPr id="33" name="Google Shape;33;p17"/>
          <p:cNvSpPr txBox="1"/>
          <p:nvPr>
            <p:ph idx="10" type="dt"/>
          </p:nvPr>
        </p:nvSpPr>
        <p:spPr>
          <a:xfrm rot="5400000">
            <a:off x="7600716" y="1343122"/>
            <a:ext cx="743100" cy="2286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b="0" i="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4" name="Google Shape;34;p17"/>
          <p:cNvSpPr txBox="1"/>
          <p:nvPr>
            <p:ph idx="11" type="ftr"/>
          </p:nvPr>
        </p:nvSpPr>
        <p:spPr>
          <a:xfrm rot="5400000">
            <a:off x="6718637" y="2419829"/>
            <a:ext cx="2895000" cy="2286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b="0" i="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17"/>
          <p:cNvSpPr/>
          <p:nvPr/>
        </p:nvSpPr>
        <p:spPr>
          <a:xfrm>
            <a:off x="7745644" y="0"/>
            <a:ext cx="685800" cy="8247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6" name="Google Shape;36;p17"/>
          <p:cNvSpPr txBox="1"/>
          <p:nvPr>
            <p:ph idx="12" type="sldNum"/>
          </p:nvPr>
        </p:nvSpPr>
        <p:spPr>
          <a:xfrm>
            <a:off x="7678616" y="221798"/>
            <a:ext cx="791400" cy="5757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bg>
      <p:bgPr>
        <a:blipFill>
          <a:blip r:embed="rId2">
            <a:alphaModFix/>
          </a:blip>
          <a:stretch>
            <a:fillRect/>
          </a:stretch>
        </a:blipFill>
      </p:bgPr>
    </p:bg>
    <p:spTree>
      <p:nvGrpSpPr>
        <p:cNvPr id="129" name="Shape 129"/>
        <p:cNvGrpSpPr/>
        <p:nvPr/>
      </p:nvGrpSpPr>
      <p:grpSpPr>
        <a:xfrm>
          <a:off x="0" y="0"/>
          <a:ext cx="0" cy="0"/>
          <a:chOff x="0" y="0"/>
          <a:chExt cx="0" cy="0"/>
        </a:xfrm>
      </p:grpSpPr>
      <p:grpSp>
        <p:nvGrpSpPr>
          <p:cNvPr id="130" name="Google Shape;130;p28"/>
          <p:cNvGrpSpPr/>
          <p:nvPr/>
        </p:nvGrpSpPr>
        <p:grpSpPr>
          <a:xfrm>
            <a:off x="0" y="0"/>
            <a:ext cx="9144000" cy="5145599"/>
            <a:chOff x="0" y="0"/>
            <a:chExt cx="9144000" cy="6860799"/>
          </a:xfrm>
        </p:grpSpPr>
        <p:sp>
          <p:nvSpPr>
            <p:cNvPr id="131" name="Google Shape;131;p28"/>
            <p:cNvSpPr/>
            <p:nvPr/>
          </p:nvSpPr>
          <p:spPr>
            <a:xfrm>
              <a:off x="0" y="0"/>
              <a:ext cx="9118800" cy="6858000"/>
            </a:xfrm>
            <a:prstGeom prst="rect">
              <a:avLst/>
            </a:prstGeom>
            <a:blipFill rotWithShape="1">
              <a:blip r:embed="rId3">
                <a:alphaModFix/>
              </a:blip>
              <a:stretch>
                <a:fillRect b="0" l="-16702" r="-16978"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2" name="Google Shape;132;p28"/>
            <p:cNvSpPr/>
            <p:nvPr/>
          </p:nvSpPr>
          <p:spPr>
            <a:xfrm>
              <a:off x="6299432" y="1676400"/>
              <a:ext cx="2819400" cy="2819400"/>
            </a:xfrm>
            <a:prstGeom prst="ellipse">
              <a:avLst/>
            </a:prstGeom>
            <a:gradFill>
              <a:gsLst>
                <a:gs pos="0">
                  <a:srgbClr val="75CEEC">
                    <a:alpha val="4705"/>
                  </a:srgbClr>
                </a:gs>
                <a:gs pos="36000">
                  <a:srgbClr val="75CEEC">
                    <a:alpha val="3921"/>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3" name="Google Shape;133;p28"/>
            <p:cNvSpPr/>
            <p:nvPr/>
          </p:nvSpPr>
          <p:spPr>
            <a:xfrm>
              <a:off x="0" y="2667000"/>
              <a:ext cx="4191000" cy="4191000"/>
            </a:xfrm>
            <a:prstGeom prst="ellipse">
              <a:avLst/>
            </a:prstGeom>
            <a:gradFill>
              <a:gsLst>
                <a:gs pos="0">
                  <a:srgbClr val="75CEEC">
                    <a:alpha val="9019"/>
                  </a:srgbClr>
                </a:gs>
                <a:gs pos="36000">
                  <a:srgbClr val="75CEEC">
                    <a:alpha val="7843"/>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4" name="Google Shape;134;p28"/>
            <p:cNvSpPr/>
            <p:nvPr/>
          </p:nvSpPr>
          <p:spPr>
            <a:xfrm>
              <a:off x="5689832" y="0"/>
              <a:ext cx="1600200" cy="1600200"/>
            </a:xfrm>
            <a:prstGeom prst="ellipse">
              <a:avLst/>
            </a:prstGeom>
            <a:gradFill>
              <a:gsLst>
                <a:gs pos="0">
                  <a:srgbClr val="F7F7F7">
                    <a:alpha val="11764"/>
                  </a:srgbClr>
                </a:gs>
                <a:gs pos="36000">
                  <a:srgbClr val="F7F7F7">
                    <a:alpha val="4705"/>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5" name="Google Shape;135;p28"/>
            <p:cNvSpPr/>
            <p:nvPr/>
          </p:nvSpPr>
          <p:spPr>
            <a:xfrm>
              <a:off x="6299432" y="5870199"/>
              <a:ext cx="990600" cy="990600"/>
            </a:xfrm>
            <a:prstGeom prst="ellipse">
              <a:avLst/>
            </a:prstGeom>
            <a:gradFill>
              <a:gsLst>
                <a:gs pos="0">
                  <a:srgbClr val="F7F7F7">
                    <a:alpha val="11764"/>
                  </a:srgbClr>
                </a:gs>
                <a:gs pos="36000">
                  <a:srgbClr val="F7F7F7">
                    <a:alpha val="4705"/>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6" name="Google Shape;136;p28"/>
            <p:cNvSpPr/>
            <p:nvPr/>
          </p:nvSpPr>
          <p:spPr>
            <a:xfrm>
              <a:off x="0" y="2895600"/>
              <a:ext cx="2362200" cy="2362200"/>
            </a:xfrm>
            <a:prstGeom prst="ellipse">
              <a:avLst/>
            </a:prstGeom>
            <a:gradFill>
              <a:gsLst>
                <a:gs pos="0">
                  <a:srgbClr val="75CEEC">
                    <a:alpha val="5882"/>
                  </a:srgbClr>
                </a:gs>
                <a:gs pos="36000">
                  <a:srgbClr val="75CEEC">
                    <a:alpha val="5882"/>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7" name="Google Shape;137;p28"/>
            <p:cNvSpPr/>
            <p:nvPr/>
          </p:nvSpPr>
          <p:spPr>
            <a:xfrm rot="-589934">
              <a:off x="6359946" y="2780894"/>
              <a:ext cx="2377699" cy="317749"/>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8" name="Google Shape;138;p28"/>
            <p:cNvSpPr/>
            <p:nvPr/>
          </p:nvSpPr>
          <p:spPr>
            <a:xfrm>
              <a:off x="485023" y="4343399"/>
              <a:ext cx="8182200" cy="21123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9" name="Google Shape;139;p28"/>
            <p:cNvSpPr/>
            <p:nvPr/>
          </p:nvSpPr>
          <p:spPr>
            <a:xfrm>
              <a:off x="485023" y="2854646"/>
              <a:ext cx="8182125" cy="2130498"/>
            </a:xfrm>
            <a:custGeom>
              <a:rect b="b" l="l" r="r" t="t"/>
              <a:pathLst>
                <a:path extrusionOk="0" h="9621" w="1000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0" name="Google Shape;140;p28"/>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41" name="Google Shape;141;p28"/>
          <p:cNvSpPr txBox="1"/>
          <p:nvPr>
            <p:ph type="title"/>
          </p:nvPr>
        </p:nvSpPr>
        <p:spPr>
          <a:xfrm>
            <a:off x="866441" y="695326"/>
            <a:ext cx="6422100" cy="12696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2700"/>
              <a:buFont typeface="Century Gothic"/>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2" name="Google Shape;142;p28"/>
          <p:cNvSpPr txBox="1"/>
          <p:nvPr>
            <p:ph idx="1" type="body"/>
          </p:nvPr>
        </p:nvSpPr>
        <p:spPr>
          <a:xfrm>
            <a:off x="866440" y="2616017"/>
            <a:ext cx="6422100" cy="19026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800"/>
              </a:spcBef>
              <a:spcAft>
                <a:spcPts val="0"/>
              </a:spcAft>
              <a:buSzPts val="1100"/>
              <a:buNone/>
              <a:defRPr sz="1400"/>
            </a:lvl1pPr>
            <a:lvl2pPr indent="-228600" lvl="1" marL="914400" algn="l">
              <a:lnSpc>
                <a:spcPct val="100000"/>
              </a:lnSpc>
              <a:spcBef>
                <a:spcPts val="800"/>
              </a:spcBef>
              <a:spcAft>
                <a:spcPts val="0"/>
              </a:spcAft>
              <a:buSzPts val="700"/>
              <a:buNone/>
              <a:defRPr sz="900"/>
            </a:lvl2pPr>
            <a:lvl3pPr indent="-228600" lvl="2" marL="1371600" algn="l">
              <a:lnSpc>
                <a:spcPct val="100000"/>
              </a:lnSpc>
              <a:spcBef>
                <a:spcPts val="800"/>
              </a:spcBef>
              <a:spcAft>
                <a:spcPts val="0"/>
              </a:spcAft>
              <a:buSzPts val="600"/>
              <a:buNone/>
              <a:defRPr sz="800"/>
            </a:lvl3pPr>
            <a:lvl4pPr indent="-228600" lvl="3" marL="1828800" algn="l">
              <a:lnSpc>
                <a:spcPct val="100000"/>
              </a:lnSpc>
              <a:spcBef>
                <a:spcPts val="800"/>
              </a:spcBef>
              <a:spcAft>
                <a:spcPts val="0"/>
              </a:spcAft>
              <a:buSzPts val="500"/>
              <a:buNone/>
              <a:defRPr sz="700"/>
            </a:lvl4pPr>
            <a:lvl5pPr indent="-228600" lvl="4" marL="2286000" algn="l">
              <a:lnSpc>
                <a:spcPct val="100000"/>
              </a:lnSpc>
              <a:spcBef>
                <a:spcPts val="800"/>
              </a:spcBef>
              <a:spcAft>
                <a:spcPts val="0"/>
              </a:spcAft>
              <a:buSzPts val="500"/>
              <a:buNone/>
              <a:defRPr sz="700"/>
            </a:lvl5pPr>
            <a:lvl6pPr indent="-228600" lvl="5" marL="2743200" algn="l">
              <a:lnSpc>
                <a:spcPct val="100000"/>
              </a:lnSpc>
              <a:spcBef>
                <a:spcPts val="800"/>
              </a:spcBef>
              <a:spcAft>
                <a:spcPts val="0"/>
              </a:spcAft>
              <a:buSzPts val="500"/>
              <a:buNone/>
              <a:defRPr sz="700"/>
            </a:lvl6pPr>
            <a:lvl7pPr indent="-228600" lvl="6" marL="3200400" algn="l">
              <a:lnSpc>
                <a:spcPct val="100000"/>
              </a:lnSpc>
              <a:spcBef>
                <a:spcPts val="800"/>
              </a:spcBef>
              <a:spcAft>
                <a:spcPts val="0"/>
              </a:spcAft>
              <a:buSzPts val="500"/>
              <a:buNone/>
              <a:defRPr sz="700"/>
            </a:lvl7pPr>
            <a:lvl8pPr indent="-228600" lvl="7" marL="3657600" algn="l">
              <a:lnSpc>
                <a:spcPct val="100000"/>
              </a:lnSpc>
              <a:spcBef>
                <a:spcPts val="800"/>
              </a:spcBef>
              <a:spcAft>
                <a:spcPts val="0"/>
              </a:spcAft>
              <a:buSzPts val="500"/>
              <a:buNone/>
              <a:defRPr sz="700"/>
            </a:lvl8pPr>
            <a:lvl9pPr indent="-228600" lvl="8" marL="4114800" algn="l">
              <a:lnSpc>
                <a:spcPct val="100000"/>
              </a:lnSpc>
              <a:spcBef>
                <a:spcPts val="800"/>
              </a:spcBef>
              <a:spcAft>
                <a:spcPts val="0"/>
              </a:spcAft>
              <a:buSzPts val="500"/>
              <a:buNone/>
              <a:defRPr sz="700"/>
            </a:lvl9pPr>
          </a:lstStyle>
          <a:p/>
        </p:txBody>
      </p:sp>
      <p:sp>
        <p:nvSpPr>
          <p:cNvPr id="143" name="Google Shape;143;p28"/>
          <p:cNvSpPr txBox="1"/>
          <p:nvPr>
            <p:ph idx="10" type="dt"/>
          </p:nvPr>
        </p:nvSpPr>
        <p:spPr>
          <a:xfrm>
            <a:off x="7539638" y="4774124"/>
            <a:ext cx="990600" cy="1716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4" name="Google Shape;144;p28"/>
          <p:cNvSpPr txBox="1"/>
          <p:nvPr>
            <p:ph idx="11" type="ftr"/>
          </p:nvPr>
        </p:nvSpPr>
        <p:spPr>
          <a:xfrm>
            <a:off x="590843" y="4774124"/>
            <a:ext cx="3859800" cy="1716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5" name="Google Shape;145;p28"/>
          <p:cNvSpPr/>
          <p:nvPr/>
        </p:nvSpPr>
        <p:spPr>
          <a:xfrm>
            <a:off x="7745644" y="0"/>
            <a:ext cx="685800" cy="8247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6" name="Google Shape;146;p28"/>
          <p:cNvSpPr txBox="1"/>
          <p:nvPr>
            <p:ph idx="12" type="sldNum"/>
          </p:nvPr>
        </p:nvSpPr>
        <p:spPr>
          <a:xfrm>
            <a:off x="7766428" y="221798"/>
            <a:ext cx="628800" cy="5757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bg>
      <p:bgPr>
        <a:blipFill>
          <a:blip r:embed="rId2">
            <a:alphaModFix/>
          </a:blip>
          <a:stretch>
            <a:fillRect/>
          </a:stretch>
        </a:blipFill>
      </p:bgPr>
    </p:bg>
    <p:spTree>
      <p:nvGrpSpPr>
        <p:cNvPr id="147" name="Shape 147"/>
        <p:cNvGrpSpPr/>
        <p:nvPr/>
      </p:nvGrpSpPr>
      <p:grpSpPr>
        <a:xfrm>
          <a:off x="0" y="0"/>
          <a:ext cx="0" cy="0"/>
          <a:chOff x="0" y="0"/>
          <a:chExt cx="0" cy="0"/>
        </a:xfrm>
      </p:grpSpPr>
      <p:grpSp>
        <p:nvGrpSpPr>
          <p:cNvPr id="148" name="Google Shape;148;p29"/>
          <p:cNvGrpSpPr/>
          <p:nvPr/>
        </p:nvGrpSpPr>
        <p:grpSpPr>
          <a:xfrm>
            <a:off x="0" y="0"/>
            <a:ext cx="9144000" cy="5145599"/>
            <a:chOff x="0" y="0"/>
            <a:chExt cx="9144000" cy="6860799"/>
          </a:xfrm>
        </p:grpSpPr>
        <p:sp>
          <p:nvSpPr>
            <p:cNvPr id="149" name="Google Shape;149;p29"/>
            <p:cNvSpPr/>
            <p:nvPr/>
          </p:nvSpPr>
          <p:spPr>
            <a:xfrm>
              <a:off x="0" y="0"/>
              <a:ext cx="9118800" cy="6858000"/>
            </a:xfrm>
            <a:prstGeom prst="rect">
              <a:avLst/>
            </a:prstGeom>
            <a:blipFill rotWithShape="1">
              <a:blip r:embed="rId3">
                <a:alphaModFix/>
              </a:blip>
              <a:stretch>
                <a:fillRect b="0" l="-16702" r="-16978"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0" name="Google Shape;150;p29"/>
            <p:cNvSpPr/>
            <p:nvPr/>
          </p:nvSpPr>
          <p:spPr>
            <a:xfrm>
              <a:off x="6299432" y="1676400"/>
              <a:ext cx="2819400" cy="2819400"/>
            </a:xfrm>
            <a:prstGeom prst="ellipse">
              <a:avLst/>
            </a:prstGeom>
            <a:gradFill>
              <a:gsLst>
                <a:gs pos="0">
                  <a:srgbClr val="75CEEC">
                    <a:alpha val="4705"/>
                  </a:srgbClr>
                </a:gs>
                <a:gs pos="36000">
                  <a:srgbClr val="75CEEC">
                    <a:alpha val="3921"/>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1" name="Google Shape;151;p29"/>
            <p:cNvSpPr/>
            <p:nvPr/>
          </p:nvSpPr>
          <p:spPr>
            <a:xfrm>
              <a:off x="0" y="2667000"/>
              <a:ext cx="4191000" cy="4191000"/>
            </a:xfrm>
            <a:prstGeom prst="ellipse">
              <a:avLst/>
            </a:prstGeom>
            <a:gradFill>
              <a:gsLst>
                <a:gs pos="0">
                  <a:srgbClr val="75CEEC">
                    <a:alpha val="9019"/>
                  </a:srgbClr>
                </a:gs>
                <a:gs pos="36000">
                  <a:srgbClr val="75CEEC">
                    <a:alpha val="7843"/>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2" name="Google Shape;152;p29"/>
            <p:cNvSpPr/>
            <p:nvPr/>
          </p:nvSpPr>
          <p:spPr>
            <a:xfrm>
              <a:off x="5689832" y="0"/>
              <a:ext cx="1600200" cy="1600200"/>
            </a:xfrm>
            <a:prstGeom prst="ellipse">
              <a:avLst/>
            </a:prstGeom>
            <a:gradFill>
              <a:gsLst>
                <a:gs pos="0">
                  <a:srgbClr val="F7F7F7">
                    <a:alpha val="11764"/>
                  </a:srgbClr>
                </a:gs>
                <a:gs pos="36000">
                  <a:srgbClr val="F7F7F7">
                    <a:alpha val="4705"/>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3" name="Google Shape;153;p29"/>
            <p:cNvSpPr/>
            <p:nvPr/>
          </p:nvSpPr>
          <p:spPr>
            <a:xfrm>
              <a:off x="6299432" y="5870199"/>
              <a:ext cx="990600" cy="990600"/>
            </a:xfrm>
            <a:prstGeom prst="ellipse">
              <a:avLst/>
            </a:prstGeom>
            <a:gradFill>
              <a:gsLst>
                <a:gs pos="0">
                  <a:srgbClr val="F7F7F7">
                    <a:alpha val="11764"/>
                  </a:srgbClr>
                </a:gs>
                <a:gs pos="36000">
                  <a:srgbClr val="F7F7F7">
                    <a:alpha val="4705"/>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4" name="Google Shape;154;p29"/>
            <p:cNvSpPr/>
            <p:nvPr/>
          </p:nvSpPr>
          <p:spPr>
            <a:xfrm>
              <a:off x="0" y="2895600"/>
              <a:ext cx="2362200" cy="2362200"/>
            </a:xfrm>
            <a:prstGeom prst="ellipse">
              <a:avLst/>
            </a:prstGeom>
            <a:gradFill>
              <a:gsLst>
                <a:gs pos="0">
                  <a:srgbClr val="75CEEC">
                    <a:alpha val="5882"/>
                  </a:srgbClr>
                </a:gs>
                <a:gs pos="36000">
                  <a:srgbClr val="75CEEC">
                    <a:alpha val="5882"/>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5" name="Google Shape;155;p29"/>
            <p:cNvSpPr/>
            <p:nvPr/>
          </p:nvSpPr>
          <p:spPr>
            <a:xfrm rot="-589934">
              <a:off x="6359946" y="4309200"/>
              <a:ext cx="2377699" cy="317749"/>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6" name="Google Shape;156;p29"/>
            <p:cNvSpPr/>
            <p:nvPr/>
          </p:nvSpPr>
          <p:spPr>
            <a:xfrm>
              <a:off x="485023" y="4381500"/>
              <a:ext cx="8182125" cy="2130498"/>
            </a:xfrm>
            <a:custGeom>
              <a:rect b="b" l="l" r="r" t="t"/>
              <a:pathLst>
                <a:path extrusionOk="0" h="9621" w="1000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57" name="Google Shape;157;p29"/>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58" name="Google Shape;158;p29"/>
          <p:cNvSpPr txBox="1"/>
          <p:nvPr/>
        </p:nvSpPr>
        <p:spPr>
          <a:xfrm>
            <a:off x="7033422" y="2173986"/>
            <a:ext cx="660600" cy="9927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6000"/>
              <a:buFont typeface="Arial"/>
              <a:buNone/>
            </a:pPr>
            <a:r>
              <a:rPr b="0" i="0" lang="en-GB" sz="6000" u="none" cap="none" strike="noStrike">
                <a:solidFill>
                  <a:schemeClr val="accent1"/>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p:txBody>
      </p:sp>
      <p:sp>
        <p:nvSpPr>
          <p:cNvPr id="159" name="Google Shape;159;p29"/>
          <p:cNvSpPr txBox="1"/>
          <p:nvPr/>
        </p:nvSpPr>
        <p:spPr>
          <a:xfrm>
            <a:off x="651683" y="442325"/>
            <a:ext cx="601500" cy="9927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6000"/>
              <a:buFont typeface="Arial"/>
              <a:buNone/>
            </a:pPr>
            <a:r>
              <a:rPr b="0" i="0" lang="en-GB" sz="6000" u="none" cap="none" strike="noStrike">
                <a:solidFill>
                  <a:schemeClr val="accent1"/>
                </a:solidFill>
                <a:latin typeface="Arial"/>
                <a:ea typeface="Arial"/>
                <a:cs typeface="Arial"/>
                <a:sym typeface="Arial"/>
              </a:rPr>
              <a:t>“</a:t>
            </a:r>
            <a:endParaRPr b="0" i="0" sz="1100" u="none" cap="none" strike="noStrike">
              <a:solidFill>
                <a:srgbClr val="000000"/>
              </a:solidFill>
              <a:latin typeface="Arial"/>
              <a:ea typeface="Arial"/>
              <a:cs typeface="Arial"/>
              <a:sym typeface="Arial"/>
            </a:endParaRPr>
          </a:p>
        </p:txBody>
      </p:sp>
      <p:sp>
        <p:nvSpPr>
          <p:cNvPr id="160" name="Google Shape;160;p29"/>
          <p:cNvSpPr txBox="1"/>
          <p:nvPr>
            <p:ph type="title"/>
          </p:nvPr>
        </p:nvSpPr>
        <p:spPr>
          <a:xfrm>
            <a:off x="1128058" y="677566"/>
            <a:ext cx="6160500" cy="21717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2700"/>
              <a:buFont typeface="Century Gothic"/>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1" name="Google Shape;161;p29"/>
          <p:cNvSpPr txBox="1"/>
          <p:nvPr>
            <p:ph idx="1" type="body"/>
          </p:nvPr>
        </p:nvSpPr>
        <p:spPr>
          <a:xfrm>
            <a:off x="1387279" y="2856959"/>
            <a:ext cx="5646000" cy="2499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SzPts val="800"/>
              <a:buNone/>
              <a:defRPr b="0" i="0" sz="1100" cap="small">
                <a:solidFill>
                  <a:schemeClr val="accent1"/>
                </a:solidFill>
              </a:defRPr>
            </a:lvl1pPr>
            <a:lvl2pPr indent="-228600" lvl="1" marL="914400" algn="l">
              <a:lnSpc>
                <a:spcPct val="100000"/>
              </a:lnSpc>
              <a:spcBef>
                <a:spcPts val="800"/>
              </a:spcBef>
              <a:spcAft>
                <a:spcPts val="0"/>
              </a:spcAft>
              <a:buSzPts val="700"/>
              <a:buNone/>
              <a:defRPr sz="900"/>
            </a:lvl2pPr>
            <a:lvl3pPr indent="-228600" lvl="2" marL="1371600" algn="l">
              <a:lnSpc>
                <a:spcPct val="100000"/>
              </a:lnSpc>
              <a:spcBef>
                <a:spcPts val="800"/>
              </a:spcBef>
              <a:spcAft>
                <a:spcPts val="0"/>
              </a:spcAft>
              <a:buSzPts val="600"/>
              <a:buNone/>
              <a:defRPr sz="800"/>
            </a:lvl3pPr>
            <a:lvl4pPr indent="-228600" lvl="3" marL="1828800" algn="l">
              <a:lnSpc>
                <a:spcPct val="100000"/>
              </a:lnSpc>
              <a:spcBef>
                <a:spcPts val="800"/>
              </a:spcBef>
              <a:spcAft>
                <a:spcPts val="0"/>
              </a:spcAft>
              <a:buSzPts val="500"/>
              <a:buNone/>
              <a:defRPr sz="700"/>
            </a:lvl4pPr>
            <a:lvl5pPr indent="-228600" lvl="4" marL="2286000" algn="l">
              <a:lnSpc>
                <a:spcPct val="100000"/>
              </a:lnSpc>
              <a:spcBef>
                <a:spcPts val="800"/>
              </a:spcBef>
              <a:spcAft>
                <a:spcPts val="0"/>
              </a:spcAft>
              <a:buSzPts val="500"/>
              <a:buNone/>
              <a:defRPr sz="700"/>
            </a:lvl5pPr>
            <a:lvl6pPr indent="-228600" lvl="5" marL="2743200" algn="l">
              <a:lnSpc>
                <a:spcPct val="100000"/>
              </a:lnSpc>
              <a:spcBef>
                <a:spcPts val="800"/>
              </a:spcBef>
              <a:spcAft>
                <a:spcPts val="0"/>
              </a:spcAft>
              <a:buSzPts val="500"/>
              <a:buNone/>
              <a:defRPr sz="700"/>
            </a:lvl6pPr>
            <a:lvl7pPr indent="-228600" lvl="6" marL="3200400" algn="l">
              <a:lnSpc>
                <a:spcPct val="100000"/>
              </a:lnSpc>
              <a:spcBef>
                <a:spcPts val="800"/>
              </a:spcBef>
              <a:spcAft>
                <a:spcPts val="0"/>
              </a:spcAft>
              <a:buSzPts val="500"/>
              <a:buNone/>
              <a:defRPr sz="700"/>
            </a:lvl7pPr>
            <a:lvl8pPr indent="-228600" lvl="7" marL="3657600" algn="l">
              <a:lnSpc>
                <a:spcPct val="100000"/>
              </a:lnSpc>
              <a:spcBef>
                <a:spcPts val="800"/>
              </a:spcBef>
              <a:spcAft>
                <a:spcPts val="0"/>
              </a:spcAft>
              <a:buSzPts val="500"/>
              <a:buNone/>
              <a:defRPr sz="700"/>
            </a:lvl8pPr>
            <a:lvl9pPr indent="-228600" lvl="8" marL="4114800" algn="l">
              <a:lnSpc>
                <a:spcPct val="100000"/>
              </a:lnSpc>
              <a:spcBef>
                <a:spcPts val="800"/>
              </a:spcBef>
              <a:spcAft>
                <a:spcPts val="0"/>
              </a:spcAft>
              <a:buSzPts val="500"/>
              <a:buNone/>
              <a:defRPr sz="700"/>
            </a:lvl9pPr>
          </a:lstStyle>
          <a:p/>
        </p:txBody>
      </p:sp>
      <p:sp>
        <p:nvSpPr>
          <p:cNvPr id="162" name="Google Shape;162;p29"/>
          <p:cNvSpPr txBox="1"/>
          <p:nvPr>
            <p:ph idx="2" type="body"/>
          </p:nvPr>
        </p:nvSpPr>
        <p:spPr>
          <a:xfrm>
            <a:off x="866440" y="3750611"/>
            <a:ext cx="6422100" cy="768300"/>
          </a:xfrm>
          <a:prstGeom prst="rect">
            <a:avLst/>
          </a:prstGeom>
          <a:noFill/>
          <a:ln>
            <a:noFill/>
          </a:ln>
        </p:spPr>
        <p:txBody>
          <a:bodyPr anchorCtr="0" anchor="ctr" bIns="34275" lIns="68575" spcFirstLastPara="1" rIns="68575" wrap="square" tIns="34275">
            <a:normAutofit/>
          </a:bodyPr>
          <a:lstStyle>
            <a:lvl1pPr indent="-228600" lvl="0" marL="457200" algn="l">
              <a:lnSpc>
                <a:spcPct val="100000"/>
              </a:lnSpc>
              <a:spcBef>
                <a:spcPts val="800"/>
              </a:spcBef>
              <a:spcAft>
                <a:spcPts val="0"/>
              </a:spcAft>
              <a:buSzPts val="1100"/>
              <a:buNone/>
              <a:defRPr sz="1400"/>
            </a:lvl1pPr>
            <a:lvl2pPr indent="-228600" lvl="1" marL="914400" algn="l">
              <a:lnSpc>
                <a:spcPct val="100000"/>
              </a:lnSpc>
              <a:spcBef>
                <a:spcPts val="800"/>
              </a:spcBef>
              <a:spcAft>
                <a:spcPts val="0"/>
              </a:spcAft>
              <a:buSzPts val="700"/>
              <a:buNone/>
              <a:defRPr sz="900"/>
            </a:lvl2pPr>
            <a:lvl3pPr indent="-228600" lvl="2" marL="1371600" algn="l">
              <a:lnSpc>
                <a:spcPct val="100000"/>
              </a:lnSpc>
              <a:spcBef>
                <a:spcPts val="800"/>
              </a:spcBef>
              <a:spcAft>
                <a:spcPts val="0"/>
              </a:spcAft>
              <a:buSzPts val="600"/>
              <a:buNone/>
              <a:defRPr sz="800"/>
            </a:lvl3pPr>
            <a:lvl4pPr indent="-228600" lvl="3" marL="1828800" algn="l">
              <a:lnSpc>
                <a:spcPct val="100000"/>
              </a:lnSpc>
              <a:spcBef>
                <a:spcPts val="800"/>
              </a:spcBef>
              <a:spcAft>
                <a:spcPts val="0"/>
              </a:spcAft>
              <a:buSzPts val="500"/>
              <a:buNone/>
              <a:defRPr sz="700"/>
            </a:lvl4pPr>
            <a:lvl5pPr indent="-228600" lvl="4" marL="2286000" algn="l">
              <a:lnSpc>
                <a:spcPct val="100000"/>
              </a:lnSpc>
              <a:spcBef>
                <a:spcPts val="800"/>
              </a:spcBef>
              <a:spcAft>
                <a:spcPts val="0"/>
              </a:spcAft>
              <a:buSzPts val="500"/>
              <a:buNone/>
              <a:defRPr sz="700"/>
            </a:lvl5pPr>
            <a:lvl6pPr indent="-228600" lvl="5" marL="2743200" algn="l">
              <a:lnSpc>
                <a:spcPct val="100000"/>
              </a:lnSpc>
              <a:spcBef>
                <a:spcPts val="800"/>
              </a:spcBef>
              <a:spcAft>
                <a:spcPts val="0"/>
              </a:spcAft>
              <a:buSzPts val="500"/>
              <a:buNone/>
              <a:defRPr sz="700"/>
            </a:lvl6pPr>
            <a:lvl7pPr indent="-228600" lvl="6" marL="3200400" algn="l">
              <a:lnSpc>
                <a:spcPct val="100000"/>
              </a:lnSpc>
              <a:spcBef>
                <a:spcPts val="800"/>
              </a:spcBef>
              <a:spcAft>
                <a:spcPts val="0"/>
              </a:spcAft>
              <a:buSzPts val="500"/>
              <a:buNone/>
              <a:defRPr sz="700"/>
            </a:lvl7pPr>
            <a:lvl8pPr indent="-228600" lvl="7" marL="3657600" algn="l">
              <a:lnSpc>
                <a:spcPct val="100000"/>
              </a:lnSpc>
              <a:spcBef>
                <a:spcPts val="800"/>
              </a:spcBef>
              <a:spcAft>
                <a:spcPts val="0"/>
              </a:spcAft>
              <a:buSzPts val="500"/>
              <a:buNone/>
              <a:defRPr sz="700"/>
            </a:lvl8pPr>
            <a:lvl9pPr indent="-228600" lvl="8" marL="4114800" algn="l">
              <a:lnSpc>
                <a:spcPct val="100000"/>
              </a:lnSpc>
              <a:spcBef>
                <a:spcPts val="800"/>
              </a:spcBef>
              <a:spcAft>
                <a:spcPts val="0"/>
              </a:spcAft>
              <a:buSzPts val="500"/>
              <a:buNone/>
              <a:defRPr sz="700"/>
            </a:lvl9pPr>
          </a:lstStyle>
          <a:p/>
        </p:txBody>
      </p:sp>
      <p:sp>
        <p:nvSpPr>
          <p:cNvPr id="163" name="Google Shape;163;p29"/>
          <p:cNvSpPr txBox="1"/>
          <p:nvPr>
            <p:ph idx="10" type="dt"/>
          </p:nvPr>
        </p:nvSpPr>
        <p:spPr>
          <a:xfrm>
            <a:off x="7539638" y="4774124"/>
            <a:ext cx="990600" cy="1716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4" name="Google Shape;164;p29"/>
          <p:cNvSpPr txBox="1"/>
          <p:nvPr>
            <p:ph idx="11" type="ftr"/>
          </p:nvPr>
        </p:nvSpPr>
        <p:spPr>
          <a:xfrm>
            <a:off x="590843" y="4774124"/>
            <a:ext cx="3859800" cy="1716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5" name="Google Shape;165;p29"/>
          <p:cNvSpPr/>
          <p:nvPr/>
        </p:nvSpPr>
        <p:spPr>
          <a:xfrm>
            <a:off x="7745644" y="0"/>
            <a:ext cx="685800" cy="8247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6" name="Google Shape;166;p29"/>
          <p:cNvSpPr txBox="1"/>
          <p:nvPr>
            <p:ph idx="12" type="sldNum"/>
          </p:nvPr>
        </p:nvSpPr>
        <p:spPr>
          <a:xfrm>
            <a:off x="7766428" y="221798"/>
            <a:ext cx="628800" cy="5757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bg>
      <p:bgPr>
        <a:blipFill>
          <a:blip r:embed="rId2">
            <a:alphaModFix/>
          </a:blip>
          <a:stretch>
            <a:fillRect/>
          </a:stretch>
        </a:blipFill>
      </p:bgPr>
    </p:bg>
    <p:spTree>
      <p:nvGrpSpPr>
        <p:cNvPr id="167" name="Shape 167"/>
        <p:cNvGrpSpPr/>
        <p:nvPr/>
      </p:nvGrpSpPr>
      <p:grpSpPr>
        <a:xfrm>
          <a:off x="0" y="0"/>
          <a:ext cx="0" cy="0"/>
          <a:chOff x="0" y="0"/>
          <a:chExt cx="0" cy="0"/>
        </a:xfrm>
      </p:grpSpPr>
      <p:grpSp>
        <p:nvGrpSpPr>
          <p:cNvPr id="168" name="Google Shape;168;p30"/>
          <p:cNvGrpSpPr/>
          <p:nvPr/>
        </p:nvGrpSpPr>
        <p:grpSpPr>
          <a:xfrm>
            <a:off x="0" y="0"/>
            <a:ext cx="9144000" cy="5145599"/>
            <a:chOff x="0" y="0"/>
            <a:chExt cx="9144000" cy="6860799"/>
          </a:xfrm>
        </p:grpSpPr>
        <p:sp>
          <p:nvSpPr>
            <p:cNvPr id="169" name="Google Shape;169;p30"/>
            <p:cNvSpPr/>
            <p:nvPr/>
          </p:nvSpPr>
          <p:spPr>
            <a:xfrm>
              <a:off x="0" y="0"/>
              <a:ext cx="9118800" cy="6858000"/>
            </a:xfrm>
            <a:prstGeom prst="rect">
              <a:avLst/>
            </a:prstGeom>
            <a:blipFill rotWithShape="1">
              <a:blip r:embed="rId3">
                <a:alphaModFix/>
              </a:blip>
              <a:stretch>
                <a:fillRect b="0" l="-16702" r="-16978"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0" name="Google Shape;170;p30"/>
            <p:cNvSpPr/>
            <p:nvPr/>
          </p:nvSpPr>
          <p:spPr>
            <a:xfrm>
              <a:off x="6299432" y="1676400"/>
              <a:ext cx="2819400" cy="2819400"/>
            </a:xfrm>
            <a:prstGeom prst="ellipse">
              <a:avLst/>
            </a:prstGeom>
            <a:gradFill>
              <a:gsLst>
                <a:gs pos="0">
                  <a:srgbClr val="75CEEC">
                    <a:alpha val="4705"/>
                  </a:srgbClr>
                </a:gs>
                <a:gs pos="36000">
                  <a:srgbClr val="75CEEC">
                    <a:alpha val="3921"/>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1" name="Google Shape;171;p30"/>
            <p:cNvSpPr/>
            <p:nvPr/>
          </p:nvSpPr>
          <p:spPr>
            <a:xfrm>
              <a:off x="0" y="2667000"/>
              <a:ext cx="4191000" cy="4191000"/>
            </a:xfrm>
            <a:prstGeom prst="ellipse">
              <a:avLst/>
            </a:prstGeom>
            <a:gradFill>
              <a:gsLst>
                <a:gs pos="0">
                  <a:srgbClr val="75CEEC">
                    <a:alpha val="9019"/>
                  </a:srgbClr>
                </a:gs>
                <a:gs pos="36000">
                  <a:srgbClr val="75CEEC">
                    <a:alpha val="7843"/>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2" name="Google Shape;172;p30"/>
            <p:cNvSpPr/>
            <p:nvPr/>
          </p:nvSpPr>
          <p:spPr>
            <a:xfrm>
              <a:off x="5689832" y="0"/>
              <a:ext cx="1600200" cy="1600200"/>
            </a:xfrm>
            <a:prstGeom prst="ellipse">
              <a:avLst/>
            </a:prstGeom>
            <a:gradFill>
              <a:gsLst>
                <a:gs pos="0">
                  <a:srgbClr val="F7F7F7">
                    <a:alpha val="11764"/>
                  </a:srgbClr>
                </a:gs>
                <a:gs pos="36000">
                  <a:srgbClr val="F7F7F7">
                    <a:alpha val="4705"/>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3" name="Google Shape;173;p30"/>
            <p:cNvSpPr/>
            <p:nvPr/>
          </p:nvSpPr>
          <p:spPr>
            <a:xfrm>
              <a:off x="6299432" y="5870199"/>
              <a:ext cx="990600" cy="990600"/>
            </a:xfrm>
            <a:prstGeom prst="ellipse">
              <a:avLst/>
            </a:prstGeom>
            <a:gradFill>
              <a:gsLst>
                <a:gs pos="0">
                  <a:srgbClr val="F7F7F7">
                    <a:alpha val="11764"/>
                  </a:srgbClr>
                </a:gs>
                <a:gs pos="36000">
                  <a:srgbClr val="F7F7F7">
                    <a:alpha val="4705"/>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4" name="Google Shape;174;p30"/>
            <p:cNvSpPr/>
            <p:nvPr/>
          </p:nvSpPr>
          <p:spPr>
            <a:xfrm>
              <a:off x="0" y="2895600"/>
              <a:ext cx="2362200" cy="2362200"/>
            </a:xfrm>
            <a:prstGeom prst="ellipse">
              <a:avLst/>
            </a:prstGeom>
            <a:gradFill>
              <a:gsLst>
                <a:gs pos="0">
                  <a:srgbClr val="75CEEC">
                    <a:alpha val="5882"/>
                  </a:srgbClr>
                </a:gs>
                <a:gs pos="36000">
                  <a:srgbClr val="75CEEC">
                    <a:alpha val="5882"/>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5" name="Google Shape;175;p30"/>
            <p:cNvSpPr/>
            <p:nvPr/>
          </p:nvSpPr>
          <p:spPr>
            <a:xfrm rot="-589934">
              <a:off x="6359946" y="4311242"/>
              <a:ext cx="2377699" cy="317749"/>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6" name="Google Shape;176;p30"/>
            <p:cNvSpPr/>
            <p:nvPr/>
          </p:nvSpPr>
          <p:spPr>
            <a:xfrm>
              <a:off x="485023" y="4381500"/>
              <a:ext cx="8182125" cy="2130498"/>
            </a:xfrm>
            <a:custGeom>
              <a:rect b="b" l="l" r="r" t="t"/>
              <a:pathLst>
                <a:path extrusionOk="0" h="9621" w="1000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7" name="Google Shape;177;p30"/>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78" name="Google Shape;178;p30"/>
          <p:cNvSpPr txBox="1"/>
          <p:nvPr>
            <p:ph type="title"/>
          </p:nvPr>
        </p:nvSpPr>
        <p:spPr>
          <a:xfrm>
            <a:off x="866441" y="1543050"/>
            <a:ext cx="6422100" cy="15717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chemeClr val="lt2"/>
              </a:buClr>
              <a:buSzPts val="2700"/>
              <a:buFont typeface="Century Gothic"/>
              <a:buNone/>
              <a:defRPr b="0" sz="27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9" name="Google Shape;179;p30"/>
          <p:cNvSpPr txBox="1"/>
          <p:nvPr>
            <p:ph idx="1" type="body"/>
          </p:nvPr>
        </p:nvSpPr>
        <p:spPr>
          <a:xfrm>
            <a:off x="866441" y="3768681"/>
            <a:ext cx="6422100" cy="7461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SzPts val="1100"/>
              <a:buNone/>
              <a:defRPr sz="1400" cap="none">
                <a:solidFill>
                  <a:schemeClr val="accent1"/>
                </a:solidFill>
              </a:defRPr>
            </a:lvl1pPr>
            <a:lvl2pPr indent="-228600" lvl="1" marL="914400" algn="l">
              <a:lnSpc>
                <a:spcPct val="100000"/>
              </a:lnSpc>
              <a:spcBef>
                <a:spcPts val="800"/>
              </a:spcBef>
              <a:spcAft>
                <a:spcPts val="0"/>
              </a:spcAft>
              <a:buSzPts val="1100"/>
              <a:buNone/>
              <a:defRPr sz="1400">
                <a:solidFill>
                  <a:srgbClr val="888888"/>
                </a:solidFill>
              </a:defRPr>
            </a:lvl2pPr>
            <a:lvl3pPr indent="-228600" lvl="2" marL="1371600" algn="l">
              <a:lnSpc>
                <a:spcPct val="100000"/>
              </a:lnSpc>
              <a:spcBef>
                <a:spcPts val="800"/>
              </a:spcBef>
              <a:spcAft>
                <a:spcPts val="0"/>
              </a:spcAft>
              <a:buSzPts val="1000"/>
              <a:buNone/>
              <a:defRPr sz="1200">
                <a:solidFill>
                  <a:srgbClr val="888888"/>
                </a:solidFill>
              </a:defRPr>
            </a:lvl3pPr>
            <a:lvl4pPr indent="-228600" lvl="3" marL="1828800" algn="l">
              <a:lnSpc>
                <a:spcPct val="100000"/>
              </a:lnSpc>
              <a:spcBef>
                <a:spcPts val="800"/>
              </a:spcBef>
              <a:spcAft>
                <a:spcPts val="0"/>
              </a:spcAft>
              <a:buSzPts val="800"/>
              <a:buNone/>
              <a:defRPr sz="1100">
                <a:solidFill>
                  <a:srgbClr val="888888"/>
                </a:solidFill>
              </a:defRPr>
            </a:lvl4pPr>
            <a:lvl5pPr indent="-228600" lvl="4" marL="2286000" algn="l">
              <a:lnSpc>
                <a:spcPct val="100000"/>
              </a:lnSpc>
              <a:spcBef>
                <a:spcPts val="800"/>
              </a:spcBef>
              <a:spcAft>
                <a:spcPts val="0"/>
              </a:spcAft>
              <a:buSzPts val="800"/>
              <a:buNone/>
              <a:defRPr sz="1100">
                <a:solidFill>
                  <a:srgbClr val="888888"/>
                </a:solidFill>
              </a:defRPr>
            </a:lvl5pPr>
            <a:lvl6pPr indent="-228600" lvl="5" marL="2743200" algn="l">
              <a:lnSpc>
                <a:spcPct val="100000"/>
              </a:lnSpc>
              <a:spcBef>
                <a:spcPts val="800"/>
              </a:spcBef>
              <a:spcAft>
                <a:spcPts val="0"/>
              </a:spcAft>
              <a:buSzPts val="800"/>
              <a:buNone/>
              <a:defRPr sz="1100">
                <a:solidFill>
                  <a:srgbClr val="888888"/>
                </a:solidFill>
              </a:defRPr>
            </a:lvl6pPr>
            <a:lvl7pPr indent="-228600" lvl="6" marL="3200400" algn="l">
              <a:lnSpc>
                <a:spcPct val="100000"/>
              </a:lnSpc>
              <a:spcBef>
                <a:spcPts val="800"/>
              </a:spcBef>
              <a:spcAft>
                <a:spcPts val="0"/>
              </a:spcAft>
              <a:buSzPts val="800"/>
              <a:buNone/>
              <a:defRPr sz="1100">
                <a:solidFill>
                  <a:srgbClr val="888888"/>
                </a:solidFill>
              </a:defRPr>
            </a:lvl7pPr>
            <a:lvl8pPr indent="-228600" lvl="7" marL="3657600" algn="l">
              <a:lnSpc>
                <a:spcPct val="100000"/>
              </a:lnSpc>
              <a:spcBef>
                <a:spcPts val="800"/>
              </a:spcBef>
              <a:spcAft>
                <a:spcPts val="0"/>
              </a:spcAft>
              <a:buSzPts val="800"/>
              <a:buNone/>
              <a:defRPr sz="1100">
                <a:solidFill>
                  <a:srgbClr val="888888"/>
                </a:solidFill>
              </a:defRPr>
            </a:lvl8pPr>
            <a:lvl9pPr indent="-228600" lvl="8" marL="4114800" algn="l">
              <a:lnSpc>
                <a:spcPct val="100000"/>
              </a:lnSpc>
              <a:spcBef>
                <a:spcPts val="800"/>
              </a:spcBef>
              <a:spcAft>
                <a:spcPts val="0"/>
              </a:spcAft>
              <a:buSzPts val="800"/>
              <a:buNone/>
              <a:defRPr sz="1100">
                <a:solidFill>
                  <a:srgbClr val="888888"/>
                </a:solidFill>
              </a:defRPr>
            </a:lvl9pPr>
          </a:lstStyle>
          <a:p/>
        </p:txBody>
      </p:sp>
      <p:sp>
        <p:nvSpPr>
          <p:cNvPr id="180" name="Google Shape;180;p30"/>
          <p:cNvSpPr txBox="1"/>
          <p:nvPr>
            <p:ph idx="10" type="dt"/>
          </p:nvPr>
        </p:nvSpPr>
        <p:spPr>
          <a:xfrm>
            <a:off x="7539638" y="4774124"/>
            <a:ext cx="990600" cy="1716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1" name="Google Shape;181;p30"/>
          <p:cNvSpPr txBox="1"/>
          <p:nvPr>
            <p:ph idx="11" type="ftr"/>
          </p:nvPr>
        </p:nvSpPr>
        <p:spPr>
          <a:xfrm>
            <a:off x="590843" y="4774124"/>
            <a:ext cx="3859800" cy="1716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2" name="Google Shape;182;p30"/>
          <p:cNvSpPr/>
          <p:nvPr/>
        </p:nvSpPr>
        <p:spPr>
          <a:xfrm>
            <a:off x="7745644" y="0"/>
            <a:ext cx="685800" cy="8247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83" name="Google Shape;183;p30"/>
          <p:cNvSpPr txBox="1"/>
          <p:nvPr>
            <p:ph idx="12" type="sldNum"/>
          </p:nvPr>
        </p:nvSpPr>
        <p:spPr>
          <a:xfrm>
            <a:off x="7766428" y="221798"/>
            <a:ext cx="628800" cy="5757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4" name="Shape 184"/>
        <p:cNvGrpSpPr/>
        <p:nvPr/>
      </p:nvGrpSpPr>
      <p:grpSpPr>
        <a:xfrm>
          <a:off x="0" y="0"/>
          <a:ext cx="0" cy="0"/>
          <a:chOff x="0" y="0"/>
          <a:chExt cx="0" cy="0"/>
        </a:xfrm>
      </p:grpSpPr>
      <p:sp>
        <p:nvSpPr>
          <p:cNvPr id="185" name="Google Shape;185;p31"/>
          <p:cNvSpPr txBox="1"/>
          <p:nvPr>
            <p:ph type="title"/>
          </p:nvPr>
        </p:nvSpPr>
        <p:spPr>
          <a:xfrm>
            <a:off x="866440" y="695324"/>
            <a:ext cx="6343200" cy="5325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6" name="Google Shape;186;p31"/>
          <p:cNvSpPr txBox="1"/>
          <p:nvPr>
            <p:ph idx="1" type="body"/>
          </p:nvPr>
        </p:nvSpPr>
        <p:spPr>
          <a:xfrm rot="5400000">
            <a:off x="2713992" y="19350"/>
            <a:ext cx="2648100" cy="63432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800"/>
              </a:spcBef>
              <a:spcAft>
                <a:spcPts val="0"/>
              </a:spcAft>
              <a:buSzPts val="1100"/>
              <a:buChar char="►"/>
              <a:defRPr/>
            </a:lvl1pPr>
            <a:lvl2pPr indent="-298450" lvl="1" marL="914400" algn="l">
              <a:lnSpc>
                <a:spcPct val="100000"/>
              </a:lnSpc>
              <a:spcBef>
                <a:spcPts val="800"/>
              </a:spcBef>
              <a:spcAft>
                <a:spcPts val="0"/>
              </a:spcAft>
              <a:buSzPts val="1100"/>
              <a:buChar char="►"/>
              <a:defRPr/>
            </a:lvl2pPr>
            <a:lvl3pPr indent="-298450" lvl="2" marL="1371600" algn="l">
              <a:lnSpc>
                <a:spcPct val="100000"/>
              </a:lnSpc>
              <a:spcBef>
                <a:spcPts val="800"/>
              </a:spcBef>
              <a:spcAft>
                <a:spcPts val="0"/>
              </a:spcAft>
              <a:buSzPts val="1100"/>
              <a:buChar char="►"/>
              <a:defRPr/>
            </a:lvl3pPr>
            <a:lvl4pPr indent="-298450" lvl="3" marL="1828800" algn="l">
              <a:lnSpc>
                <a:spcPct val="100000"/>
              </a:lnSpc>
              <a:spcBef>
                <a:spcPts val="800"/>
              </a:spcBef>
              <a:spcAft>
                <a:spcPts val="0"/>
              </a:spcAft>
              <a:buSzPts val="1100"/>
              <a:buChar char="►"/>
              <a:defRPr/>
            </a:lvl4pPr>
            <a:lvl5pPr indent="-298450" lvl="4" marL="2286000" algn="l">
              <a:lnSpc>
                <a:spcPct val="100000"/>
              </a:lnSpc>
              <a:spcBef>
                <a:spcPts val="800"/>
              </a:spcBef>
              <a:spcAft>
                <a:spcPts val="0"/>
              </a:spcAft>
              <a:buSzPts val="1100"/>
              <a:buChar char="►"/>
              <a:defRPr/>
            </a:lvl5pPr>
            <a:lvl6pPr indent="-298450" lvl="5" marL="2743200" algn="l">
              <a:lnSpc>
                <a:spcPct val="100000"/>
              </a:lnSpc>
              <a:spcBef>
                <a:spcPts val="800"/>
              </a:spcBef>
              <a:spcAft>
                <a:spcPts val="0"/>
              </a:spcAft>
              <a:buSzPts val="1100"/>
              <a:buChar char="►"/>
              <a:defRPr/>
            </a:lvl6pPr>
            <a:lvl7pPr indent="-298450" lvl="6" marL="3200400" algn="l">
              <a:lnSpc>
                <a:spcPct val="100000"/>
              </a:lnSpc>
              <a:spcBef>
                <a:spcPts val="800"/>
              </a:spcBef>
              <a:spcAft>
                <a:spcPts val="0"/>
              </a:spcAft>
              <a:buSzPts val="1100"/>
              <a:buChar char="►"/>
              <a:defRPr/>
            </a:lvl7pPr>
            <a:lvl8pPr indent="-298450" lvl="7" marL="3657600" algn="l">
              <a:lnSpc>
                <a:spcPct val="100000"/>
              </a:lnSpc>
              <a:spcBef>
                <a:spcPts val="800"/>
              </a:spcBef>
              <a:spcAft>
                <a:spcPts val="0"/>
              </a:spcAft>
              <a:buSzPts val="1100"/>
              <a:buChar char="►"/>
              <a:defRPr/>
            </a:lvl8pPr>
            <a:lvl9pPr indent="-298450" lvl="8" marL="4114800" algn="l">
              <a:lnSpc>
                <a:spcPct val="100000"/>
              </a:lnSpc>
              <a:spcBef>
                <a:spcPts val="800"/>
              </a:spcBef>
              <a:spcAft>
                <a:spcPts val="0"/>
              </a:spcAft>
              <a:buSzPts val="1100"/>
              <a:buChar char="►"/>
              <a:defRPr/>
            </a:lvl9pPr>
          </a:lstStyle>
          <a:p/>
        </p:txBody>
      </p:sp>
      <p:sp>
        <p:nvSpPr>
          <p:cNvPr id="187" name="Google Shape;187;p31"/>
          <p:cNvSpPr txBox="1"/>
          <p:nvPr>
            <p:ph idx="10" type="dt"/>
          </p:nvPr>
        </p:nvSpPr>
        <p:spPr>
          <a:xfrm>
            <a:off x="7539638" y="4774124"/>
            <a:ext cx="990600" cy="1716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8" name="Google Shape;188;p31"/>
          <p:cNvSpPr txBox="1"/>
          <p:nvPr>
            <p:ph idx="11" type="ftr"/>
          </p:nvPr>
        </p:nvSpPr>
        <p:spPr>
          <a:xfrm>
            <a:off x="590843" y="4774124"/>
            <a:ext cx="3859800" cy="1716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9" name="Google Shape;189;p31"/>
          <p:cNvSpPr txBox="1"/>
          <p:nvPr>
            <p:ph idx="12" type="sldNum"/>
          </p:nvPr>
        </p:nvSpPr>
        <p:spPr>
          <a:xfrm>
            <a:off x="7766428" y="221798"/>
            <a:ext cx="628800" cy="5757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7" name="Shape 207"/>
        <p:cNvGrpSpPr/>
        <p:nvPr/>
      </p:nvGrpSpPr>
      <p:grpSpPr>
        <a:xfrm>
          <a:off x="0" y="0"/>
          <a:ext cx="0" cy="0"/>
          <a:chOff x="0" y="0"/>
          <a:chExt cx="0" cy="0"/>
        </a:xfrm>
      </p:grpSpPr>
      <p:sp>
        <p:nvSpPr>
          <p:cNvPr id="208" name="Google Shape;208;p22"/>
          <p:cNvSpPr txBox="1"/>
          <p:nvPr>
            <p:ph type="title"/>
          </p:nvPr>
        </p:nvSpPr>
        <p:spPr>
          <a:xfrm>
            <a:off x="866440" y="695324"/>
            <a:ext cx="6343200" cy="532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22"/>
          <p:cNvSpPr txBox="1"/>
          <p:nvPr>
            <p:ph idx="1" type="body"/>
          </p:nvPr>
        </p:nvSpPr>
        <p:spPr>
          <a:xfrm>
            <a:off x="866441" y="1866900"/>
            <a:ext cx="6343200" cy="26481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10" name="Google Shape;210;p22"/>
          <p:cNvSpPr txBox="1"/>
          <p:nvPr>
            <p:ph idx="10" type="dt"/>
          </p:nvPr>
        </p:nvSpPr>
        <p:spPr>
          <a:xfrm>
            <a:off x="7539638" y="4774124"/>
            <a:ext cx="990600" cy="1716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22"/>
          <p:cNvSpPr txBox="1"/>
          <p:nvPr>
            <p:ph idx="11" type="ftr"/>
          </p:nvPr>
        </p:nvSpPr>
        <p:spPr>
          <a:xfrm>
            <a:off x="590843" y="4774124"/>
            <a:ext cx="3859800" cy="1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22"/>
          <p:cNvSpPr txBox="1"/>
          <p:nvPr>
            <p:ph idx="12" type="sldNum"/>
          </p:nvPr>
        </p:nvSpPr>
        <p:spPr>
          <a:xfrm>
            <a:off x="7678616" y="221798"/>
            <a:ext cx="791400" cy="575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a:blip r:embed="rId2">
            <a:alphaModFix/>
          </a:blip>
          <a:stretch>
            <a:fillRect/>
          </a:stretch>
        </a:blipFill>
      </p:bgPr>
    </p:bg>
    <p:spTree>
      <p:nvGrpSpPr>
        <p:cNvPr id="213" name="Shape 213"/>
        <p:cNvGrpSpPr/>
        <p:nvPr/>
      </p:nvGrpSpPr>
      <p:grpSpPr>
        <a:xfrm>
          <a:off x="0" y="0"/>
          <a:ext cx="0" cy="0"/>
          <a:chOff x="0" y="0"/>
          <a:chExt cx="0" cy="0"/>
        </a:xfrm>
      </p:grpSpPr>
      <p:grpSp>
        <p:nvGrpSpPr>
          <p:cNvPr id="214" name="Google Shape;214;p32"/>
          <p:cNvGrpSpPr/>
          <p:nvPr/>
        </p:nvGrpSpPr>
        <p:grpSpPr>
          <a:xfrm>
            <a:off x="0" y="0"/>
            <a:ext cx="9144000" cy="5145599"/>
            <a:chOff x="0" y="0"/>
            <a:chExt cx="9144000" cy="6860799"/>
          </a:xfrm>
        </p:grpSpPr>
        <p:sp>
          <p:nvSpPr>
            <p:cNvPr id="215" name="Google Shape;215;p32"/>
            <p:cNvSpPr/>
            <p:nvPr/>
          </p:nvSpPr>
          <p:spPr>
            <a:xfrm>
              <a:off x="0" y="0"/>
              <a:ext cx="9118800" cy="6858000"/>
            </a:xfrm>
            <a:prstGeom prst="rect">
              <a:avLst/>
            </a:prstGeom>
            <a:blipFill rotWithShape="1">
              <a:blip r:embed="rId3">
                <a:alphaModFix/>
              </a:blip>
              <a:stretch>
                <a:fillRect b="0" l="-16697" r="-16987"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32"/>
            <p:cNvSpPr/>
            <p:nvPr/>
          </p:nvSpPr>
          <p:spPr>
            <a:xfrm>
              <a:off x="6299432" y="1676400"/>
              <a:ext cx="2819400" cy="2819400"/>
            </a:xfrm>
            <a:prstGeom prst="ellipse">
              <a:avLst/>
            </a:prstGeom>
            <a:gradFill>
              <a:gsLst>
                <a:gs pos="0">
                  <a:srgbClr val="75CEEC">
                    <a:alpha val="5098"/>
                  </a:srgbClr>
                </a:gs>
                <a:gs pos="36000">
                  <a:srgbClr val="75CEEC">
                    <a:alpha val="4313"/>
                  </a:srgbClr>
                </a:gs>
                <a:gs pos="69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32"/>
            <p:cNvSpPr/>
            <p:nvPr/>
          </p:nvSpPr>
          <p:spPr>
            <a:xfrm>
              <a:off x="0" y="2667000"/>
              <a:ext cx="4191000" cy="4191000"/>
            </a:xfrm>
            <a:prstGeom prst="ellipse">
              <a:avLst/>
            </a:prstGeom>
            <a:gradFill>
              <a:gsLst>
                <a:gs pos="0">
                  <a:srgbClr val="75CEEC">
                    <a:alpha val="9411"/>
                  </a:srgbClr>
                </a:gs>
                <a:gs pos="36000">
                  <a:srgbClr val="75CEEC">
                    <a:alpha val="8235"/>
                  </a:srgbClr>
                </a:gs>
                <a:gs pos="75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2"/>
            <p:cNvSpPr/>
            <p:nvPr/>
          </p:nvSpPr>
          <p:spPr>
            <a:xfrm>
              <a:off x="5689832" y="0"/>
              <a:ext cx="1600200" cy="1600200"/>
            </a:xfrm>
            <a:prstGeom prst="ellipse">
              <a:avLst/>
            </a:prstGeom>
            <a:gradFill>
              <a:gsLst>
                <a:gs pos="0">
                  <a:srgbClr val="F7F7F7">
                    <a:alpha val="12156"/>
                  </a:srgbClr>
                </a:gs>
                <a:gs pos="36000">
                  <a:srgbClr val="F7F7F7">
                    <a:alpha val="5098"/>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2"/>
            <p:cNvSpPr/>
            <p:nvPr/>
          </p:nvSpPr>
          <p:spPr>
            <a:xfrm>
              <a:off x="6299432" y="5870199"/>
              <a:ext cx="990600" cy="990600"/>
            </a:xfrm>
            <a:prstGeom prst="ellipse">
              <a:avLst/>
            </a:prstGeom>
            <a:gradFill>
              <a:gsLst>
                <a:gs pos="0">
                  <a:srgbClr val="F7F7F7">
                    <a:alpha val="12156"/>
                  </a:srgbClr>
                </a:gs>
                <a:gs pos="36000">
                  <a:srgbClr val="F7F7F7">
                    <a:alpha val="5098"/>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32"/>
            <p:cNvSpPr/>
            <p:nvPr/>
          </p:nvSpPr>
          <p:spPr>
            <a:xfrm>
              <a:off x="0" y="2895600"/>
              <a:ext cx="2362200" cy="2362200"/>
            </a:xfrm>
            <a:prstGeom prst="ellipse">
              <a:avLst/>
            </a:prstGeom>
            <a:gradFill>
              <a:gsLst>
                <a:gs pos="0">
                  <a:srgbClr val="75CEEC">
                    <a:alpha val="6274"/>
                  </a:srgbClr>
                </a:gs>
                <a:gs pos="36000">
                  <a:srgbClr val="75CEEC">
                    <a:alpha val="6274"/>
                  </a:srgbClr>
                </a:gs>
                <a:gs pos="72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32"/>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22" name="Google Shape;222;p32"/>
          <p:cNvSpPr txBox="1"/>
          <p:nvPr>
            <p:ph type="ctrTitle"/>
          </p:nvPr>
        </p:nvSpPr>
        <p:spPr>
          <a:xfrm>
            <a:off x="866441" y="1666967"/>
            <a:ext cx="5917800" cy="19164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32"/>
          <p:cNvSpPr txBox="1"/>
          <p:nvPr>
            <p:ph idx="1" type="subTitle"/>
          </p:nvPr>
        </p:nvSpPr>
        <p:spPr>
          <a:xfrm>
            <a:off x="866441" y="3583035"/>
            <a:ext cx="5917800" cy="6459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SzPts val="1440"/>
              <a:buNone/>
              <a:defRPr cap="none">
                <a:solidFill>
                  <a:schemeClr val="accent1"/>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224" name="Google Shape;224;p32"/>
          <p:cNvSpPr txBox="1"/>
          <p:nvPr>
            <p:ph idx="10" type="dt"/>
          </p:nvPr>
        </p:nvSpPr>
        <p:spPr>
          <a:xfrm rot="5400000">
            <a:off x="7600716" y="1343122"/>
            <a:ext cx="743100"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32"/>
          <p:cNvSpPr txBox="1"/>
          <p:nvPr>
            <p:ph idx="11" type="ftr"/>
          </p:nvPr>
        </p:nvSpPr>
        <p:spPr>
          <a:xfrm rot="5400000">
            <a:off x="6718637" y="2419829"/>
            <a:ext cx="2895000" cy="228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6" name="Google Shape;226;p32"/>
          <p:cNvSpPr/>
          <p:nvPr/>
        </p:nvSpPr>
        <p:spPr>
          <a:xfrm>
            <a:off x="7745644" y="0"/>
            <a:ext cx="685800" cy="8247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2"/>
          <p:cNvSpPr txBox="1"/>
          <p:nvPr>
            <p:ph idx="12" type="sldNum"/>
          </p:nvPr>
        </p:nvSpPr>
        <p:spPr>
          <a:xfrm>
            <a:off x="7678616" y="221798"/>
            <a:ext cx="791400" cy="575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blipFill>
          <a:blip r:embed="rId2">
            <a:alphaModFix/>
          </a:blip>
          <a:stretch>
            <a:fillRect/>
          </a:stretch>
        </a:blipFill>
      </p:bgPr>
    </p:bg>
    <p:spTree>
      <p:nvGrpSpPr>
        <p:cNvPr id="228" name="Shape 228"/>
        <p:cNvGrpSpPr/>
        <p:nvPr/>
      </p:nvGrpSpPr>
      <p:grpSpPr>
        <a:xfrm>
          <a:off x="0" y="0"/>
          <a:ext cx="0" cy="0"/>
          <a:chOff x="0" y="0"/>
          <a:chExt cx="0" cy="0"/>
        </a:xfrm>
      </p:grpSpPr>
      <p:grpSp>
        <p:nvGrpSpPr>
          <p:cNvPr id="229" name="Google Shape;229;p33"/>
          <p:cNvGrpSpPr/>
          <p:nvPr/>
        </p:nvGrpSpPr>
        <p:grpSpPr>
          <a:xfrm>
            <a:off x="0" y="0"/>
            <a:ext cx="9144000" cy="5145599"/>
            <a:chOff x="0" y="0"/>
            <a:chExt cx="9144000" cy="6860799"/>
          </a:xfrm>
        </p:grpSpPr>
        <p:sp>
          <p:nvSpPr>
            <p:cNvPr id="230" name="Google Shape;230;p33"/>
            <p:cNvSpPr/>
            <p:nvPr/>
          </p:nvSpPr>
          <p:spPr>
            <a:xfrm>
              <a:off x="0" y="0"/>
              <a:ext cx="9118800" cy="6858000"/>
            </a:xfrm>
            <a:prstGeom prst="rect">
              <a:avLst/>
            </a:prstGeom>
            <a:blipFill rotWithShape="1">
              <a:blip r:embed="rId3">
                <a:alphaModFix/>
              </a:blip>
              <a:stretch>
                <a:fillRect b="0" l="-16697" r="-16987"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33"/>
            <p:cNvSpPr/>
            <p:nvPr/>
          </p:nvSpPr>
          <p:spPr>
            <a:xfrm>
              <a:off x="6299432" y="1676400"/>
              <a:ext cx="2819400" cy="2819400"/>
            </a:xfrm>
            <a:prstGeom prst="ellipse">
              <a:avLst/>
            </a:prstGeom>
            <a:gradFill>
              <a:gsLst>
                <a:gs pos="0">
                  <a:srgbClr val="75CEEC">
                    <a:alpha val="5098"/>
                  </a:srgbClr>
                </a:gs>
                <a:gs pos="36000">
                  <a:srgbClr val="75CEEC">
                    <a:alpha val="4313"/>
                  </a:srgbClr>
                </a:gs>
                <a:gs pos="69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33"/>
            <p:cNvSpPr/>
            <p:nvPr/>
          </p:nvSpPr>
          <p:spPr>
            <a:xfrm>
              <a:off x="0" y="2667000"/>
              <a:ext cx="4191000" cy="4191000"/>
            </a:xfrm>
            <a:prstGeom prst="ellipse">
              <a:avLst/>
            </a:prstGeom>
            <a:gradFill>
              <a:gsLst>
                <a:gs pos="0">
                  <a:srgbClr val="75CEEC">
                    <a:alpha val="9411"/>
                  </a:srgbClr>
                </a:gs>
                <a:gs pos="36000">
                  <a:srgbClr val="75CEEC">
                    <a:alpha val="8235"/>
                  </a:srgbClr>
                </a:gs>
                <a:gs pos="75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33"/>
            <p:cNvSpPr/>
            <p:nvPr/>
          </p:nvSpPr>
          <p:spPr>
            <a:xfrm>
              <a:off x="5689832" y="0"/>
              <a:ext cx="1600200" cy="1600200"/>
            </a:xfrm>
            <a:prstGeom prst="ellipse">
              <a:avLst/>
            </a:prstGeom>
            <a:gradFill>
              <a:gsLst>
                <a:gs pos="0">
                  <a:srgbClr val="F7F7F7">
                    <a:alpha val="12156"/>
                  </a:srgbClr>
                </a:gs>
                <a:gs pos="36000">
                  <a:srgbClr val="F7F7F7">
                    <a:alpha val="5098"/>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33"/>
            <p:cNvSpPr/>
            <p:nvPr/>
          </p:nvSpPr>
          <p:spPr>
            <a:xfrm>
              <a:off x="6299432" y="5870199"/>
              <a:ext cx="990600" cy="990600"/>
            </a:xfrm>
            <a:prstGeom prst="ellipse">
              <a:avLst/>
            </a:prstGeom>
            <a:gradFill>
              <a:gsLst>
                <a:gs pos="0">
                  <a:srgbClr val="F7F7F7">
                    <a:alpha val="12156"/>
                  </a:srgbClr>
                </a:gs>
                <a:gs pos="36000">
                  <a:srgbClr val="F7F7F7">
                    <a:alpha val="5098"/>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33"/>
            <p:cNvSpPr/>
            <p:nvPr/>
          </p:nvSpPr>
          <p:spPr>
            <a:xfrm>
              <a:off x="0" y="2895600"/>
              <a:ext cx="2362200" cy="2362200"/>
            </a:xfrm>
            <a:prstGeom prst="ellipse">
              <a:avLst/>
            </a:prstGeom>
            <a:gradFill>
              <a:gsLst>
                <a:gs pos="0">
                  <a:srgbClr val="75CEEC">
                    <a:alpha val="6274"/>
                  </a:srgbClr>
                </a:gs>
                <a:gs pos="36000">
                  <a:srgbClr val="75CEEC">
                    <a:alpha val="6274"/>
                  </a:srgbClr>
                </a:gs>
                <a:gs pos="72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33"/>
            <p:cNvSpPr/>
            <p:nvPr/>
          </p:nvSpPr>
          <p:spPr>
            <a:xfrm rot="-5912384">
              <a:off x="3320105" y="1458379"/>
              <a:ext cx="2377686" cy="317742"/>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33"/>
            <p:cNvSpPr/>
            <p:nvPr/>
          </p:nvSpPr>
          <p:spPr>
            <a:xfrm rot="-5400000">
              <a:off x="3105027" y="1765594"/>
              <a:ext cx="5995995" cy="3326810"/>
            </a:xfrm>
            <a:custGeom>
              <a:rect b="b" l="l" r="r" t="t"/>
              <a:pathLst>
                <a:path extrusionOk="0" h="2752" w="496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238" name="Google Shape;238;p33"/>
            <p:cNvSpPr/>
            <p:nvPr/>
          </p:nvSpPr>
          <p:spPr>
            <a:xfrm>
              <a:off x="5283673" y="402165"/>
              <a:ext cx="3465900" cy="6053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33"/>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40" name="Google Shape;240;p33"/>
          <p:cNvSpPr txBox="1"/>
          <p:nvPr>
            <p:ph type="title"/>
          </p:nvPr>
        </p:nvSpPr>
        <p:spPr>
          <a:xfrm>
            <a:off x="866441" y="1693191"/>
            <a:ext cx="3101700" cy="22653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3200"/>
              <a:buFont typeface="Century Gothic"/>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33"/>
          <p:cNvSpPr txBox="1"/>
          <p:nvPr>
            <p:ph idx="1" type="body"/>
          </p:nvPr>
        </p:nvSpPr>
        <p:spPr>
          <a:xfrm>
            <a:off x="5119261" y="1693190"/>
            <a:ext cx="3054600" cy="22653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600"/>
              <a:buNone/>
              <a:defRPr sz="2000" cap="none">
                <a:solidFill>
                  <a:schemeClr val="accent1"/>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242" name="Google Shape;242;p33"/>
          <p:cNvSpPr txBox="1"/>
          <p:nvPr>
            <p:ph idx="10" type="dt"/>
          </p:nvPr>
        </p:nvSpPr>
        <p:spPr>
          <a:xfrm>
            <a:off x="7539638" y="4774124"/>
            <a:ext cx="990600" cy="1716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33"/>
          <p:cNvSpPr txBox="1"/>
          <p:nvPr>
            <p:ph idx="11" type="ftr"/>
          </p:nvPr>
        </p:nvSpPr>
        <p:spPr>
          <a:xfrm>
            <a:off x="590843" y="4774124"/>
            <a:ext cx="3859800" cy="1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33"/>
          <p:cNvSpPr/>
          <p:nvPr/>
        </p:nvSpPr>
        <p:spPr>
          <a:xfrm>
            <a:off x="7738039" y="5704"/>
            <a:ext cx="685800" cy="8247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33"/>
          <p:cNvSpPr txBox="1"/>
          <p:nvPr>
            <p:ph idx="12" type="sldNum"/>
          </p:nvPr>
        </p:nvSpPr>
        <p:spPr>
          <a:xfrm>
            <a:off x="7678616" y="221798"/>
            <a:ext cx="791400" cy="575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bg>
      <p:bgPr>
        <a:blipFill>
          <a:blip r:embed="rId2">
            <a:alphaModFix/>
          </a:blip>
          <a:stretch>
            <a:fillRect/>
          </a:stretch>
        </a:blipFill>
      </p:bgPr>
    </p:bg>
    <p:spTree>
      <p:nvGrpSpPr>
        <p:cNvPr id="246" name="Shape 246"/>
        <p:cNvGrpSpPr/>
        <p:nvPr/>
      </p:nvGrpSpPr>
      <p:grpSpPr>
        <a:xfrm>
          <a:off x="0" y="0"/>
          <a:ext cx="0" cy="0"/>
          <a:chOff x="0" y="0"/>
          <a:chExt cx="0" cy="0"/>
        </a:xfrm>
      </p:grpSpPr>
      <p:sp>
        <p:nvSpPr>
          <p:cNvPr id="247" name="Google Shape;247;p34"/>
          <p:cNvSpPr txBox="1"/>
          <p:nvPr>
            <p:ph idx="10" type="dt"/>
          </p:nvPr>
        </p:nvSpPr>
        <p:spPr>
          <a:xfrm>
            <a:off x="7539638" y="4774124"/>
            <a:ext cx="990600" cy="1716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34"/>
          <p:cNvSpPr txBox="1"/>
          <p:nvPr>
            <p:ph idx="11" type="ftr"/>
          </p:nvPr>
        </p:nvSpPr>
        <p:spPr>
          <a:xfrm>
            <a:off x="590843" y="4774124"/>
            <a:ext cx="3859800" cy="1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34"/>
          <p:cNvSpPr/>
          <p:nvPr/>
        </p:nvSpPr>
        <p:spPr>
          <a:xfrm>
            <a:off x="7745644" y="0"/>
            <a:ext cx="685800" cy="8247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34"/>
          <p:cNvSpPr txBox="1"/>
          <p:nvPr>
            <p:ph idx="12" type="sldNum"/>
          </p:nvPr>
        </p:nvSpPr>
        <p:spPr>
          <a:xfrm>
            <a:off x="7766428" y="221798"/>
            <a:ext cx="628800" cy="575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1" name="Shape 251"/>
        <p:cNvGrpSpPr/>
        <p:nvPr/>
      </p:nvGrpSpPr>
      <p:grpSpPr>
        <a:xfrm>
          <a:off x="0" y="0"/>
          <a:ext cx="0" cy="0"/>
          <a:chOff x="0" y="0"/>
          <a:chExt cx="0" cy="0"/>
        </a:xfrm>
      </p:grpSpPr>
      <p:sp>
        <p:nvSpPr>
          <p:cNvPr id="252" name="Google Shape;252;p35"/>
          <p:cNvSpPr txBox="1"/>
          <p:nvPr>
            <p:ph type="title"/>
          </p:nvPr>
        </p:nvSpPr>
        <p:spPr>
          <a:xfrm>
            <a:off x="866440" y="695324"/>
            <a:ext cx="6343200" cy="532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35"/>
          <p:cNvSpPr txBox="1"/>
          <p:nvPr>
            <p:ph idx="1" type="body"/>
          </p:nvPr>
        </p:nvSpPr>
        <p:spPr>
          <a:xfrm>
            <a:off x="866440" y="1866899"/>
            <a:ext cx="3636900" cy="26481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54" name="Google Shape;254;p35"/>
          <p:cNvSpPr txBox="1"/>
          <p:nvPr>
            <p:ph idx="2" type="body"/>
          </p:nvPr>
        </p:nvSpPr>
        <p:spPr>
          <a:xfrm>
            <a:off x="4640580" y="1866899"/>
            <a:ext cx="3636900" cy="26481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55" name="Google Shape;255;p35"/>
          <p:cNvSpPr txBox="1"/>
          <p:nvPr>
            <p:ph idx="10" type="dt"/>
          </p:nvPr>
        </p:nvSpPr>
        <p:spPr>
          <a:xfrm>
            <a:off x="7539638" y="4774124"/>
            <a:ext cx="990600" cy="1716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6" name="Google Shape;256;p35"/>
          <p:cNvSpPr txBox="1"/>
          <p:nvPr>
            <p:ph idx="11" type="ftr"/>
          </p:nvPr>
        </p:nvSpPr>
        <p:spPr>
          <a:xfrm>
            <a:off x="590843" y="4774124"/>
            <a:ext cx="3859800" cy="1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35"/>
          <p:cNvSpPr txBox="1"/>
          <p:nvPr>
            <p:ph idx="12" type="sldNum"/>
          </p:nvPr>
        </p:nvSpPr>
        <p:spPr>
          <a:xfrm>
            <a:off x="7678616" y="221798"/>
            <a:ext cx="791400" cy="575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8" name="Shape 258"/>
        <p:cNvGrpSpPr/>
        <p:nvPr/>
      </p:nvGrpSpPr>
      <p:grpSpPr>
        <a:xfrm>
          <a:off x="0" y="0"/>
          <a:ext cx="0" cy="0"/>
          <a:chOff x="0" y="0"/>
          <a:chExt cx="0" cy="0"/>
        </a:xfrm>
      </p:grpSpPr>
      <p:sp>
        <p:nvSpPr>
          <p:cNvPr id="259" name="Google Shape;259;p36"/>
          <p:cNvSpPr txBox="1"/>
          <p:nvPr>
            <p:ph type="title"/>
          </p:nvPr>
        </p:nvSpPr>
        <p:spPr>
          <a:xfrm>
            <a:off x="866440" y="695324"/>
            <a:ext cx="6343200" cy="532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36"/>
          <p:cNvSpPr txBox="1"/>
          <p:nvPr>
            <p:ph idx="10" type="dt"/>
          </p:nvPr>
        </p:nvSpPr>
        <p:spPr>
          <a:xfrm>
            <a:off x="7539638" y="4774124"/>
            <a:ext cx="990600" cy="1716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p36"/>
          <p:cNvSpPr txBox="1"/>
          <p:nvPr>
            <p:ph idx="11" type="ftr"/>
          </p:nvPr>
        </p:nvSpPr>
        <p:spPr>
          <a:xfrm>
            <a:off x="590843" y="4774124"/>
            <a:ext cx="3859800" cy="1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p36"/>
          <p:cNvSpPr txBox="1"/>
          <p:nvPr>
            <p:ph idx="12" type="sldNum"/>
          </p:nvPr>
        </p:nvSpPr>
        <p:spPr>
          <a:xfrm>
            <a:off x="7678616" y="221798"/>
            <a:ext cx="791400" cy="575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18"/>
          <p:cNvSpPr txBox="1"/>
          <p:nvPr>
            <p:ph type="title"/>
          </p:nvPr>
        </p:nvSpPr>
        <p:spPr>
          <a:xfrm>
            <a:off x="866440" y="695324"/>
            <a:ext cx="6343200" cy="5325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18"/>
          <p:cNvSpPr txBox="1"/>
          <p:nvPr>
            <p:ph idx="1" type="body"/>
          </p:nvPr>
        </p:nvSpPr>
        <p:spPr>
          <a:xfrm>
            <a:off x="866441" y="1866900"/>
            <a:ext cx="6343200" cy="26481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800"/>
              </a:spcBef>
              <a:spcAft>
                <a:spcPts val="0"/>
              </a:spcAft>
              <a:buSzPts val="1100"/>
              <a:buChar char="►"/>
              <a:defRPr/>
            </a:lvl1pPr>
            <a:lvl2pPr indent="-298450" lvl="1" marL="914400" algn="l">
              <a:lnSpc>
                <a:spcPct val="100000"/>
              </a:lnSpc>
              <a:spcBef>
                <a:spcPts val="800"/>
              </a:spcBef>
              <a:spcAft>
                <a:spcPts val="0"/>
              </a:spcAft>
              <a:buSzPts val="1100"/>
              <a:buChar char="►"/>
              <a:defRPr/>
            </a:lvl2pPr>
            <a:lvl3pPr indent="-298450" lvl="2" marL="1371600" algn="l">
              <a:lnSpc>
                <a:spcPct val="100000"/>
              </a:lnSpc>
              <a:spcBef>
                <a:spcPts val="800"/>
              </a:spcBef>
              <a:spcAft>
                <a:spcPts val="0"/>
              </a:spcAft>
              <a:buSzPts val="1100"/>
              <a:buChar char="►"/>
              <a:defRPr/>
            </a:lvl3pPr>
            <a:lvl4pPr indent="-298450" lvl="3" marL="1828800" algn="l">
              <a:lnSpc>
                <a:spcPct val="100000"/>
              </a:lnSpc>
              <a:spcBef>
                <a:spcPts val="800"/>
              </a:spcBef>
              <a:spcAft>
                <a:spcPts val="0"/>
              </a:spcAft>
              <a:buSzPts val="1100"/>
              <a:buChar char="►"/>
              <a:defRPr/>
            </a:lvl4pPr>
            <a:lvl5pPr indent="-298450" lvl="4" marL="2286000" algn="l">
              <a:lnSpc>
                <a:spcPct val="100000"/>
              </a:lnSpc>
              <a:spcBef>
                <a:spcPts val="800"/>
              </a:spcBef>
              <a:spcAft>
                <a:spcPts val="0"/>
              </a:spcAft>
              <a:buSzPts val="1100"/>
              <a:buChar char="►"/>
              <a:defRPr/>
            </a:lvl5pPr>
            <a:lvl6pPr indent="-298450" lvl="5" marL="2743200" algn="l">
              <a:lnSpc>
                <a:spcPct val="100000"/>
              </a:lnSpc>
              <a:spcBef>
                <a:spcPts val="800"/>
              </a:spcBef>
              <a:spcAft>
                <a:spcPts val="0"/>
              </a:spcAft>
              <a:buSzPts val="1100"/>
              <a:buChar char="►"/>
              <a:defRPr/>
            </a:lvl6pPr>
            <a:lvl7pPr indent="-298450" lvl="6" marL="3200400" algn="l">
              <a:lnSpc>
                <a:spcPct val="100000"/>
              </a:lnSpc>
              <a:spcBef>
                <a:spcPts val="800"/>
              </a:spcBef>
              <a:spcAft>
                <a:spcPts val="0"/>
              </a:spcAft>
              <a:buSzPts val="1100"/>
              <a:buChar char="►"/>
              <a:defRPr/>
            </a:lvl7pPr>
            <a:lvl8pPr indent="-298450" lvl="7" marL="3657600" algn="l">
              <a:lnSpc>
                <a:spcPct val="100000"/>
              </a:lnSpc>
              <a:spcBef>
                <a:spcPts val="800"/>
              </a:spcBef>
              <a:spcAft>
                <a:spcPts val="0"/>
              </a:spcAft>
              <a:buSzPts val="1100"/>
              <a:buChar char="►"/>
              <a:defRPr/>
            </a:lvl8pPr>
            <a:lvl9pPr indent="-298450" lvl="8" marL="4114800" algn="l">
              <a:lnSpc>
                <a:spcPct val="100000"/>
              </a:lnSpc>
              <a:spcBef>
                <a:spcPts val="800"/>
              </a:spcBef>
              <a:spcAft>
                <a:spcPts val="0"/>
              </a:spcAft>
              <a:buSzPts val="1100"/>
              <a:buChar char="►"/>
              <a:defRPr/>
            </a:lvl9pPr>
          </a:lstStyle>
          <a:p/>
        </p:txBody>
      </p:sp>
      <p:sp>
        <p:nvSpPr>
          <p:cNvPr id="40" name="Google Shape;40;p18"/>
          <p:cNvSpPr txBox="1"/>
          <p:nvPr>
            <p:ph idx="10" type="dt"/>
          </p:nvPr>
        </p:nvSpPr>
        <p:spPr>
          <a:xfrm>
            <a:off x="7539638" y="4774124"/>
            <a:ext cx="990600" cy="1716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1" name="Google Shape;41;p18"/>
          <p:cNvSpPr txBox="1"/>
          <p:nvPr>
            <p:ph idx="11" type="ftr"/>
          </p:nvPr>
        </p:nvSpPr>
        <p:spPr>
          <a:xfrm>
            <a:off x="590843" y="4774124"/>
            <a:ext cx="3859800" cy="1716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 name="Google Shape;42;p18"/>
          <p:cNvSpPr txBox="1"/>
          <p:nvPr>
            <p:ph idx="12" type="sldNum"/>
          </p:nvPr>
        </p:nvSpPr>
        <p:spPr>
          <a:xfrm>
            <a:off x="7678616" y="221798"/>
            <a:ext cx="791400" cy="5757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263" name="Shape 263"/>
        <p:cNvGrpSpPr/>
        <p:nvPr/>
      </p:nvGrpSpPr>
      <p:grpSpPr>
        <a:xfrm>
          <a:off x="0" y="0"/>
          <a:ext cx="0" cy="0"/>
          <a:chOff x="0" y="0"/>
          <a:chExt cx="0" cy="0"/>
        </a:xfrm>
      </p:grpSpPr>
      <p:sp>
        <p:nvSpPr>
          <p:cNvPr id="264" name="Google Shape;264;p37"/>
          <p:cNvSpPr txBox="1"/>
          <p:nvPr>
            <p:ph type="title"/>
          </p:nvPr>
        </p:nvSpPr>
        <p:spPr>
          <a:xfrm>
            <a:off x="866441" y="691729"/>
            <a:ext cx="6423600" cy="536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5" name="Google Shape;265;p37"/>
          <p:cNvSpPr txBox="1"/>
          <p:nvPr>
            <p:ph idx="1" type="body"/>
          </p:nvPr>
        </p:nvSpPr>
        <p:spPr>
          <a:xfrm>
            <a:off x="866441" y="1866900"/>
            <a:ext cx="2313300" cy="4935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600"/>
              <a:buNone/>
              <a:defRPr b="0" sz="2000">
                <a:solidFill>
                  <a:schemeClr val="accent1"/>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66" name="Google Shape;266;p37"/>
          <p:cNvSpPr txBox="1"/>
          <p:nvPr>
            <p:ph idx="2" type="body"/>
          </p:nvPr>
        </p:nvSpPr>
        <p:spPr>
          <a:xfrm>
            <a:off x="866440" y="2360374"/>
            <a:ext cx="2313300" cy="2158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267" name="Google Shape;267;p37"/>
          <p:cNvSpPr txBox="1"/>
          <p:nvPr>
            <p:ph idx="3" type="body"/>
          </p:nvPr>
        </p:nvSpPr>
        <p:spPr>
          <a:xfrm>
            <a:off x="3408472" y="1866900"/>
            <a:ext cx="2326800" cy="4935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600"/>
              <a:buNone/>
              <a:defRPr b="0" sz="2000">
                <a:solidFill>
                  <a:schemeClr val="accent1"/>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68" name="Google Shape;268;p37"/>
          <p:cNvSpPr txBox="1"/>
          <p:nvPr>
            <p:ph idx="4" type="body"/>
          </p:nvPr>
        </p:nvSpPr>
        <p:spPr>
          <a:xfrm>
            <a:off x="3408472" y="2360374"/>
            <a:ext cx="2326800" cy="21525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269" name="Google Shape;269;p37"/>
          <p:cNvSpPr txBox="1"/>
          <p:nvPr>
            <p:ph idx="5" type="body"/>
          </p:nvPr>
        </p:nvSpPr>
        <p:spPr>
          <a:xfrm>
            <a:off x="5963820" y="1866901"/>
            <a:ext cx="2313600" cy="4935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600"/>
              <a:buNone/>
              <a:defRPr b="0" sz="2000">
                <a:solidFill>
                  <a:schemeClr val="accent1"/>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70" name="Google Shape;270;p37"/>
          <p:cNvSpPr txBox="1"/>
          <p:nvPr>
            <p:ph idx="6" type="body"/>
          </p:nvPr>
        </p:nvSpPr>
        <p:spPr>
          <a:xfrm>
            <a:off x="5963821" y="2360373"/>
            <a:ext cx="2313600" cy="21663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cxnSp>
        <p:nvCxnSpPr>
          <p:cNvPr id="271" name="Google Shape;271;p37"/>
          <p:cNvCxnSpPr/>
          <p:nvPr/>
        </p:nvCxnSpPr>
        <p:spPr>
          <a:xfrm>
            <a:off x="3294530" y="1866901"/>
            <a:ext cx="0" cy="2659800"/>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72" name="Google Shape;272;p37"/>
          <p:cNvCxnSpPr/>
          <p:nvPr/>
        </p:nvCxnSpPr>
        <p:spPr>
          <a:xfrm>
            <a:off x="5849521" y="1866901"/>
            <a:ext cx="0" cy="2659800"/>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73" name="Google Shape;273;p37"/>
          <p:cNvSpPr txBox="1"/>
          <p:nvPr>
            <p:ph idx="10" type="dt"/>
          </p:nvPr>
        </p:nvSpPr>
        <p:spPr>
          <a:xfrm>
            <a:off x="7539638" y="4774124"/>
            <a:ext cx="990600" cy="1716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p37"/>
          <p:cNvSpPr txBox="1"/>
          <p:nvPr>
            <p:ph idx="11" type="ftr"/>
          </p:nvPr>
        </p:nvSpPr>
        <p:spPr>
          <a:xfrm>
            <a:off x="590843" y="4774124"/>
            <a:ext cx="3859800" cy="1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37"/>
          <p:cNvSpPr txBox="1"/>
          <p:nvPr>
            <p:ph idx="12" type="sldNum"/>
          </p:nvPr>
        </p:nvSpPr>
        <p:spPr>
          <a:xfrm>
            <a:off x="7766428" y="221798"/>
            <a:ext cx="628800" cy="575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6" name="Shape 276"/>
        <p:cNvGrpSpPr/>
        <p:nvPr/>
      </p:nvGrpSpPr>
      <p:grpSpPr>
        <a:xfrm>
          <a:off x="0" y="0"/>
          <a:ext cx="0" cy="0"/>
          <a:chOff x="0" y="0"/>
          <a:chExt cx="0" cy="0"/>
        </a:xfrm>
      </p:grpSpPr>
      <p:sp>
        <p:nvSpPr>
          <p:cNvPr id="277" name="Google Shape;277;p38"/>
          <p:cNvSpPr txBox="1"/>
          <p:nvPr>
            <p:ph type="title"/>
          </p:nvPr>
        </p:nvSpPr>
        <p:spPr>
          <a:xfrm>
            <a:off x="866440" y="695324"/>
            <a:ext cx="6343200" cy="532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3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8" name="Google Shape;278;p38"/>
          <p:cNvSpPr txBox="1"/>
          <p:nvPr>
            <p:ph idx="1" type="body"/>
          </p:nvPr>
        </p:nvSpPr>
        <p:spPr>
          <a:xfrm>
            <a:off x="866440" y="1870724"/>
            <a:ext cx="3636900" cy="5694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chemeClr val="accent1"/>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79" name="Google Shape;279;p38"/>
          <p:cNvSpPr txBox="1"/>
          <p:nvPr>
            <p:ph idx="2" type="body"/>
          </p:nvPr>
        </p:nvSpPr>
        <p:spPr>
          <a:xfrm>
            <a:off x="866439" y="2440191"/>
            <a:ext cx="3636900" cy="20748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80" name="Google Shape;280;p38"/>
          <p:cNvSpPr txBox="1"/>
          <p:nvPr>
            <p:ph idx="3" type="body"/>
          </p:nvPr>
        </p:nvSpPr>
        <p:spPr>
          <a:xfrm>
            <a:off x="4640581" y="1866900"/>
            <a:ext cx="3636900" cy="5694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chemeClr val="accent1"/>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281" name="Google Shape;281;p38"/>
          <p:cNvSpPr txBox="1"/>
          <p:nvPr>
            <p:ph idx="4" type="body"/>
          </p:nvPr>
        </p:nvSpPr>
        <p:spPr>
          <a:xfrm>
            <a:off x="4640581" y="2436368"/>
            <a:ext cx="3636900" cy="20787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82" name="Google Shape;282;p38"/>
          <p:cNvSpPr txBox="1"/>
          <p:nvPr>
            <p:ph idx="10" type="dt"/>
          </p:nvPr>
        </p:nvSpPr>
        <p:spPr>
          <a:xfrm>
            <a:off x="7539638" y="4774124"/>
            <a:ext cx="990600" cy="1716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p38"/>
          <p:cNvSpPr txBox="1"/>
          <p:nvPr>
            <p:ph idx="11" type="ftr"/>
          </p:nvPr>
        </p:nvSpPr>
        <p:spPr>
          <a:xfrm>
            <a:off x="590843" y="4774124"/>
            <a:ext cx="3859800" cy="1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p38"/>
          <p:cNvSpPr txBox="1"/>
          <p:nvPr>
            <p:ph idx="12" type="sldNum"/>
          </p:nvPr>
        </p:nvSpPr>
        <p:spPr>
          <a:xfrm>
            <a:off x="7678616" y="221798"/>
            <a:ext cx="791400" cy="575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bg>
      <p:bgPr>
        <a:blipFill>
          <a:blip r:embed="rId2">
            <a:alphaModFix/>
          </a:blip>
          <a:stretch>
            <a:fillRect/>
          </a:stretch>
        </a:blipFill>
      </p:bgPr>
    </p:bg>
    <p:spTree>
      <p:nvGrpSpPr>
        <p:cNvPr id="285" name="Shape 285"/>
        <p:cNvGrpSpPr/>
        <p:nvPr/>
      </p:nvGrpSpPr>
      <p:grpSpPr>
        <a:xfrm>
          <a:off x="0" y="0"/>
          <a:ext cx="0" cy="0"/>
          <a:chOff x="0" y="0"/>
          <a:chExt cx="0" cy="0"/>
        </a:xfrm>
      </p:grpSpPr>
      <p:grpSp>
        <p:nvGrpSpPr>
          <p:cNvPr id="286" name="Google Shape;286;p39"/>
          <p:cNvGrpSpPr/>
          <p:nvPr/>
        </p:nvGrpSpPr>
        <p:grpSpPr>
          <a:xfrm>
            <a:off x="1" y="1"/>
            <a:ext cx="9144000" cy="5145599"/>
            <a:chOff x="0" y="0"/>
            <a:chExt cx="9144000" cy="6860799"/>
          </a:xfrm>
        </p:grpSpPr>
        <p:sp>
          <p:nvSpPr>
            <p:cNvPr id="287" name="Google Shape;287;p39"/>
            <p:cNvSpPr/>
            <p:nvPr/>
          </p:nvSpPr>
          <p:spPr>
            <a:xfrm>
              <a:off x="0" y="0"/>
              <a:ext cx="9118800" cy="6858000"/>
            </a:xfrm>
            <a:prstGeom prst="rect">
              <a:avLst/>
            </a:prstGeom>
            <a:blipFill rotWithShape="1">
              <a:blip r:embed="rId3">
                <a:alphaModFix/>
              </a:blip>
              <a:stretch>
                <a:fillRect b="0" l="-16696" r="-16975"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000000"/>
                </a:solidFill>
                <a:latin typeface="Arial"/>
                <a:ea typeface="Arial"/>
                <a:cs typeface="Arial"/>
                <a:sym typeface="Arial"/>
              </a:endParaRPr>
            </a:p>
          </p:txBody>
        </p:sp>
        <p:sp>
          <p:nvSpPr>
            <p:cNvPr id="288" name="Google Shape;288;p39"/>
            <p:cNvSpPr/>
            <p:nvPr/>
          </p:nvSpPr>
          <p:spPr>
            <a:xfrm>
              <a:off x="6299432" y="1676400"/>
              <a:ext cx="2819400" cy="2819400"/>
            </a:xfrm>
            <a:prstGeom prst="ellipse">
              <a:avLst/>
            </a:prstGeom>
            <a:gradFill>
              <a:gsLst>
                <a:gs pos="0">
                  <a:srgbClr val="75CEEC">
                    <a:alpha val="4313"/>
                  </a:srgbClr>
                </a:gs>
                <a:gs pos="36000">
                  <a:srgbClr val="75CEEC">
                    <a:alpha val="3529"/>
                  </a:srgbClr>
                </a:gs>
                <a:gs pos="69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000000"/>
                </a:solidFill>
                <a:latin typeface="Arial"/>
                <a:ea typeface="Arial"/>
                <a:cs typeface="Arial"/>
                <a:sym typeface="Arial"/>
              </a:endParaRPr>
            </a:p>
          </p:txBody>
        </p:sp>
        <p:sp>
          <p:nvSpPr>
            <p:cNvPr id="289" name="Google Shape;289;p39"/>
            <p:cNvSpPr/>
            <p:nvPr/>
          </p:nvSpPr>
          <p:spPr>
            <a:xfrm>
              <a:off x="0" y="2667000"/>
              <a:ext cx="4191000" cy="4191000"/>
            </a:xfrm>
            <a:prstGeom prst="ellipse">
              <a:avLst/>
            </a:prstGeom>
            <a:gradFill>
              <a:gsLst>
                <a:gs pos="0">
                  <a:srgbClr val="75CEEC">
                    <a:alpha val="8627"/>
                  </a:srgbClr>
                </a:gs>
                <a:gs pos="36000">
                  <a:srgbClr val="75CEEC">
                    <a:alpha val="7450"/>
                  </a:srgbClr>
                </a:gs>
                <a:gs pos="75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000000"/>
                </a:solidFill>
                <a:latin typeface="Arial"/>
                <a:ea typeface="Arial"/>
                <a:cs typeface="Arial"/>
                <a:sym typeface="Arial"/>
              </a:endParaRPr>
            </a:p>
          </p:txBody>
        </p:sp>
        <p:sp>
          <p:nvSpPr>
            <p:cNvPr id="290" name="Google Shape;290;p39"/>
            <p:cNvSpPr/>
            <p:nvPr/>
          </p:nvSpPr>
          <p:spPr>
            <a:xfrm>
              <a:off x="5689832" y="0"/>
              <a:ext cx="1600200" cy="1600200"/>
            </a:xfrm>
            <a:prstGeom prst="ellipse">
              <a:avLst/>
            </a:prstGeom>
            <a:gradFill>
              <a:gsLst>
                <a:gs pos="0">
                  <a:srgbClr val="F7F7F7">
                    <a:alpha val="11372"/>
                  </a:srgbClr>
                </a:gs>
                <a:gs pos="36000">
                  <a:srgbClr val="F7F7F7">
                    <a:alpha val="4313"/>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000000"/>
                </a:solidFill>
                <a:latin typeface="Arial"/>
                <a:ea typeface="Arial"/>
                <a:cs typeface="Arial"/>
                <a:sym typeface="Arial"/>
              </a:endParaRPr>
            </a:p>
          </p:txBody>
        </p:sp>
        <p:sp>
          <p:nvSpPr>
            <p:cNvPr id="291" name="Google Shape;291;p39"/>
            <p:cNvSpPr/>
            <p:nvPr/>
          </p:nvSpPr>
          <p:spPr>
            <a:xfrm>
              <a:off x="6299432" y="5870199"/>
              <a:ext cx="990600" cy="990600"/>
            </a:xfrm>
            <a:prstGeom prst="ellipse">
              <a:avLst/>
            </a:prstGeom>
            <a:gradFill>
              <a:gsLst>
                <a:gs pos="0">
                  <a:srgbClr val="F7F7F7">
                    <a:alpha val="11372"/>
                  </a:srgbClr>
                </a:gs>
                <a:gs pos="36000">
                  <a:srgbClr val="F7F7F7">
                    <a:alpha val="4313"/>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000000"/>
                </a:solidFill>
                <a:latin typeface="Arial"/>
                <a:ea typeface="Arial"/>
                <a:cs typeface="Arial"/>
                <a:sym typeface="Arial"/>
              </a:endParaRPr>
            </a:p>
          </p:txBody>
        </p:sp>
        <p:sp>
          <p:nvSpPr>
            <p:cNvPr id="292" name="Google Shape;292;p39"/>
            <p:cNvSpPr/>
            <p:nvPr/>
          </p:nvSpPr>
          <p:spPr>
            <a:xfrm>
              <a:off x="0" y="2895600"/>
              <a:ext cx="2362200" cy="2362200"/>
            </a:xfrm>
            <a:prstGeom prst="ellipse">
              <a:avLst/>
            </a:prstGeom>
            <a:gradFill>
              <a:gsLst>
                <a:gs pos="0">
                  <a:srgbClr val="75CEEC">
                    <a:alpha val="5490"/>
                  </a:srgbClr>
                </a:gs>
                <a:gs pos="36000">
                  <a:srgbClr val="75CEEC">
                    <a:alpha val="5490"/>
                  </a:srgbClr>
                </a:gs>
                <a:gs pos="72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000000"/>
                </a:solidFill>
                <a:latin typeface="Arial"/>
                <a:ea typeface="Arial"/>
                <a:cs typeface="Arial"/>
                <a:sym typeface="Arial"/>
              </a:endParaRPr>
            </a:p>
          </p:txBody>
        </p:sp>
        <p:sp>
          <p:nvSpPr>
            <p:cNvPr id="293" name="Google Shape;293;p39"/>
            <p:cNvSpPr/>
            <p:nvPr/>
          </p:nvSpPr>
          <p:spPr>
            <a:xfrm rot="4966657">
              <a:off x="4673044" y="5107507"/>
              <a:ext cx="2377690" cy="317746"/>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000000"/>
                </a:solidFill>
                <a:latin typeface="Arial"/>
                <a:ea typeface="Arial"/>
                <a:cs typeface="Arial"/>
                <a:sym typeface="Arial"/>
              </a:endParaRPr>
            </a:p>
          </p:txBody>
        </p:sp>
        <p:sp>
          <p:nvSpPr>
            <p:cNvPr id="294" name="Google Shape;294;p39"/>
            <p:cNvSpPr/>
            <p:nvPr/>
          </p:nvSpPr>
          <p:spPr>
            <a:xfrm rot="5400000">
              <a:off x="1299307" y="1765596"/>
              <a:ext cx="5995995" cy="3326810"/>
            </a:xfrm>
            <a:custGeom>
              <a:rect b="b" l="l" r="r" t="t"/>
              <a:pathLst>
                <a:path extrusionOk="0" h="2752" w="496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295" name="Google Shape;295;p39"/>
            <p:cNvSpPr/>
            <p:nvPr/>
          </p:nvSpPr>
          <p:spPr>
            <a:xfrm>
              <a:off x="414867" y="402165"/>
              <a:ext cx="4610700" cy="6053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000000"/>
                </a:solidFill>
                <a:latin typeface="Arial"/>
                <a:ea typeface="Arial"/>
                <a:cs typeface="Arial"/>
                <a:sym typeface="Arial"/>
              </a:endParaRPr>
            </a:p>
          </p:txBody>
        </p:sp>
        <p:sp>
          <p:nvSpPr>
            <p:cNvPr id="296" name="Google Shape;296;p39"/>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97" name="Google Shape;297;p39"/>
          <p:cNvSpPr txBox="1"/>
          <p:nvPr>
            <p:ph type="title"/>
          </p:nvPr>
        </p:nvSpPr>
        <p:spPr>
          <a:xfrm rot="5400000">
            <a:off x="4993167" y="2261699"/>
            <a:ext cx="3429000" cy="10773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8" name="Google Shape;298;p39"/>
          <p:cNvSpPr txBox="1"/>
          <p:nvPr>
            <p:ph idx="1" type="body"/>
          </p:nvPr>
        </p:nvSpPr>
        <p:spPr>
          <a:xfrm rot="5400000">
            <a:off x="1360574" y="591749"/>
            <a:ext cx="3429000" cy="44172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750"/>
              </a:spcBef>
              <a:spcAft>
                <a:spcPts val="0"/>
              </a:spcAft>
              <a:buSzPts val="1440"/>
              <a:buChar char="►"/>
              <a:defRPr/>
            </a:lvl1pPr>
            <a:lvl2pPr indent="-320040" lvl="1" marL="914400" algn="l">
              <a:lnSpc>
                <a:spcPct val="100000"/>
              </a:lnSpc>
              <a:spcBef>
                <a:spcPts val="750"/>
              </a:spcBef>
              <a:spcAft>
                <a:spcPts val="0"/>
              </a:spcAft>
              <a:buSzPts val="1440"/>
              <a:buChar char="►"/>
              <a:defRPr/>
            </a:lvl2pPr>
            <a:lvl3pPr indent="-320039" lvl="2" marL="1371600" algn="l">
              <a:lnSpc>
                <a:spcPct val="100000"/>
              </a:lnSpc>
              <a:spcBef>
                <a:spcPts val="750"/>
              </a:spcBef>
              <a:spcAft>
                <a:spcPts val="0"/>
              </a:spcAft>
              <a:buSzPts val="1440"/>
              <a:buChar char="►"/>
              <a:defRPr/>
            </a:lvl3pPr>
            <a:lvl4pPr indent="-320039" lvl="3" marL="1828800" algn="l">
              <a:lnSpc>
                <a:spcPct val="100000"/>
              </a:lnSpc>
              <a:spcBef>
                <a:spcPts val="750"/>
              </a:spcBef>
              <a:spcAft>
                <a:spcPts val="0"/>
              </a:spcAft>
              <a:buSzPts val="1440"/>
              <a:buChar char="►"/>
              <a:defRPr/>
            </a:lvl4pPr>
            <a:lvl5pPr indent="-320039" lvl="4" marL="2286000" algn="l">
              <a:lnSpc>
                <a:spcPct val="100000"/>
              </a:lnSpc>
              <a:spcBef>
                <a:spcPts val="750"/>
              </a:spcBef>
              <a:spcAft>
                <a:spcPts val="0"/>
              </a:spcAft>
              <a:buSzPts val="1440"/>
              <a:buChar char="►"/>
              <a:defRPr/>
            </a:lvl5pPr>
            <a:lvl6pPr indent="-320039" lvl="5" marL="2743200" algn="l">
              <a:lnSpc>
                <a:spcPct val="100000"/>
              </a:lnSpc>
              <a:spcBef>
                <a:spcPts val="750"/>
              </a:spcBef>
              <a:spcAft>
                <a:spcPts val="0"/>
              </a:spcAft>
              <a:buSzPts val="1440"/>
              <a:buChar char="►"/>
              <a:defRPr/>
            </a:lvl6pPr>
            <a:lvl7pPr indent="-320039" lvl="6" marL="3200400" algn="l">
              <a:lnSpc>
                <a:spcPct val="100000"/>
              </a:lnSpc>
              <a:spcBef>
                <a:spcPts val="750"/>
              </a:spcBef>
              <a:spcAft>
                <a:spcPts val="0"/>
              </a:spcAft>
              <a:buSzPts val="1440"/>
              <a:buChar char="►"/>
              <a:defRPr/>
            </a:lvl7pPr>
            <a:lvl8pPr indent="-320040" lvl="7" marL="3657600" algn="l">
              <a:lnSpc>
                <a:spcPct val="100000"/>
              </a:lnSpc>
              <a:spcBef>
                <a:spcPts val="750"/>
              </a:spcBef>
              <a:spcAft>
                <a:spcPts val="0"/>
              </a:spcAft>
              <a:buSzPts val="1440"/>
              <a:buChar char="►"/>
              <a:defRPr/>
            </a:lvl8pPr>
            <a:lvl9pPr indent="-320040" lvl="8" marL="4114800" algn="l">
              <a:lnSpc>
                <a:spcPct val="100000"/>
              </a:lnSpc>
              <a:spcBef>
                <a:spcPts val="750"/>
              </a:spcBef>
              <a:spcAft>
                <a:spcPts val="0"/>
              </a:spcAft>
              <a:buSzPts val="1440"/>
              <a:buChar char="►"/>
              <a:defRPr/>
            </a:lvl9pPr>
          </a:lstStyle>
          <a:p/>
        </p:txBody>
      </p:sp>
      <p:sp>
        <p:nvSpPr>
          <p:cNvPr id="299" name="Google Shape;299;p39"/>
          <p:cNvSpPr txBox="1"/>
          <p:nvPr>
            <p:ph idx="10" type="dt"/>
          </p:nvPr>
        </p:nvSpPr>
        <p:spPr>
          <a:xfrm>
            <a:off x="7539638" y="4774124"/>
            <a:ext cx="990600" cy="1716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0" name="Google Shape;300;p39"/>
          <p:cNvSpPr txBox="1"/>
          <p:nvPr>
            <p:ph idx="11" type="ftr"/>
          </p:nvPr>
        </p:nvSpPr>
        <p:spPr>
          <a:xfrm>
            <a:off x="590843" y="4774124"/>
            <a:ext cx="3859800" cy="1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1" name="Google Shape;301;p39"/>
          <p:cNvSpPr/>
          <p:nvPr/>
        </p:nvSpPr>
        <p:spPr>
          <a:xfrm>
            <a:off x="7745644" y="0"/>
            <a:ext cx="685800" cy="8247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050" u="none" cap="none" strike="noStrike">
              <a:solidFill>
                <a:srgbClr val="000000"/>
              </a:solidFill>
              <a:latin typeface="Arial"/>
              <a:ea typeface="Arial"/>
              <a:cs typeface="Arial"/>
              <a:sym typeface="Arial"/>
            </a:endParaRPr>
          </a:p>
        </p:txBody>
      </p:sp>
      <p:sp>
        <p:nvSpPr>
          <p:cNvPr id="302" name="Google Shape;302;p39"/>
          <p:cNvSpPr txBox="1"/>
          <p:nvPr>
            <p:ph idx="12" type="sldNum"/>
          </p:nvPr>
        </p:nvSpPr>
        <p:spPr>
          <a:xfrm>
            <a:off x="7766428" y="221798"/>
            <a:ext cx="628800" cy="575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1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1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1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1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1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1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1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1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1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blipFill>
          <a:blip r:embed="rId2">
            <a:alphaModFix/>
          </a:blip>
          <a:stretch>
            <a:fillRect/>
          </a:stretch>
        </a:blipFill>
      </p:bgPr>
    </p:bg>
    <p:spTree>
      <p:nvGrpSpPr>
        <p:cNvPr id="303" name="Shape 303"/>
        <p:cNvGrpSpPr/>
        <p:nvPr/>
      </p:nvGrpSpPr>
      <p:grpSpPr>
        <a:xfrm>
          <a:off x="0" y="0"/>
          <a:ext cx="0" cy="0"/>
          <a:chOff x="0" y="0"/>
          <a:chExt cx="0" cy="0"/>
        </a:xfrm>
      </p:grpSpPr>
      <p:grpSp>
        <p:nvGrpSpPr>
          <p:cNvPr id="304" name="Google Shape;304;p40"/>
          <p:cNvGrpSpPr/>
          <p:nvPr/>
        </p:nvGrpSpPr>
        <p:grpSpPr>
          <a:xfrm>
            <a:off x="0" y="0"/>
            <a:ext cx="9144000" cy="5145599"/>
            <a:chOff x="0" y="0"/>
            <a:chExt cx="9144000" cy="6860799"/>
          </a:xfrm>
        </p:grpSpPr>
        <p:sp>
          <p:nvSpPr>
            <p:cNvPr id="305" name="Google Shape;305;p40"/>
            <p:cNvSpPr/>
            <p:nvPr/>
          </p:nvSpPr>
          <p:spPr>
            <a:xfrm>
              <a:off x="0" y="0"/>
              <a:ext cx="9118800" cy="6858000"/>
            </a:xfrm>
            <a:prstGeom prst="rect">
              <a:avLst/>
            </a:prstGeom>
            <a:blipFill rotWithShape="1">
              <a:blip r:embed="rId3">
                <a:alphaModFix/>
              </a:blip>
              <a:stretch>
                <a:fillRect b="0" l="-16697" r="-16987"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40"/>
            <p:cNvSpPr/>
            <p:nvPr/>
          </p:nvSpPr>
          <p:spPr>
            <a:xfrm>
              <a:off x="6299432" y="1676400"/>
              <a:ext cx="2819400" cy="2819400"/>
            </a:xfrm>
            <a:prstGeom prst="ellipse">
              <a:avLst/>
            </a:prstGeom>
            <a:gradFill>
              <a:gsLst>
                <a:gs pos="0">
                  <a:srgbClr val="75CEEC">
                    <a:alpha val="5098"/>
                  </a:srgbClr>
                </a:gs>
                <a:gs pos="36000">
                  <a:srgbClr val="75CEEC">
                    <a:alpha val="4313"/>
                  </a:srgbClr>
                </a:gs>
                <a:gs pos="69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40"/>
            <p:cNvSpPr/>
            <p:nvPr/>
          </p:nvSpPr>
          <p:spPr>
            <a:xfrm>
              <a:off x="0" y="2667000"/>
              <a:ext cx="4191000" cy="4191000"/>
            </a:xfrm>
            <a:prstGeom prst="ellipse">
              <a:avLst/>
            </a:prstGeom>
            <a:gradFill>
              <a:gsLst>
                <a:gs pos="0">
                  <a:srgbClr val="75CEEC">
                    <a:alpha val="9411"/>
                  </a:srgbClr>
                </a:gs>
                <a:gs pos="36000">
                  <a:srgbClr val="75CEEC">
                    <a:alpha val="8235"/>
                  </a:srgbClr>
                </a:gs>
                <a:gs pos="75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40"/>
            <p:cNvSpPr/>
            <p:nvPr/>
          </p:nvSpPr>
          <p:spPr>
            <a:xfrm>
              <a:off x="5689832" y="0"/>
              <a:ext cx="1600200" cy="1600200"/>
            </a:xfrm>
            <a:prstGeom prst="ellipse">
              <a:avLst/>
            </a:prstGeom>
            <a:gradFill>
              <a:gsLst>
                <a:gs pos="0">
                  <a:srgbClr val="F7F7F7">
                    <a:alpha val="12156"/>
                  </a:srgbClr>
                </a:gs>
                <a:gs pos="36000">
                  <a:srgbClr val="F7F7F7">
                    <a:alpha val="5098"/>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40"/>
            <p:cNvSpPr/>
            <p:nvPr/>
          </p:nvSpPr>
          <p:spPr>
            <a:xfrm>
              <a:off x="6299432" y="5870199"/>
              <a:ext cx="990600" cy="990600"/>
            </a:xfrm>
            <a:prstGeom prst="ellipse">
              <a:avLst/>
            </a:prstGeom>
            <a:gradFill>
              <a:gsLst>
                <a:gs pos="0">
                  <a:srgbClr val="F7F7F7">
                    <a:alpha val="12156"/>
                  </a:srgbClr>
                </a:gs>
                <a:gs pos="36000">
                  <a:srgbClr val="F7F7F7">
                    <a:alpha val="5098"/>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40"/>
            <p:cNvSpPr/>
            <p:nvPr/>
          </p:nvSpPr>
          <p:spPr>
            <a:xfrm>
              <a:off x="0" y="2895600"/>
              <a:ext cx="2362200" cy="2362200"/>
            </a:xfrm>
            <a:prstGeom prst="ellipse">
              <a:avLst/>
            </a:prstGeom>
            <a:gradFill>
              <a:gsLst>
                <a:gs pos="0">
                  <a:srgbClr val="75CEEC">
                    <a:alpha val="6274"/>
                  </a:srgbClr>
                </a:gs>
                <a:gs pos="36000">
                  <a:srgbClr val="75CEEC">
                    <a:alpha val="6274"/>
                  </a:srgbClr>
                </a:gs>
                <a:gs pos="72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40"/>
            <p:cNvSpPr/>
            <p:nvPr/>
          </p:nvSpPr>
          <p:spPr>
            <a:xfrm rot="-5912384">
              <a:off x="2769750" y="1458379"/>
              <a:ext cx="2377686" cy="317742"/>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40"/>
            <p:cNvSpPr/>
            <p:nvPr/>
          </p:nvSpPr>
          <p:spPr>
            <a:xfrm>
              <a:off x="5283673" y="402165"/>
              <a:ext cx="3465900" cy="6053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40"/>
            <p:cNvSpPr/>
            <p:nvPr/>
          </p:nvSpPr>
          <p:spPr>
            <a:xfrm rot="-5400000">
              <a:off x="2548536" y="1765594"/>
              <a:ext cx="5995995" cy="3326810"/>
            </a:xfrm>
            <a:custGeom>
              <a:rect b="b" l="l" r="r" t="t"/>
              <a:pathLst>
                <a:path extrusionOk="0" h="2752" w="496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314" name="Google Shape;314;p40"/>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315" name="Google Shape;315;p40"/>
          <p:cNvSpPr txBox="1"/>
          <p:nvPr>
            <p:ph type="title"/>
          </p:nvPr>
        </p:nvSpPr>
        <p:spPr>
          <a:xfrm>
            <a:off x="866440" y="1085850"/>
            <a:ext cx="2712600" cy="1121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6" name="Google Shape;316;p40"/>
          <p:cNvSpPr txBox="1"/>
          <p:nvPr>
            <p:ph idx="1" type="body"/>
          </p:nvPr>
        </p:nvSpPr>
        <p:spPr>
          <a:xfrm>
            <a:off x="4568927" y="1080886"/>
            <a:ext cx="3633000" cy="3429000"/>
          </a:xfrm>
          <a:prstGeom prst="rect">
            <a:avLst/>
          </a:prstGeom>
          <a:noFill/>
          <a:ln>
            <a:noFill/>
          </a:ln>
        </p:spPr>
        <p:txBody>
          <a:bodyPr anchorCtr="0" anchor="ctr"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317" name="Google Shape;317;p40"/>
          <p:cNvSpPr txBox="1"/>
          <p:nvPr>
            <p:ph idx="2" type="body"/>
          </p:nvPr>
        </p:nvSpPr>
        <p:spPr>
          <a:xfrm>
            <a:off x="866440" y="2315134"/>
            <a:ext cx="2712600" cy="22035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solidFill>
                  <a:schemeClr val="accent1"/>
                </a:solidFill>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318" name="Google Shape;318;p40"/>
          <p:cNvSpPr txBox="1"/>
          <p:nvPr>
            <p:ph idx="10" type="dt"/>
          </p:nvPr>
        </p:nvSpPr>
        <p:spPr>
          <a:xfrm>
            <a:off x="7539638" y="4774124"/>
            <a:ext cx="990600" cy="1716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9" name="Google Shape;319;p40"/>
          <p:cNvSpPr txBox="1"/>
          <p:nvPr>
            <p:ph idx="11" type="ftr"/>
          </p:nvPr>
        </p:nvSpPr>
        <p:spPr>
          <a:xfrm>
            <a:off x="590843" y="4774124"/>
            <a:ext cx="3859800" cy="1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p40"/>
          <p:cNvSpPr/>
          <p:nvPr/>
        </p:nvSpPr>
        <p:spPr>
          <a:xfrm>
            <a:off x="7745644" y="0"/>
            <a:ext cx="685800" cy="8247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40"/>
          <p:cNvSpPr txBox="1"/>
          <p:nvPr>
            <p:ph idx="12" type="sldNum"/>
          </p:nvPr>
        </p:nvSpPr>
        <p:spPr>
          <a:xfrm>
            <a:off x="7766428" y="221798"/>
            <a:ext cx="628800" cy="575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322" name="Shape 322"/>
        <p:cNvGrpSpPr/>
        <p:nvPr/>
      </p:nvGrpSpPr>
      <p:grpSpPr>
        <a:xfrm>
          <a:off x="0" y="0"/>
          <a:ext cx="0" cy="0"/>
          <a:chOff x="0" y="0"/>
          <a:chExt cx="0" cy="0"/>
        </a:xfrm>
      </p:grpSpPr>
      <p:sp>
        <p:nvSpPr>
          <p:cNvPr id="323" name="Google Shape;323;p41"/>
          <p:cNvSpPr txBox="1"/>
          <p:nvPr>
            <p:ph type="title"/>
          </p:nvPr>
        </p:nvSpPr>
        <p:spPr>
          <a:xfrm>
            <a:off x="866441" y="695326"/>
            <a:ext cx="6423600" cy="532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3200"/>
              <a:buFont typeface="Century Gothic"/>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4" name="Google Shape;324;p41"/>
          <p:cNvSpPr txBox="1"/>
          <p:nvPr>
            <p:ph idx="1" type="body"/>
          </p:nvPr>
        </p:nvSpPr>
        <p:spPr>
          <a:xfrm>
            <a:off x="881461" y="3135071"/>
            <a:ext cx="2298900" cy="4935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600"/>
              <a:buNone/>
              <a:defRPr b="0" sz="2000">
                <a:solidFill>
                  <a:schemeClr val="accent1"/>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325" name="Google Shape;325;p41"/>
          <p:cNvSpPr/>
          <p:nvPr>
            <p:ph idx="2" type="pic"/>
          </p:nvPr>
        </p:nvSpPr>
        <p:spPr>
          <a:xfrm>
            <a:off x="1012743" y="1864666"/>
            <a:ext cx="2021400" cy="1087800"/>
          </a:xfrm>
          <a:prstGeom prst="roundRect">
            <a:avLst>
              <a:gd fmla="val 1858" name="adj"/>
            </a:avLst>
          </a:prstGeom>
          <a:noFill/>
          <a:ln>
            <a:noFill/>
          </a:ln>
          <a:effectLst>
            <a:outerShdw blurRad="50800" rotWithShape="0" algn="tl" dir="5400000" dist="50800">
              <a:srgbClr val="000000">
                <a:alpha val="41568"/>
              </a:srgbClr>
            </a:outerShdw>
          </a:effectLst>
        </p:spPr>
      </p:sp>
      <p:sp>
        <p:nvSpPr>
          <p:cNvPr id="326" name="Google Shape;326;p41"/>
          <p:cNvSpPr txBox="1"/>
          <p:nvPr>
            <p:ph idx="3" type="body"/>
          </p:nvPr>
        </p:nvSpPr>
        <p:spPr>
          <a:xfrm>
            <a:off x="881461" y="3628168"/>
            <a:ext cx="2298300" cy="890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327" name="Google Shape;327;p41"/>
          <p:cNvSpPr txBox="1"/>
          <p:nvPr>
            <p:ph idx="4" type="body"/>
          </p:nvPr>
        </p:nvSpPr>
        <p:spPr>
          <a:xfrm>
            <a:off x="3404318" y="3134697"/>
            <a:ext cx="2317800" cy="4935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600"/>
              <a:buNone/>
              <a:defRPr b="0" sz="2000">
                <a:solidFill>
                  <a:schemeClr val="accent1"/>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328" name="Google Shape;328;p41"/>
          <p:cNvSpPr/>
          <p:nvPr>
            <p:ph idx="5" type="pic"/>
          </p:nvPr>
        </p:nvSpPr>
        <p:spPr>
          <a:xfrm>
            <a:off x="3550622" y="1882090"/>
            <a:ext cx="2025300" cy="1070400"/>
          </a:xfrm>
          <a:prstGeom prst="roundRect">
            <a:avLst>
              <a:gd fmla="val 1858" name="adj"/>
            </a:avLst>
          </a:prstGeom>
          <a:noFill/>
          <a:ln>
            <a:noFill/>
          </a:ln>
          <a:effectLst>
            <a:outerShdw blurRad="50800" rotWithShape="0" algn="tl" dir="5400000" dist="50800">
              <a:srgbClr val="000000">
                <a:alpha val="41568"/>
              </a:srgbClr>
            </a:outerShdw>
          </a:effectLst>
        </p:spPr>
      </p:sp>
      <p:sp>
        <p:nvSpPr>
          <p:cNvPr id="329" name="Google Shape;329;p41"/>
          <p:cNvSpPr txBox="1"/>
          <p:nvPr>
            <p:ph idx="6" type="body"/>
          </p:nvPr>
        </p:nvSpPr>
        <p:spPr>
          <a:xfrm>
            <a:off x="3404318" y="3628168"/>
            <a:ext cx="2331000" cy="890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330" name="Google Shape;330;p41"/>
          <p:cNvSpPr txBox="1"/>
          <p:nvPr>
            <p:ph idx="7" type="body"/>
          </p:nvPr>
        </p:nvSpPr>
        <p:spPr>
          <a:xfrm>
            <a:off x="5963821" y="3134696"/>
            <a:ext cx="2299500" cy="49350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600"/>
              <a:buNone/>
              <a:defRPr b="0" sz="2000">
                <a:solidFill>
                  <a:schemeClr val="accent1"/>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331" name="Google Shape;331;p41"/>
          <p:cNvSpPr/>
          <p:nvPr>
            <p:ph idx="8" type="pic"/>
          </p:nvPr>
        </p:nvSpPr>
        <p:spPr>
          <a:xfrm>
            <a:off x="6104946" y="1882090"/>
            <a:ext cx="2018700" cy="1070400"/>
          </a:xfrm>
          <a:prstGeom prst="roundRect">
            <a:avLst>
              <a:gd fmla="val 1858" name="adj"/>
            </a:avLst>
          </a:prstGeom>
          <a:noFill/>
          <a:ln>
            <a:noFill/>
          </a:ln>
          <a:effectLst>
            <a:outerShdw blurRad="50800" rotWithShape="0" algn="tl" dir="5400000" dist="50800">
              <a:srgbClr val="000000">
                <a:alpha val="41568"/>
              </a:srgbClr>
            </a:outerShdw>
          </a:effectLst>
        </p:spPr>
      </p:sp>
      <p:sp>
        <p:nvSpPr>
          <p:cNvPr id="332" name="Google Shape;332;p41"/>
          <p:cNvSpPr txBox="1"/>
          <p:nvPr>
            <p:ph idx="9" type="body"/>
          </p:nvPr>
        </p:nvSpPr>
        <p:spPr>
          <a:xfrm>
            <a:off x="5963821" y="3628168"/>
            <a:ext cx="2299500" cy="890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cxnSp>
        <p:nvCxnSpPr>
          <p:cNvPr id="333" name="Google Shape;333;p41"/>
          <p:cNvCxnSpPr/>
          <p:nvPr/>
        </p:nvCxnSpPr>
        <p:spPr>
          <a:xfrm>
            <a:off x="3290019" y="1866901"/>
            <a:ext cx="0" cy="2659800"/>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334" name="Google Shape;334;p41"/>
          <p:cNvCxnSpPr/>
          <p:nvPr/>
        </p:nvCxnSpPr>
        <p:spPr>
          <a:xfrm>
            <a:off x="5849521" y="1866901"/>
            <a:ext cx="0" cy="2659800"/>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335" name="Google Shape;335;p41"/>
          <p:cNvSpPr txBox="1"/>
          <p:nvPr>
            <p:ph idx="10" type="dt"/>
          </p:nvPr>
        </p:nvSpPr>
        <p:spPr>
          <a:xfrm>
            <a:off x="7539638" y="4774124"/>
            <a:ext cx="990600" cy="1716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p41"/>
          <p:cNvSpPr txBox="1"/>
          <p:nvPr>
            <p:ph idx="11" type="ftr"/>
          </p:nvPr>
        </p:nvSpPr>
        <p:spPr>
          <a:xfrm>
            <a:off x="590843" y="4774124"/>
            <a:ext cx="3859800" cy="1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7" name="Google Shape;337;p41"/>
          <p:cNvSpPr txBox="1"/>
          <p:nvPr>
            <p:ph idx="12" type="sldNum"/>
          </p:nvPr>
        </p:nvSpPr>
        <p:spPr>
          <a:xfrm>
            <a:off x="7766428" y="221798"/>
            <a:ext cx="628800" cy="575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blipFill>
          <a:blip r:embed="rId2">
            <a:alphaModFix/>
          </a:blip>
          <a:stretch>
            <a:fillRect/>
          </a:stretch>
        </a:blipFill>
      </p:bgPr>
    </p:bg>
    <p:spTree>
      <p:nvGrpSpPr>
        <p:cNvPr id="338" name="Shape 338"/>
        <p:cNvGrpSpPr/>
        <p:nvPr/>
      </p:nvGrpSpPr>
      <p:grpSpPr>
        <a:xfrm>
          <a:off x="0" y="0"/>
          <a:ext cx="0" cy="0"/>
          <a:chOff x="0" y="0"/>
          <a:chExt cx="0" cy="0"/>
        </a:xfrm>
      </p:grpSpPr>
      <p:grpSp>
        <p:nvGrpSpPr>
          <p:cNvPr id="339" name="Google Shape;339;p42"/>
          <p:cNvGrpSpPr/>
          <p:nvPr/>
        </p:nvGrpSpPr>
        <p:grpSpPr>
          <a:xfrm>
            <a:off x="0" y="0"/>
            <a:ext cx="9144000" cy="5145599"/>
            <a:chOff x="0" y="0"/>
            <a:chExt cx="9144000" cy="6860799"/>
          </a:xfrm>
        </p:grpSpPr>
        <p:sp>
          <p:nvSpPr>
            <p:cNvPr id="340" name="Google Shape;340;p42"/>
            <p:cNvSpPr/>
            <p:nvPr/>
          </p:nvSpPr>
          <p:spPr>
            <a:xfrm>
              <a:off x="0" y="0"/>
              <a:ext cx="9118800" cy="6858000"/>
            </a:xfrm>
            <a:prstGeom prst="rect">
              <a:avLst/>
            </a:prstGeom>
            <a:blipFill rotWithShape="1">
              <a:blip r:embed="rId3">
                <a:alphaModFix/>
              </a:blip>
              <a:stretch>
                <a:fillRect b="0" l="-16697" r="-16987"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42"/>
            <p:cNvSpPr/>
            <p:nvPr/>
          </p:nvSpPr>
          <p:spPr>
            <a:xfrm>
              <a:off x="6299432" y="1676400"/>
              <a:ext cx="2819400" cy="2819400"/>
            </a:xfrm>
            <a:prstGeom prst="ellipse">
              <a:avLst/>
            </a:prstGeom>
            <a:gradFill>
              <a:gsLst>
                <a:gs pos="0">
                  <a:srgbClr val="75CEEC">
                    <a:alpha val="5098"/>
                  </a:srgbClr>
                </a:gs>
                <a:gs pos="36000">
                  <a:srgbClr val="75CEEC">
                    <a:alpha val="4313"/>
                  </a:srgbClr>
                </a:gs>
                <a:gs pos="69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42"/>
            <p:cNvSpPr/>
            <p:nvPr/>
          </p:nvSpPr>
          <p:spPr>
            <a:xfrm>
              <a:off x="0" y="2667000"/>
              <a:ext cx="4191000" cy="4191000"/>
            </a:xfrm>
            <a:prstGeom prst="ellipse">
              <a:avLst/>
            </a:prstGeom>
            <a:gradFill>
              <a:gsLst>
                <a:gs pos="0">
                  <a:srgbClr val="75CEEC">
                    <a:alpha val="9411"/>
                  </a:srgbClr>
                </a:gs>
                <a:gs pos="36000">
                  <a:srgbClr val="75CEEC">
                    <a:alpha val="8235"/>
                  </a:srgbClr>
                </a:gs>
                <a:gs pos="75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42"/>
            <p:cNvSpPr/>
            <p:nvPr/>
          </p:nvSpPr>
          <p:spPr>
            <a:xfrm>
              <a:off x="5689832" y="0"/>
              <a:ext cx="1600200" cy="1600200"/>
            </a:xfrm>
            <a:prstGeom prst="ellipse">
              <a:avLst/>
            </a:prstGeom>
            <a:gradFill>
              <a:gsLst>
                <a:gs pos="0">
                  <a:srgbClr val="F7F7F7">
                    <a:alpha val="12156"/>
                  </a:srgbClr>
                </a:gs>
                <a:gs pos="36000">
                  <a:srgbClr val="F7F7F7">
                    <a:alpha val="5098"/>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42"/>
            <p:cNvSpPr/>
            <p:nvPr/>
          </p:nvSpPr>
          <p:spPr>
            <a:xfrm>
              <a:off x="6299432" y="5870199"/>
              <a:ext cx="990600" cy="990600"/>
            </a:xfrm>
            <a:prstGeom prst="ellipse">
              <a:avLst/>
            </a:prstGeom>
            <a:gradFill>
              <a:gsLst>
                <a:gs pos="0">
                  <a:srgbClr val="F7F7F7">
                    <a:alpha val="12156"/>
                  </a:srgbClr>
                </a:gs>
                <a:gs pos="36000">
                  <a:srgbClr val="F7F7F7">
                    <a:alpha val="5098"/>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42"/>
            <p:cNvSpPr/>
            <p:nvPr/>
          </p:nvSpPr>
          <p:spPr>
            <a:xfrm>
              <a:off x="0" y="2895600"/>
              <a:ext cx="2362200" cy="2362200"/>
            </a:xfrm>
            <a:prstGeom prst="ellipse">
              <a:avLst/>
            </a:prstGeom>
            <a:gradFill>
              <a:gsLst>
                <a:gs pos="0">
                  <a:srgbClr val="75CEEC">
                    <a:alpha val="6274"/>
                  </a:srgbClr>
                </a:gs>
                <a:gs pos="36000">
                  <a:srgbClr val="75CEEC">
                    <a:alpha val="6274"/>
                  </a:srgbClr>
                </a:gs>
                <a:gs pos="72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42"/>
            <p:cNvSpPr/>
            <p:nvPr/>
          </p:nvSpPr>
          <p:spPr>
            <a:xfrm rot="-5912384">
              <a:off x="3074562" y="1458379"/>
              <a:ext cx="2377686" cy="317742"/>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42"/>
            <p:cNvSpPr/>
            <p:nvPr/>
          </p:nvSpPr>
          <p:spPr>
            <a:xfrm>
              <a:off x="5283673" y="402165"/>
              <a:ext cx="3465900" cy="6053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42"/>
            <p:cNvSpPr/>
            <p:nvPr/>
          </p:nvSpPr>
          <p:spPr>
            <a:xfrm rot="-5400000">
              <a:off x="2852610" y="1765594"/>
              <a:ext cx="5995995" cy="3326810"/>
            </a:xfrm>
            <a:custGeom>
              <a:rect b="b" l="l" r="r" t="t"/>
              <a:pathLst>
                <a:path extrusionOk="0" h="2752" w="496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349" name="Google Shape;349;p42"/>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350" name="Google Shape;350;p42"/>
          <p:cNvSpPr txBox="1"/>
          <p:nvPr>
            <p:ph type="title"/>
          </p:nvPr>
        </p:nvSpPr>
        <p:spPr>
          <a:xfrm>
            <a:off x="851591" y="1005000"/>
            <a:ext cx="3001800" cy="12120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2"/>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1" name="Google Shape;351;p42"/>
          <p:cNvSpPr/>
          <p:nvPr>
            <p:ph idx="2" type="pic"/>
          </p:nvPr>
        </p:nvSpPr>
        <p:spPr>
          <a:xfrm>
            <a:off x="4722909" y="990600"/>
            <a:ext cx="2791200" cy="3162300"/>
          </a:xfrm>
          <a:prstGeom prst="roundRect">
            <a:avLst>
              <a:gd fmla="val 1858" name="adj"/>
            </a:avLst>
          </a:prstGeom>
          <a:noFill/>
          <a:ln>
            <a:noFill/>
          </a:ln>
          <a:effectLst>
            <a:outerShdw blurRad="50800" rotWithShape="0" algn="tl" dir="5400000" dist="50800">
              <a:srgbClr val="000000">
                <a:alpha val="41568"/>
              </a:srgbClr>
            </a:outerShdw>
          </a:effectLst>
        </p:spPr>
      </p:sp>
      <p:sp>
        <p:nvSpPr>
          <p:cNvPr id="352" name="Google Shape;352;p42"/>
          <p:cNvSpPr txBox="1"/>
          <p:nvPr>
            <p:ph idx="1" type="body"/>
          </p:nvPr>
        </p:nvSpPr>
        <p:spPr>
          <a:xfrm>
            <a:off x="851591" y="2314575"/>
            <a:ext cx="3001800" cy="1838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solidFill>
                  <a:schemeClr val="accent1"/>
                </a:solidFill>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353" name="Google Shape;353;p42"/>
          <p:cNvSpPr txBox="1"/>
          <p:nvPr>
            <p:ph idx="10" type="dt"/>
          </p:nvPr>
        </p:nvSpPr>
        <p:spPr>
          <a:xfrm>
            <a:off x="7539638" y="4774124"/>
            <a:ext cx="990600" cy="1716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4" name="Google Shape;354;p42"/>
          <p:cNvSpPr txBox="1"/>
          <p:nvPr>
            <p:ph idx="11" type="ftr"/>
          </p:nvPr>
        </p:nvSpPr>
        <p:spPr>
          <a:xfrm>
            <a:off x="590843" y="4774124"/>
            <a:ext cx="3859800" cy="1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5" name="Google Shape;355;p42"/>
          <p:cNvSpPr/>
          <p:nvPr/>
        </p:nvSpPr>
        <p:spPr>
          <a:xfrm>
            <a:off x="7745644" y="0"/>
            <a:ext cx="685800" cy="8247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42"/>
          <p:cNvSpPr txBox="1"/>
          <p:nvPr>
            <p:ph idx="12" type="sldNum"/>
          </p:nvPr>
        </p:nvSpPr>
        <p:spPr>
          <a:xfrm>
            <a:off x="7766428" y="221798"/>
            <a:ext cx="628800" cy="575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bg>
      <p:bgPr>
        <a:blipFill>
          <a:blip r:embed="rId2">
            <a:alphaModFix/>
          </a:blip>
          <a:stretch>
            <a:fillRect/>
          </a:stretch>
        </a:blipFill>
      </p:bgPr>
    </p:bg>
    <p:spTree>
      <p:nvGrpSpPr>
        <p:cNvPr id="357" name="Shape 357"/>
        <p:cNvGrpSpPr/>
        <p:nvPr/>
      </p:nvGrpSpPr>
      <p:grpSpPr>
        <a:xfrm>
          <a:off x="0" y="0"/>
          <a:ext cx="0" cy="0"/>
          <a:chOff x="0" y="0"/>
          <a:chExt cx="0" cy="0"/>
        </a:xfrm>
      </p:grpSpPr>
      <p:grpSp>
        <p:nvGrpSpPr>
          <p:cNvPr id="358" name="Google Shape;358;p43"/>
          <p:cNvGrpSpPr/>
          <p:nvPr/>
        </p:nvGrpSpPr>
        <p:grpSpPr>
          <a:xfrm>
            <a:off x="0" y="0"/>
            <a:ext cx="9144000" cy="5145599"/>
            <a:chOff x="0" y="0"/>
            <a:chExt cx="9144000" cy="6860799"/>
          </a:xfrm>
        </p:grpSpPr>
        <p:sp>
          <p:nvSpPr>
            <p:cNvPr id="359" name="Google Shape;359;p43"/>
            <p:cNvSpPr/>
            <p:nvPr/>
          </p:nvSpPr>
          <p:spPr>
            <a:xfrm>
              <a:off x="0" y="0"/>
              <a:ext cx="9118800" cy="6858000"/>
            </a:xfrm>
            <a:prstGeom prst="rect">
              <a:avLst/>
            </a:prstGeom>
            <a:blipFill rotWithShape="1">
              <a:blip r:embed="rId3">
                <a:alphaModFix/>
              </a:blip>
              <a:stretch>
                <a:fillRect b="0" l="-16697" r="-16987"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43"/>
            <p:cNvSpPr/>
            <p:nvPr/>
          </p:nvSpPr>
          <p:spPr>
            <a:xfrm>
              <a:off x="6299432" y="1676400"/>
              <a:ext cx="2819400" cy="2819400"/>
            </a:xfrm>
            <a:prstGeom prst="ellipse">
              <a:avLst/>
            </a:prstGeom>
            <a:gradFill>
              <a:gsLst>
                <a:gs pos="0">
                  <a:srgbClr val="75CEEC">
                    <a:alpha val="5098"/>
                  </a:srgbClr>
                </a:gs>
                <a:gs pos="36000">
                  <a:srgbClr val="75CEEC">
                    <a:alpha val="4313"/>
                  </a:srgbClr>
                </a:gs>
                <a:gs pos="69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43"/>
            <p:cNvSpPr/>
            <p:nvPr/>
          </p:nvSpPr>
          <p:spPr>
            <a:xfrm>
              <a:off x="0" y="2667000"/>
              <a:ext cx="4191000" cy="4191000"/>
            </a:xfrm>
            <a:prstGeom prst="ellipse">
              <a:avLst/>
            </a:prstGeom>
            <a:gradFill>
              <a:gsLst>
                <a:gs pos="0">
                  <a:srgbClr val="75CEEC">
                    <a:alpha val="9411"/>
                  </a:srgbClr>
                </a:gs>
                <a:gs pos="36000">
                  <a:srgbClr val="75CEEC">
                    <a:alpha val="8235"/>
                  </a:srgbClr>
                </a:gs>
                <a:gs pos="75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43"/>
            <p:cNvSpPr/>
            <p:nvPr/>
          </p:nvSpPr>
          <p:spPr>
            <a:xfrm>
              <a:off x="5689832" y="0"/>
              <a:ext cx="1600200" cy="1600200"/>
            </a:xfrm>
            <a:prstGeom prst="ellipse">
              <a:avLst/>
            </a:prstGeom>
            <a:gradFill>
              <a:gsLst>
                <a:gs pos="0">
                  <a:srgbClr val="F7F7F7">
                    <a:alpha val="12156"/>
                  </a:srgbClr>
                </a:gs>
                <a:gs pos="36000">
                  <a:srgbClr val="F7F7F7">
                    <a:alpha val="5098"/>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43"/>
            <p:cNvSpPr/>
            <p:nvPr/>
          </p:nvSpPr>
          <p:spPr>
            <a:xfrm>
              <a:off x="6299432" y="5870199"/>
              <a:ext cx="990600" cy="990600"/>
            </a:xfrm>
            <a:prstGeom prst="ellipse">
              <a:avLst/>
            </a:prstGeom>
            <a:gradFill>
              <a:gsLst>
                <a:gs pos="0">
                  <a:srgbClr val="F7F7F7">
                    <a:alpha val="12156"/>
                  </a:srgbClr>
                </a:gs>
                <a:gs pos="36000">
                  <a:srgbClr val="F7F7F7">
                    <a:alpha val="5098"/>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43"/>
            <p:cNvSpPr/>
            <p:nvPr/>
          </p:nvSpPr>
          <p:spPr>
            <a:xfrm>
              <a:off x="0" y="2895600"/>
              <a:ext cx="2362200" cy="2362200"/>
            </a:xfrm>
            <a:prstGeom prst="ellipse">
              <a:avLst/>
            </a:prstGeom>
            <a:gradFill>
              <a:gsLst>
                <a:gs pos="0">
                  <a:srgbClr val="75CEEC">
                    <a:alpha val="6274"/>
                  </a:srgbClr>
                </a:gs>
                <a:gs pos="36000">
                  <a:srgbClr val="75CEEC">
                    <a:alpha val="6274"/>
                  </a:srgbClr>
                </a:gs>
                <a:gs pos="72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43"/>
            <p:cNvSpPr/>
            <p:nvPr/>
          </p:nvSpPr>
          <p:spPr>
            <a:xfrm rot="-589934">
              <a:off x="6359946" y="2780894"/>
              <a:ext cx="2377699" cy="317749"/>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43"/>
            <p:cNvSpPr/>
            <p:nvPr/>
          </p:nvSpPr>
          <p:spPr>
            <a:xfrm>
              <a:off x="485023" y="4343399"/>
              <a:ext cx="8182200" cy="21123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43"/>
            <p:cNvSpPr/>
            <p:nvPr/>
          </p:nvSpPr>
          <p:spPr>
            <a:xfrm>
              <a:off x="485023" y="2854646"/>
              <a:ext cx="8182125" cy="2130498"/>
            </a:xfrm>
            <a:custGeom>
              <a:rect b="b" l="l" r="r" t="t"/>
              <a:pathLst>
                <a:path extrusionOk="0" h="9621" w="1000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43"/>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369" name="Google Shape;369;p43"/>
          <p:cNvSpPr txBox="1"/>
          <p:nvPr>
            <p:ph type="title"/>
          </p:nvPr>
        </p:nvSpPr>
        <p:spPr>
          <a:xfrm>
            <a:off x="866441" y="695326"/>
            <a:ext cx="6422100" cy="1269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0" name="Google Shape;370;p43"/>
          <p:cNvSpPr txBox="1"/>
          <p:nvPr>
            <p:ph idx="1" type="body"/>
          </p:nvPr>
        </p:nvSpPr>
        <p:spPr>
          <a:xfrm>
            <a:off x="866440" y="2616017"/>
            <a:ext cx="6422100" cy="19026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371" name="Google Shape;371;p43"/>
          <p:cNvSpPr txBox="1"/>
          <p:nvPr>
            <p:ph idx="10" type="dt"/>
          </p:nvPr>
        </p:nvSpPr>
        <p:spPr>
          <a:xfrm>
            <a:off x="7539638" y="4774124"/>
            <a:ext cx="990600" cy="1716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2" name="Google Shape;372;p43"/>
          <p:cNvSpPr txBox="1"/>
          <p:nvPr>
            <p:ph idx="11" type="ftr"/>
          </p:nvPr>
        </p:nvSpPr>
        <p:spPr>
          <a:xfrm>
            <a:off x="590843" y="4774124"/>
            <a:ext cx="3859800" cy="1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3" name="Google Shape;373;p43"/>
          <p:cNvSpPr/>
          <p:nvPr/>
        </p:nvSpPr>
        <p:spPr>
          <a:xfrm>
            <a:off x="7745644" y="0"/>
            <a:ext cx="685800" cy="8247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43"/>
          <p:cNvSpPr txBox="1"/>
          <p:nvPr>
            <p:ph idx="12" type="sldNum"/>
          </p:nvPr>
        </p:nvSpPr>
        <p:spPr>
          <a:xfrm>
            <a:off x="7766428" y="221798"/>
            <a:ext cx="628800" cy="575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bg>
      <p:bgPr>
        <a:blipFill>
          <a:blip r:embed="rId2">
            <a:alphaModFix/>
          </a:blip>
          <a:stretch>
            <a:fillRect/>
          </a:stretch>
        </a:blipFill>
      </p:bgPr>
    </p:bg>
    <p:spTree>
      <p:nvGrpSpPr>
        <p:cNvPr id="375" name="Shape 375"/>
        <p:cNvGrpSpPr/>
        <p:nvPr/>
      </p:nvGrpSpPr>
      <p:grpSpPr>
        <a:xfrm>
          <a:off x="0" y="0"/>
          <a:ext cx="0" cy="0"/>
          <a:chOff x="0" y="0"/>
          <a:chExt cx="0" cy="0"/>
        </a:xfrm>
      </p:grpSpPr>
      <p:grpSp>
        <p:nvGrpSpPr>
          <p:cNvPr id="376" name="Google Shape;376;p44"/>
          <p:cNvGrpSpPr/>
          <p:nvPr/>
        </p:nvGrpSpPr>
        <p:grpSpPr>
          <a:xfrm>
            <a:off x="0" y="0"/>
            <a:ext cx="9144000" cy="5145599"/>
            <a:chOff x="0" y="0"/>
            <a:chExt cx="9144000" cy="6860799"/>
          </a:xfrm>
        </p:grpSpPr>
        <p:sp>
          <p:nvSpPr>
            <p:cNvPr id="377" name="Google Shape;377;p44"/>
            <p:cNvSpPr/>
            <p:nvPr/>
          </p:nvSpPr>
          <p:spPr>
            <a:xfrm>
              <a:off x="0" y="0"/>
              <a:ext cx="9118800" cy="6858000"/>
            </a:xfrm>
            <a:prstGeom prst="rect">
              <a:avLst/>
            </a:prstGeom>
            <a:blipFill rotWithShape="1">
              <a:blip r:embed="rId3">
                <a:alphaModFix/>
              </a:blip>
              <a:stretch>
                <a:fillRect b="0" l="-16697" r="-16987"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44"/>
            <p:cNvSpPr/>
            <p:nvPr/>
          </p:nvSpPr>
          <p:spPr>
            <a:xfrm>
              <a:off x="6299432" y="1676400"/>
              <a:ext cx="2819400" cy="2819400"/>
            </a:xfrm>
            <a:prstGeom prst="ellipse">
              <a:avLst/>
            </a:prstGeom>
            <a:gradFill>
              <a:gsLst>
                <a:gs pos="0">
                  <a:srgbClr val="75CEEC">
                    <a:alpha val="5098"/>
                  </a:srgbClr>
                </a:gs>
                <a:gs pos="36000">
                  <a:srgbClr val="75CEEC">
                    <a:alpha val="4313"/>
                  </a:srgbClr>
                </a:gs>
                <a:gs pos="69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44"/>
            <p:cNvSpPr/>
            <p:nvPr/>
          </p:nvSpPr>
          <p:spPr>
            <a:xfrm>
              <a:off x="0" y="2667000"/>
              <a:ext cx="4191000" cy="4191000"/>
            </a:xfrm>
            <a:prstGeom prst="ellipse">
              <a:avLst/>
            </a:prstGeom>
            <a:gradFill>
              <a:gsLst>
                <a:gs pos="0">
                  <a:srgbClr val="75CEEC">
                    <a:alpha val="9411"/>
                  </a:srgbClr>
                </a:gs>
                <a:gs pos="36000">
                  <a:srgbClr val="75CEEC">
                    <a:alpha val="8235"/>
                  </a:srgbClr>
                </a:gs>
                <a:gs pos="75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44"/>
            <p:cNvSpPr/>
            <p:nvPr/>
          </p:nvSpPr>
          <p:spPr>
            <a:xfrm>
              <a:off x="5689832" y="0"/>
              <a:ext cx="1600200" cy="1600200"/>
            </a:xfrm>
            <a:prstGeom prst="ellipse">
              <a:avLst/>
            </a:prstGeom>
            <a:gradFill>
              <a:gsLst>
                <a:gs pos="0">
                  <a:srgbClr val="F7F7F7">
                    <a:alpha val="12156"/>
                  </a:srgbClr>
                </a:gs>
                <a:gs pos="36000">
                  <a:srgbClr val="F7F7F7">
                    <a:alpha val="5098"/>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44"/>
            <p:cNvSpPr/>
            <p:nvPr/>
          </p:nvSpPr>
          <p:spPr>
            <a:xfrm>
              <a:off x="6299432" y="5870199"/>
              <a:ext cx="990600" cy="990600"/>
            </a:xfrm>
            <a:prstGeom prst="ellipse">
              <a:avLst/>
            </a:prstGeom>
            <a:gradFill>
              <a:gsLst>
                <a:gs pos="0">
                  <a:srgbClr val="F7F7F7">
                    <a:alpha val="12156"/>
                  </a:srgbClr>
                </a:gs>
                <a:gs pos="36000">
                  <a:srgbClr val="F7F7F7">
                    <a:alpha val="5098"/>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44"/>
            <p:cNvSpPr/>
            <p:nvPr/>
          </p:nvSpPr>
          <p:spPr>
            <a:xfrm>
              <a:off x="0" y="2895600"/>
              <a:ext cx="2362200" cy="2362200"/>
            </a:xfrm>
            <a:prstGeom prst="ellipse">
              <a:avLst/>
            </a:prstGeom>
            <a:gradFill>
              <a:gsLst>
                <a:gs pos="0">
                  <a:srgbClr val="75CEEC">
                    <a:alpha val="6274"/>
                  </a:srgbClr>
                </a:gs>
                <a:gs pos="36000">
                  <a:srgbClr val="75CEEC">
                    <a:alpha val="6274"/>
                  </a:srgbClr>
                </a:gs>
                <a:gs pos="72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44"/>
            <p:cNvSpPr/>
            <p:nvPr/>
          </p:nvSpPr>
          <p:spPr>
            <a:xfrm rot="-589934">
              <a:off x="6359946" y="4309200"/>
              <a:ext cx="2377699" cy="317749"/>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44"/>
            <p:cNvSpPr/>
            <p:nvPr/>
          </p:nvSpPr>
          <p:spPr>
            <a:xfrm>
              <a:off x="485023" y="4381500"/>
              <a:ext cx="8182125" cy="2130498"/>
            </a:xfrm>
            <a:custGeom>
              <a:rect b="b" l="l" r="r" t="t"/>
              <a:pathLst>
                <a:path extrusionOk="0" h="9621" w="1000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44"/>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386" name="Google Shape;386;p44"/>
          <p:cNvSpPr txBox="1"/>
          <p:nvPr/>
        </p:nvSpPr>
        <p:spPr>
          <a:xfrm>
            <a:off x="7033422" y="2173986"/>
            <a:ext cx="660600" cy="1323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0"/>
              <a:buFont typeface="Arial"/>
              <a:buNone/>
            </a:pPr>
            <a:r>
              <a:rPr b="0" i="0" lang="en-GB"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87" name="Google Shape;387;p44"/>
          <p:cNvSpPr txBox="1"/>
          <p:nvPr/>
        </p:nvSpPr>
        <p:spPr>
          <a:xfrm>
            <a:off x="651683" y="442325"/>
            <a:ext cx="601500" cy="13236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0"/>
              <a:buFont typeface="Arial"/>
              <a:buNone/>
            </a:pPr>
            <a:r>
              <a:rPr b="0" i="0" lang="en-GB" sz="8000" u="none" cap="none" strike="noStrike">
                <a:solidFill>
                  <a:schemeClr val="accent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88" name="Google Shape;388;p44"/>
          <p:cNvSpPr txBox="1"/>
          <p:nvPr>
            <p:ph type="title"/>
          </p:nvPr>
        </p:nvSpPr>
        <p:spPr>
          <a:xfrm>
            <a:off x="1128058" y="677566"/>
            <a:ext cx="6160500" cy="2171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9" name="Google Shape;389;p44"/>
          <p:cNvSpPr txBox="1"/>
          <p:nvPr>
            <p:ph idx="1" type="body"/>
          </p:nvPr>
        </p:nvSpPr>
        <p:spPr>
          <a:xfrm>
            <a:off x="1387279" y="2856959"/>
            <a:ext cx="5646000" cy="2499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b="0" i="0" sz="1400" cap="small">
                <a:solidFill>
                  <a:schemeClr val="accent1"/>
                </a:solidFill>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390" name="Google Shape;390;p44"/>
          <p:cNvSpPr txBox="1"/>
          <p:nvPr>
            <p:ph idx="2" type="body"/>
          </p:nvPr>
        </p:nvSpPr>
        <p:spPr>
          <a:xfrm>
            <a:off x="866440" y="3750611"/>
            <a:ext cx="6422100" cy="7683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391" name="Google Shape;391;p44"/>
          <p:cNvSpPr txBox="1"/>
          <p:nvPr>
            <p:ph idx="10" type="dt"/>
          </p:nvPr>
        </p:nvSpPr>
        <p:spPr>
          <a:xfrm>
            <a:off x="7539638" y="4774124"/>
            <a:ext cx="990600" cy="1716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2" name="Google Shape;392;p44"/>
          <p:cNvSpPr txBox="1"/>
          <p:nvPr>
            <p:ph idx="11" type="ftr"/>
          </p:nvPr>
        </p:nvSpPr>
        <p:spPr>
          <a:xfrm>
            <a:off x="590843" y="4774124"/>
            <a:ext cx="3859800" cy="1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3" name="Google Shape;393;p44"/>
          <p:cNvSpPr/>
          <p:nvPr/>
        </p:nvSpPr>
        <p:spPr>
          <a:xfrm>
            <a:off x="7745644" y="0"/>
            <a:ext cx="685800" cy="8247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44"/>
          <p:cNvSpPr txBox="1"/>
          <p:nvPr>
            <p:ph idx="12" type="sldNum"/>
          </p:nvPr>
        </p:nvSpPr>
        <p:spPr>
          <a:xfrm>
            <a:off x="7766428" y="221798"/>
            <a:ext cx="628800" cy="575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bg>
      <p:bgPr>
        <a:blipFill>
          <a:blip r:embed="rId2">
            <a:alphaModFix/>
          </a:blip>
          <a:stretch>
            <a:fillRect/>
          </a:stretch>
        </a:blipFill>
      </p:bgPr>
    </p:bg>
    <p:spTree>
      <p:nvGrpSpPr>
        <p:cNvPr id="395" name="Shape 395"/>
        <p:cNvGrpSpPr/>
        <p:nvPr/>
      </p:nvGrpSpPr>
      <p:grpSpPr>
        <a:xfrm>
          <a:off x="0" y="0"/>
          <a:ext cx="0" cy="0"/>
          <a:chOff x="0" y="0"/>
          <a:chExt cx="0" cy="0"/>
        </a:xfrm>
      </p:grpSpPr>
      <p:grpSp>
        <p:nvGrpSpPr>
          <p:cNvPr id="396" name="Google Shape;396;p45"/>
          <p:cNvGrpSpPr/>
          <p:nvPr/>
        </p:nvGrpSpPr>
        <p:grpSpPr>
          <a:xfrm>
            <a:off x="0" y="0"/>
            <a:ext cx="9144000" cy="5145599"/>
            <a:chOff x="0" y="0"/>
            <a:chExt cx="9144000" cy="6860799"/>
          </a:xfrm>
        </p:grpSpPr>
        <p:sp>
          <p:nvSpPr>
            <p:cNvPr id="397" name="Google Shape;397;p45"/>
            <p:cNvSpPr/>
            <p:nvPr/>
          </p:nvSpPr>
          <p:spPr>
            <a:xfrm>
              <a:off x="0" y="0"/>
              <a:ext cx="9118800" cy="6858000"/>
            </a:xfrm>
            <a:prstGeom prst="rect">
              <a:avLst/>
            </a:prstGeom>
            <a:blipFill rotWithShape="1">
              <a:blip r:embed="rId3">
                <a:alphaModFix/>
              </a:blip>
              <a:stretch>
                <a:fillRect b="0" l="-16697" r="-16987"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45"/>
            <p:cNvSpPr/>
            <p:nvPr/>
          </p:nvSpPr>
          <p:spPr>
            <a:xfrm>
              <a:off x="6299432" y="1676400"/>
              <a:ext cx="2819400" cy="2819400"/>
            </a:xfrm>
            <a:prstGeom prst="ellipse">
              <a:avLst/>
            </a:prstGeom>
            <a:gradFill>
              <a:gsLst>
                <a:gs pos="0">
                  <a:srgbClr val="75CEEC">
                    <a:alpha val="5098"/>
                  </a:srgbClr>
                </a:gs>
                <a:gs pos="36000">
                  <a:srgbClr val="75CEEC">
                    <a:alpha val="4313"/>
                  </a:srgbClr>
                </a:gs>
                <a:gs pos="69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45"/>
            <p:cNvSpPr/>
            <p:nvPr/>
          </p:nvSpPr>
          <p:spPr>
            <a:xfrm>
              <a:off x="0" y="2667000"/>
              <a:ext cx="4191000" cy="4191000"/>
            </a:xfrm>
            <a:prstGeom prst="ellipse">
              <a:avLst/>
            </a:prstGeom>
            <a:gradFill>
              <a:gsLst>
                <a:gs pos="0">
                  <a:srgbClr val="75CEEC">
                    <a:alpha val="9411"/>
                  </a:srgbClr>
                </a:gs>
                <a:gs pos="36000">
                  <a:srgbClr val="75CEEC">
                    <a:alpha val="8235"/>
                  </a:srgbClr>
                </a:gs>
                <a:gs pos="75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45"/>
            <p:cNvSpPr/>
            <p:nvPr/>
          </p:nvSpPr>
          <p:spPr>
            <a:xfrm>
              <a:off x="5689832" y="0"/>
              <a:ext cx="1600200" cy="1600200"/>
            </a:xfrm>
            <a:prstGeom prst="ellipse">
              <a:avLst/>
            </a:prstGeom>
            <a:gradFill>
              <a:gsLst>
                <a:gs pos="0">
                  <a:srgbClr val="F7F7F7">
                    <a:alpha val="12156"/>
                  </a:srgbClr>
                </a:gs>
                <a:gs pos="36000">
                  <a:srgbClr val="F7F7F7">
                    <a:alpha val="5098"/>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45"/>
            <p:cNvSpPr/>
            <p:nvPr/>
          </p:nvSpPr>
          <p:spPr>
            <a:xfrm>
              <a:off x="6299432" y="5870199"/>
              <a:ext cx="990600" cy="990600"/>
            </a:xfrm>
            <a:prstGeom prst="ellipse">
              <a:avLst/>
            </a:prstGeom>
            <a:gradFill>
              <a:gsLst>
                <a:gs pos="0">
                  <a:srgbClr val="F7F7F7">
                    <a:alpha val="12156"/>
                  </a:srgbClr>
                </a:gs>
                <a:gs pos="36000">
                  <a:srgbClr val="F7F7F7">
                    <a:alpha val="5098"/>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45"/>
            <p:cNvSpPr/>
            <p:nvPr/>
          </p:nvSpPr>
          <p:spPr>
            <a:xfrm>
              <a:off x="0" y="2895600"/>
              <a:ext cx="2362200" cy="2362200"/>
            </a:xfrm>
            <a:prstGeom prst="ellipse">
              <a:avLst/>
            </a:prstGeom>
            <a:gradFill>
              <a:gsLst>
                <a:gs pos="0">
                  <a:srgbClr val="75CEEC">
                    <a:alpha val="6274"/>
                  </a:srgbClr>
                </a:gs>
                <a:gs pos="36000">
                  <a:srgbClr val="75CEEC">
                    <a:alpha val="6274"/>
                  </a:srgbClr>
                </a:gs>
                <a:gs pos="72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45"/>
            <p:cNvSpPr/>
            <p:nvPr/>
          </p:nvSpPr>
          <p:spPr>
            <a:xfrm rot="-589934">
              <a:off x="6359946" y="4311242"/>
              <a:ext cx="2377699" cy="317749"/>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45"/>
            <p:cNvSpPr/>
            <p:nvPr/>
          </p:nvSpPr>
          <p:spPr>
            <a:xfrm>
              <a:off x="485023" y="4381500"/>
              <a:ext cx="8182125" cy="2130498"/>
            </a:xfrm>
            <a:custGeom>
              <a:rect b="b" l="l" r="r" t="t"/>
              <a:pathLst>
                <a:path extrusionOk="0" h="9621" w="1000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45"/>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406" name="Google Shape;406;p45"/>
          <p:cNvSpPr txBox="1"/>
          <p:nvPr>
            <p:ph type="title"/>
          </p:nvPr>
        </p:nvSpPr>
        <p:spPr>
          <a:xfrm>
            <a:off x="866441" y="1543050"/>
            <a:ext cx="6422100" cy="15717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3600"/>
              <a:buFont typeface="Century Gothic"/>
              <a:buNone/>
              <a:defRPr b="0" sz="36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7" name="Google Shape;407;p45"/>
          <p:cNvSpPr txBox="1"/>
          <p:nvPr>
            <p:ph idx="1" type="body"/>
          </p:nvPr>
        </p:nvSpPr>
        <p:spPr>
          <a:xfrm>
            <a:off x="866441" y="3768681"/>
            <a:ext cx="6422100" cy="7461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cap="none">
                <a:solidFill>
                  <a:schemeClr val="accent1"/>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408" name="Google Shape;408;p45"/>
          <p:cNvSpPr txBox="1"/>
          <p:nvPr>
            <p:ph idx="10" type="dt"/>
          </p:nvPr>
        </p:nvSpPr>
        <p:spPr>
          <a:xfrm>
            <a:off x="7539638" y="4774124"/>
            <a:ext cx="990600" cy="1716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9" name="Google Shape;409;p45"/>
          <p:cNvSpPr txBox="1"/>
          <p:nvPr>
            <p:ph idx="11" type="ftr"/>
          </p:nvPr>
        </p:nvSpPr>
        <p:spPr>
          <a:xfrm>
            <a:off x="590843" y="4774124"/>
            <a:ext cx="3859800" cy="1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0" name="Google Shape;410;p45"/>
          <p:cNvSpPr/>
          <p:nvPr/>
        </p:nvSpPr>
        <p:spPr>
          <a:xfrm>
            <a:off x="7745644" y="0"/>
            <a:ext cx="685800" cy="8247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45"/>
          <p:cNvSpPr txBox="1"/>
          <p:nvPr>
            <p:ph idx="12" type="sldNum"/>
          </p:nvPr>
        </p:nvSpPr>
        <p:spPr>
          <a:xfrm>
            <a:off x="7766428" y="221798"/>
            <a:ext cx="628800" cy="575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2" name="Shape 412"/>
        <p:cNvGrpSpPr/>
        <p:nvPr/>
      </p:nvGrpSpPr>
      <p:grpSpPr>
        <a:xfrm>
          <a:off x="0" y="0"/>
          <a:ext cx="0" cy="0"/>
          <a:chOff x="0" y="0"/>
          <a:chExt cx="0" cy="0"/>
        </a:xfrm>
      </p:grpSpPr>
      <p:sp>
        <p:nvSpPr>
          <p:cNvPr id="413" name="Google Shape;413;p46"/>
          <p:cNvSpPr txBox="1"/>
          <p:nvPr>
            <p:ph type="title"/>
          </p:nvPr>
        </p:nvSpPr>
        <p:spPr>
          <a:xfrm>
            <a:off x="866440" y="695324"/>
            <a:ext cx="6343200" cy="5325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4" name="Google Shape;414;p46"/>
          <p:cNvSpPr txBox="1"/>
          <p:nvPr>
            <p:ph idx="1" type="body"/>
          </p:nvPr>
        </p:nvSpPr>
        <p:spPr>
          <a:xfrm rot="5400000">
            <a:off x="2713992" y="19350"/>
            <a:ext cx="2648100" cy="63432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15" name="Google Shape;415;p46"/>
          <p:cNvSpPr txBox="1"/>
          <p:nvPr>
            <p:ph idx="10" type="dt"/>
          </p:nvPr>
        </p:nvSpPr>
        <p:spPr>
          <a:xfrm>
            <a:off x="7539638" y="4774124"/>
            <a:ext cx="990600" cy="1716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6" name="Google Shape;416;p46"/>
          <p:cNvSpPr txBox="1"/>
          <p:nvPr>
            <p:ph idx="11" type="ftr"/>
          </p:nvPr>
        </p:nvSpPr>
        <p:spPr>
          <a:xfrm>
            <a:off x="590843" y="4774124"/>
            <a:ext cx="3859800" cy="1716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7" name="Google Shape;417;p46"/>
          <p:cNvSpPr txBox="1"/>
          <p:nvPr>
            <p:ph idx="12" type="sldNum"/>
          </p:nvPr>
        </p:nvSpPr>
        <p:spPr>
          <a:xfrm>
            <a:off x="7766428" y="221798"/>
            <a:ext cx="628800" cy="575700"/>
          </a:xfrm>
          <a:prstGeom prst="rect">
            <a:avLst/>
          </a:prstGeom>
          <a:noFill/>
          <a:ln>
            <a:noFill/>
          </a:ln>
        </p:spPr>
        <p:txBody>
          <a:bodyPr anchorCtr="0" anchor="b" bIns="45700" lIns="91425" spcFirstLastPara="1" rIns="91425" wrap="square" tIns="45700">
            <a:noAutofit/>
          </a:bodyPr>
          <a:lstStyle>
            <a:lvl1pPr indent="0" lvl="0"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9"/>
          <p:cNvSpPr txBox="1"/>
          <p:nvPr>
            <p:ph idx="10" type="dt"/>
          </p:nvPr>
        </p:nvSpPr>
        <p:spPr>
          <a:xfrm>
            <a:off x="7539638" y="4774124"/>
            <a:ext cx="990600" cy="1716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19"/>
          <p:cNvSpPr txBox="1"/>
          <p:nvPr>
            <p:ph idx="11" type="ftr"/>
          </p:nvPr>
        </p:nvSpPr>
        <p:spPr>
          <a:xfrm>
            <a:off x="590843" y="4774124"/>
            <a:ext cx="3859800" cy="1716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6" name="Google Shape;46;p19"/>
          <p:cNvSpPr/>
          <p:nvPr/>
        </p:nvSpPr>
        <p:spPr>
          <a:xfrm>
            <a:off x="7745644" y="0"/>
            <a:ext cx="685800" cy="8247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7" name="Google Shape;47;p19"/>
          <p:cNvSpPr txBox="1"/>
          <p:nvPr>
            <p:ph idx="12" type="sldNum"/>
          </p:nvPr>
        </p:nvSpPr>
        <p:spPr>
          <a:xfrm>
            <a:off x="7766428" y="221798"/>
            <a:ext cx="628800" cy="5757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bg>
      <p:bgPr>
        <a:blipFill>
          <a:blip r:embed="rId2">
            <a:alphaModFix/>
          </a:blip>
          <a:stretch>
            <a:fillRect/>
          </a:stretch>
        </a:blipFill>
      </p:bgPr>
    </p:bg>
    <p:spTree>
      <p:nvGrpSpPr>
        <p:cNvPr id="48" name="Shape 48"/>
        <p:cNvGrpSpPr/>
        <p:nvPr/>
      </p:nvGrpSpPr>
      <p:grpSpPr>
        <a:xfrm>
          <a:off x="0" y="0"/>
          <a:ext cx="0" cy="0"/>
          <a:chOff x="0" y="0"/>
          <a:chExt cx="0" cy="0"/>
        </a:xfrm>
      </p:grpSpPr>
      <p:grpSp>
        <p:nvGrpSpPr>
          <p:cNvPr id="49" name="Google Shape;49;p20"/>
          <p:cNvGrpSpPr/>
          <p:nvPr/>
        </p:nvGrpSpPr>
        <p:grpSpPr>
          <a:xfrm>
            <a:off x="0" y="0"/>
            <a:ext cx="9144000" cy="5145599"/>
            <a:chOff x="0" y="0"/>
            <a:chExt cx="9144000" cy="6860799"/>
          </a:xfrm>
        </p:grpSpPr>
        <p:sp>
          <p:nvSpPr>
            <p:cNvPr id="50" name="Google Shape;50;p20"/>
            <p:cNvSpPr/>
            <p:nvPr/>
          </p:nvSpPr>
          <p:spPr>
            <a:xfrm>
              <a:off x="0" y="0"/>
              <a:ext cx="9118800" cy="6858000"/>
            </a:xfrm>
            <a:prstGeom prst="rect">
              <a:avLst/>
            </a:prstGeom>
            <a:blipFill rotWithShape="1">
              <a:blip r:embed="rId3">
                <a:alphaModFix/>
              </a:blip>
              <a:stretch>
                <a:fillRect b="0" l="-16702" r="-16978"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 name="Google Shape;51;p20"/>
            <p:cNvSpPr/>
            <p:nvPr/>
          </p:nvSpPr>
          <p:spPr>
            <a:xfrm>
              <a:off x="6299432" y="1676400"/>
              <a:ext cx="2819400" cy="2819400"/>
            </a:xfrm>
            <a:prstGeom prst="ellipse">
              <a:avLst/>
            </a:prstGeom>
            <a:gradFill>
              <a:gsLst>
                <a:gs pos="0">
                  <a:srgbClr val="75CEEC">
                    <a:alpha val="4705"/>
                  </a:srgbClr>
                </a:gs>
                <a:gs pos="36000">
                  <a:srgbClr val="75CEEC">
                    <a:alpha val="3921"/>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2" name="Google Shape;52;p20"/>
            <p:cNvSpPr/>
            <p:nvPr/>
          </p:nvSpPr>
          <p:spPr>
            <a:xfrm>
              <a:off x="0" y="2667000"/>
              <a:ext cx="4191000" cy="4191000"/>
            </a:xfrm>
            <a:prstGeom prst="ellipse">
              <a:avLst/>
            </a:prstGeom>
            <a:gradFill>
              <a:gsLst>
                <a:gs pos="0">
                  <a:srgbClr val="75CEEC">
                    <a:alpha val="9019"/>
                  </a:srgbClr>
                </a:gs>
                <a:gs pos="36000">
                  <a:srgbClr val="75CEEC">
                    <a:alpha val="7843"/>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3" name="Google Shape;53;p20"/>
            <p:cNvSpPr/>
            <p:nvPr/>
          </p:nvSpPr>
          <p:spPr>
            <a:xfrm>
              <a:off x="5689832" y="0"/>
              <a:ext cx="1600200" cy="1600200"/>
            </a:xfrm>
            <a:prstGeom prst="ellipse">
              <a:avLst/>
            </a:prstGeom>
            <a:gradFill>
              <a:gsLst>
                <a:gs pos="0">
                  <a:srgbClr val="F7F7F7">
                    <a:alpha val="11764"/>
                  </a:srgbClr>
                </a:gs>
                <a:gs pos="36000">
                  <a:srgbClr val="F7F7F7">
                    <a:alpha val="4705"/>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4" name="Google Shape;54;p20"/>
            <p:cNvSpPr/>
            <p:nvPr/>
          </p:nvSpPr>
          <p:spPr>
            <a:xfrm>
              <a:off x="6299432" y="5870199"/>
              <a:ext cx="990600" cy="990600"/>
            </a:xfrm>
            <a:prstGeom prst="ellipse">
              <a:avLst/>
            </a:prstGeom>
            <a:gradFill>
              <a:gsLst>
                <a:gs pos="0">
                  <a:srgbClr val="F7F7F7">
                    <a:alpha val="11764"/>
                  </a:srgbClr>
                </a:gs>
                <a:gs pos="36000">
                  <a:srgbClr val="F7F7F7">
                    <a:alpha val="4705"/>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5" name="Google Shape;55;p20"/>
            <p:cNvSpPr/>
            <p:nvPr/>
          </p:nvSpPr>
          <p:spPr>
            <a:xfrm>
              <a:off x="0" y="2895600"/>
              <a:ext cx="2362200" cy="2362200"/>
            </a:xfrm>
            <a:prstGeom prst="ellipse">
              <a:avLst/>
            </a:prstGeom>
            <a:gradFill>
              <a:gsLst>
                <a:gs pos="0">
                  <a:srgbClr val="75CEEC">
                    <a:alpha val="5882"/>
                  </a:srgbClr>
                </a:gs>
                <a:gs pos="36000">
                  <a:srgbClr val="75CEEC">
                    <a:alpha val="5882"/>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6" name="Google Shape;56;p20"/>
            <p:cNvSpPr/>
            <p:nvPr/>
          </p:nvSpPr>
          <p:spPr>
            <a:xfrm rot="4966657">
              <a:off x="4673044" y="5107507"/>
              <a:ext cx="2377690" cy="317746"/>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7" name="Google Shape;57;p20"/>
            <p:cNvSpPr/>
            <p:nvPr/>
          </p:nvSpPr>
          <p:spPr>
            <a:xfrm rot="5400000">
              <a:off x="1299307" y="1765596"/>
              <a:ext cx="5995995" cy="3326810"/>
            </a:xfrm>
            <a:custGeom>
              <a:rect b="b" l="l" r="r" t="t"/>
              <a:pathLst>
                <a:path extrusionOk="0" h="2752" w="496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58" name="Google Shape;58;p20"/>
            <p:cNvSpPr/>
            <p:nvPr/>
          </p:nvSpPr>
          <p:spPr>
            <a:xfrm>
              <a:off x="414867" y="402165"/>
              <a:ext cx="4610700" cy="60537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9" name="Google Shape;59;p20"/>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60" name="Google Shape;60;p20"/>
          <p:cNvSpPr txBox="1"/>
          <p:nvPr>
            <p:ph type="title"/>
          </p:nvPr>
        </p:nvSpPr>
        <p:spPr>
          <a:xfrm rot="5400000">
            <a:off x="4993167" y="2261699"/>
            <a:ext cx="3429000" cy="10773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20"/>
          <p:cNvSpPr txBox="1"/>
          <p:nvPr>
            <p:ph idx="1" type="body"/>
          </p:nvPr>
        </p:nvSpPr>
        <p:spPr>
          <a:xfrm rot="5400000">
            <a:off x="1360574" y="591749"/>
            <a:ext cx="3429000" cy="44172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800"/>
              </a:spcBef>
              <a:spcAft>
                <a:spcPts val="0"/>
              </a:spcAft>
              <a:buSzPts val="1100"/>
              <a:buChar char="►"/>
              <a:defRPr/>
            </a:lvl1pPr>
            <a:lvl2pPr indent="-298450" lvl="1" marL="914400" algn="l">
              <a:lnSpc>
                <a:spcPct val="100000"/>
              </a:lnSpc>
              <a:spcBef>
                <a:spcPts val="800"/>
              </a:spcBef>
              <a:spcAft>
                <a:spcPts val="0"/>
              </a:spcAft>
              <a:buSzPts val="1100"/>
              <a:buChar char="►"/>
              <a:defRPr/>
            </a:lvl2pPr>
            <a:lvl3pPr indent="-298450" lvl="2" marL="1371600" algn="l">
              <a:lnSpc>
                <a:spcPct val="100000"/>
              </a:lnSpc>
              <a:spcBef>
                <a:spcPts val="800"/>
              </a:spcBef>
              <a:spcAft>
                <a:spcPts val="0"/>
              </a:spcAft>
              <a:buSzPts val="1100"/>
              <a:buChar char="►"/>
              <a:defRPr/>
            </a:lvl3pPr>
            <a:lvl4pPr indent="-298450" lvl="3" marL="1828800" algn="l">
              <a:lnSpc>
                <a:spcPct val="100000"/>
              </a:lnSpc>
              <a:spcBef>
                <a:spcPts val="800"/>
              </a:spcBef>
              <a:spcAft>
                <a:spcPts val="0"/>
              </a:spcAft>
              <a:buSzPts val="1100"/>
              <a:buChar char="►"/>
              <a:defRPr/>
            </a:lvl4pPr>
            <a:lvl5pPr indent="-298450" lvl="4" marL="2286000" algn="l">
              <a:lnSpc>
                <a:spcPct val="100000"/>
              </a:lnSpc>
              <a:spcBef>
                <a:spcPts val="800"/>
              </a:spcBef>
              <a:spcAft>
                <a:spcPts val="0"/>
              </a:spcAft>
              <a:buSzPts val="1100"/>
              <a:buChar char="►"/>
              <a:defRPr/>
            </a:lvl5pPr>
            <a:lvl6pPr indent="-298450" lvl="5" marL="2743200" algn="l">
              <a:lnSpc>
                <a:spcPct val="100000"/>
              </a:lnSpc>
              <a:spcBef>
                <a:spcPts val="800"/>
              </a:spcBef>
              <a:spcAft>
                <a:spcPts val="0"/>
              </a:spcAft>
              <a:buSzPts val="1100"/>
              <a:buChar char="►"/>
              <a:defRPr/>
            </a:lvl6pPr>
            <a:lvl7pPr indent="-298450" lvl="6" marL="3200400" algn="l">
              <a:lnSpc>
                <a:spcPct val="100000"/>
              </a:lnSpc>
              <a:spcBef>
                <a:spcPts val="800"/>
              </a:spcBef>
              <a:spcAft>
                <a:spcPts val="0"/>
              </a:spcAft>
              <a:buSzPts val="1100"/>
              <a:buChar char="►"/>
              <a:defRPr/>
            </a:lvl7pPr>
            <a:lvl8pPr indent="-298450" lvl="7" marL="3657600" algn="l">
              <a:lnSpc>
                <a:spcPct val="100000"/>
              </a:lnSpc>
              <a:spcBef>
                <a:spcPts val="800"/>
              </a:spcBef>
              <a:spcAft>
                <a:spcPts val="0"/>
              </a:spcAft>
              <a:buSzPts val="1100"/>
              <a:buChar char="►"/>
              <a:defRPr/>
            </a:lvl8pPr>
            <a:lvl9pPr indent="-298450" lvl="8" marL="4114800" algn="l">
              <a:lnSpc>
                <a:spcPct val="100000"/>
              </a:lnSpc>
              <a:spcBef>
                <a:spcPts val="800"/>
              </a:spcBef>
              <a:spcAft>
                <a:spcPts val="0"/>
              </a:spcAft>
              <a:buSzPts val="1100"/>
              <a:buChar char="►"/>
              <a:defRPr/>
            </a:lvl9pPr>
          </a:lstStyle>
          <a:p/>
        </p:txBody>
      </p:sp>
      <p:sp>
        <p:nvSpPr>
          <p:cNvPr id="62" name="Google Shape;62;p20"/>
          <p:cNvSpPr txBox="1"/>
          <p:nvPr>
            <p:ph idx="10" type="dt"/>
          </p:nvPr>
        </p:nvSpPr>
        <p:spPr>
          <a:xfrm>
            <a:off x="7539638" y="4774124"/>
            <a:ext cx="990600" cy="1716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20"/>
          <p:cNvSpPr txBox="1"/>
          <p:nvPr>
            <p:ph idx="11" type="ftr"/>
          </p:nvPr>
        </p:nvSpPr>
        <p:spPr>
          <a:xfrm>
            <a:off x="590843" y="4774124"/>
            <a:ext cx="3859800" cy="1716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20"/>
          <p:cNvSpPr/>
          <p:nvPr/>
        </p:nvSpPr>
        <p:spPr>
          <a:xfrm>
            <a:off x="7745644" y="0"/>
            <a:ext cx="685800" cy="8247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5" name="Google Shape;65;p20"/>
          <p:cNvSpPr txBox="1"/>
          <p:nvPr>
            <p:ph idx="12" type="sldNum"/>
          </p:nvPr>
        </p:nvSpPr>
        <p:spPr>
          <a:xfrm>
            <a:off x="7766428" y="221798"/>
            <a:ext cx="628800" cy="5757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66" name="Shape 66"/>
        <p:cNvGrpSpPr/>
        <p:nvPr/>
      </p:nvGrpSpPr>
      <p:grpSpPr>
        <a:xfrm>
          <a:off x="0" y="0"/>
          <a:ext cx="0" cy="0"/>
          <a:chOff x="0" y="0"/>
          <a:chExt cx="0" cy="0"/>
        </a:xfrm>
      </p:grpSpPr>
      <p:sp>
        <p:nvSpPr>
          <p:cNvPr id="67" name="Google Shape;67;p23"/>
          <p:cNvSpPr txBox="1"/>
          <p:nvPr>
            <p:ph type="title"/>
          </p:nvPr>
        </p:nvSpPr>
        <p:spPr>
          <a:xfrm>
            <a:off x="866441" y="691729"/>
            <a:ext cx="6423600" cy="5361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2400"/>
              <a:buFont typeface="Century Gothic"/>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8" name="Google Shape;68;p23"/>
          <p:cNvSpPr txBox="1"/>
          <p:nvPr>
            <p:ph idx="1" type="body"/>
          </p:nvPr>
        </p:nvSpPr>
        <p:spPr>
          <a:xfrm>
            <a:off x="866441" y="1866900"/>
            <a:ext cx="2313300" cy="4935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800"/>
              </a:spcBef>
              <a:spcAft>
                <a:spcPts val="0"/>
              </a:spcAft>
              <a:buSzPts val="1200"/>
              <a:buNone/>
              <a:defRPr b="0" sz="1500">
                <a:solidFill>
                  <a:schemeClr val="accent1"/>
                </a:solidFill>
              </a:defRPr>
            </a:lvl1pPr>
            <a:lvl2pPr indent="-228600" lvl="1" marL="914400" algn="l">
              <a:lnSpc>
                <a:spcPct val="100000"/>
              </a:lnSpc>
              <a:spcBef>
                <a:spcPts val="800"/>
              </a:spcBef>
              <a:spcAft>
                <a:spcPts val="0"/>
              </a:spcAft>
              <a:buSzPts val="1200"/>
              <a:buNone/>
              <a:defRPr b="1" sz="1500"/>
            </a:lvl2pPr>
            <a:lvl3pPr indent="-228600" lvl="2" marL="1371600" algn="l">
              <a:lnSpc>
                <a:spcPct val="100000"/>
              </a:lnSpc>
              <a:spcBef>
                <a:spcPts val="800"/>
              </a:spcBef>
              <a:spcAft>
                <a:spcPts val="0"/>
              </a:spcAft>
              <a:buSzPts val="1100"/>
              <a:buNone/>
              <a:defRPr b="1" sz="1400"/>
            </a:lvl3pPr>
            <a:lvl4pPr indent="-228600" lvl="3" marL="1828800" algn="l">
              <a:lnSpc>
                <a:spcPct val="100000"/>
              </a:lnSpc>
              <a:spcBef>
                <a:spcPts val="800"/>
              </a:spcBef>
              <a:spcAft>
                <a:spcPts val="0"/>
              </a:spcAft>
              <a:buSzPts val="1000"/>
              <a:buNone/>
              <a:defRPr b="1" sz="1200"/>
            </a:lvl4pPr>
            <a:lvl5pPr indent="-228600" lvl="4" marL="2286000" algn="l">
              <a:lnSpc>
                <a:spcPct val="100000"/>
              </a:lnSpc>
              <a:spcBef>
                <a:spcPts val="800"/>
              </a:spcBef>
              <a:spcAft>
                <a:spcPts val="0"/>
              </a:spcAft>
              <a:buSzPts val="1000"/>
              <a:buNone/>
              <a:defRPr b="1" sz="1200"/>
            </a:lvl5pPr>
            <a:lvl6pPr indent="-228600" lvl="5" marL="2743200" algn="l">
              <a:lnSpc>
                <a:spcPct val="100000"/>
              </a:lnSpc>
              <a:spcBef>
                <a:spcPts val="800"/>
              </a:spcBef>
              <a:spcAft>
                <a:spcPts val="0"/>
              </a:spcAft>
              <a:buSzPts val="1000"/>
              <a:buNone/>
              <a:defRPr b="1" sz="1200"/>
            </a:lvl6pPr>
            <a:lvl7pPr indent="-228600" lvl="6" marL="3200400" algn="l">
              <a:lnSpc>
                <a:spcPct val="100000"/>
              </a:lnSpc>
              <a:spcBef>
                <a:spcPts val="800"/>
              </a:spcBef>
              <a:spcAft>
                <a:spcPts val="0"/>
              </a:spcAft>
              <a:buSzPts val="1000"/>
              <a:buNone/>
              <a:defRPr b="1" sz="1200"/>
            </a:lvl7pPr>
            <a:lvl8pPr indent="-228600" lvl="7" marL="3657600" algn="l">
              <a:lnSpc>
                <a:spcPct val="100000"/>
              </a:lnSpc>
              <a:spcBef>
                <a:spcPts val="800"/>
              </a:spcBef>
              <a:spcAft>
                <a:spcPts val="0"/>
              </a:spcAft>
              <a:buSzPts val="1000"/>
              <a:buNone/>
              <a:defRPr b="1" sz="1200"/>
            </a:lvl8pPr>
            <a:lvl9pPr indent="-228600" lvl="8" marL="4114800" algn="l">
              <a:lnSpc>
                <a:spcPct val="100000"/>
              </a:lnSpc>
              <a:spcBef>
                <a:spcPts val="800"/>
              </a:spcBef>
              <a:spcAft>
                <a:spcPts val="0"/>
              </a:spcAft>
              <a:buSzPts val="1000"/>
              <a:buNone/>
              <a:defRPr b="1" sz="1200"/>
            </a:lvl9pPr>
          </a:lstStyle>
          <a:p/>
        </p:txBody>
      </p:sp>
      <p:sp>
        <p:nvSpPr>
          <p:cNvPr id="69" name="Google Shape;69;p23"/>
          <p:cNvSpPr txBox="1"/>
          <p:nvPr>
            <p:ph idx="2" type="body"/>
          </p:nvPr>
        </p:nvSpPr>
        <p:spPr>
          <a:xfrm>
            <a:off x="866440" y="2360374"/>
            <a:ext cx="2313300" cy="21582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SzPts val="700"/>
              <a:buNone/>
              <a:defRPr sz="900"/>
            </a:lvl1pPr>
            <a:lvl2pPr indent="-228600" lvl="1" marL="914400" algn="l">
              <a:lnSpc>
                <a:spcPct val="100000"/>
              </a:lnSpc>
              <a:spcBef>
                <a:spcPts val="800"/>
              </a:spcBef>
              <a:spcAft>
                <a:spcPts val="0"/>
              </a:spcAft>
              <a:buSzPts val="700"/>
              <a:buNone/>
              <a:defRPr sz="900"/>
            </a:lvl2pPr>
            <a:lvl3pPr indent="-228600" lvl="2" marL="1371600" algn="l">
              <a:lnSpc>
                <a:spcPct val="100000"/>
              </a:lnSpc>
              <a:spcBef>
                <a:spcPts val="800"/>
              </a:spcBef>
              <a:spcAft>
                <a:spcPts val="0"/>
              </a:spcAft>
              <a:buSzPts val="600"/>
              <a:buNone/>
              <a:defRPr sz="800"/>
            </a:lvl3pPr>
            <a:lvl4pPr indent="-228600" lvl="3" marL="1828800" algn="l">
              <a:lnSpc>
                <a:spcPct val="100000"/>
              </a:lnSpc>
              <a:spcBef>
                <a:spcPts val="800"/>
              </a:spcBef>
              <a:spcAft>
                <a:spcPts val="0"/>
              </a:spcAft>
              <a:buSzPts val="500"/>
              <a:buNone/>
              <a:defRPr sz="700"/>
            </a:lvl4pPr>
            <a:lvl5pPr indent="-228600" lvl="4" marL="2286000" algn="l">
              <a:lnSpc>
                <a:spcPct val="100000"/>
              </a:lnSpc>
              <a:spcBef>
                <a:spcPts val="800"/>
              </a:spcBef>
              <a:spcAft>
                <a:spcPts val="0"/>
              </a:spcAft>
              <a:buSzPts val="500"/>
              <a:buNone/>
              <a:defRPr sz="700"/>
            </a:lvl5pPr>
            <a:lvl6pPr indent="-228600" lvl="5" marL="2743200" algn="l">
              <a:lnSpc>
                <a:spcPct val="100000"/>
              </a:lnSpc>
              <a:spcBef>
                <a:spcPts val="800"/>
              </a:spcBef>
              <a:spcAft>
                <a:spcPts val="0"/>
              </a:spcAft>
              <a:buSzPts val="500"/>
              <a:buNone/>
              <a:defRPr sz="700"/>
            </a:lvl6pPr>
            <a:lvl7pPr indent="-228600" lvl="6" marL="3200400" algn="l">
              <a:lnSpc>
                <a:spcPct val="100000"/>
              </a:lnSpc>
              <a:spcBef>
                <a:spcPts val="800"/>
              </a:spcBef>
              <a:spcAft>
                <a:spcPts val="0"/>
              </a:spcAft>
              <a:buSzPts val="500"/>
              <a:buNone/>
              <a:defRPr sz="700"/>
            </a:lvl7pPr>
            <a:lvl8pPr indent="-228600" lvl="7" marL="3657600" algn="l">
              <a:lnSpc>
                <a:spcPct val="100000"/>
              </a:lnSpc>
              <a:spcBef>
                <a:spcPts val="800"/>
              </a:spcBef>
              <a:spcAft>
                <a:spcPts val="0"/>
              </a:spcAft>
              <a:buSzPts val="500"/>
              <a:buNone/>
              <a:defRPr sz="700"/>
            </a:lvl8pPr>
            <a:lvl9pPr indent="-228600" lvl="8" marL="4114800" algn="l">
              <a:lnSpc>
                <a:spcPct val="100000"/>
              </a:lnSpc>
              <a:spcBef>
                <a:spcPts val="800"/>
              </a:spcBef>
              <a:spcAft>
                <a:spcPts val="0"/>
              </a:spcAft>
              <a:buSzPts val="500"/>
              <a:buNone/>
              <a:defRPr sz="700"/>
            </a:lvl9pPr>
          </a:lstStyle>
          <a:p/>
        </p:txBody>
      </p:sp>
      <p:sp>
        <p:nvSpPr>
          <p:cNvPr id="70" name="Google Shape;70;p23"/>
          <p:cNvSpPr txBox="1"/>
          <p:nvPr>
            <p:ph idx="3" type="body"/>
          </p:nvPr>
        </p:nvSpPr>
        <p:spPr>
          <a:xfrm>
            <a:off x="3408472" y="1866900"/>
            <a:ext cx="2326800" cy="4935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800"/>
              </a:spcBef>
              <a:spcAft>
                <a:spcPts val="0"/>
              </a:spcAft>
              <a:buSzPts val="1200"/>
              <a:buNone/>
              <a:defRPr b="0" sz="1500">
                <a:solidFill>
                  <a:schemeClr val="accent1"/>
                </a:solidFill>
              </a:defRPr>
            </a:lvl1pPr>
            <a:lvl2pPr indent="-228600" lvl="1" marL="914400" algn="l">
              <a:lnSpc>
                <a:spcPct val="100000"/>
              </a:lnSpc>
              <a:spcBef>
                <a:spcPts val="800"/>
              </a:spcBef>
              <a:spcAft>
                <a:spcPts val="0"/>
              </a:spcAft>
              <a:buSzPts val="1200"/>
              <a:buNone/>
              <a:defRPr b="1" sz="1500"/>
            </a:lvl2pPr>
            <a:lvl3pPr indent="-228600" lvl="2" marL="1371600" algn="l">
              <a:lnSpc>
                <a:spcPct val="100000"/>
              </a:lnSpc>
              <a:spcBef>
                <a:spcPts val="800"/>
              </a:spcBef>
              <a:spcAft>
                <a:spcPts val="0"/>
              </a:spcAft>
              <a:buSzPts val="1100"/>
              <a:buNone/>
              <a:defRPr b="1" sz="1400"/>
            </a:lvl3pPr>
            <a:lvl4pPr indent="-228600" lvl="3" marL="1828800" algn="l">
              <a:lnSpc>
                <a:spcPct val="100000"/>
              </a:lnSpc>
              <a:spcBef>
                <a:spcPts val="800"/>
              </a:spcBef>
              <a:spcAft>
                <a:spcPts val="0"/>
              </a:spcAft>
              <a:buSzPts val="1000"/>
              <a:buNone/>
              <a:defRPr b="1" sz="1200"/>
            </a:lvl4pPr>
            <a:lvl5pPr indent="-228600" lvl="4" marL="2286000" algn="l">
              <a:lnSpc>
                <a:spcPct val="100000"/>
              </a:lnSpc>
              <a:spcBef>
                <a:spcPts val="800"/>
              </a:spcBef>
              <a:spcAft>
                <a:spcPts val="0"/>
              </a:spcAft>
              <a:buSzPts val="1000"/>
              <a:buNone/>
              <a:defRPr b="1" sz="1200"/>
            </a:lvl5pPr>
            <a:lvl6pPr indent="-228600" lvl="5" marL="2743200" algn="l">
              <a:lnSpc>
                <a:spcPct val="100000"/>
              </a:lnSpc>
              <a:spcBef>
                <a:spcPts val="800"/>
              </a:spcBef>
              <a:spcAft>
                <a:spcPts val="0"/>
              </a:spcAft>
              <a:buSzPts val="1000"/>
              <a:buNone/>
              <a:defRPr b="1" sz="1200"/>
            </a:lvl6pPr>
            <a:lvl7pPr indent="-228600" lvl="6" marL="3200400" algn="l">
              <a:lnSpc>
                <a:spcPct val="100000"/>
              </a:lnSpc>
              <a:spcBef>
                <a:spcPts val="800"/>
              </a:spcBef>
              <a:spcAft>
                <a:spcPts val="0"/>
              </a:spcAft>
              <a:buSzPts val="1000"/>
              <a:buNone/>
              <a:defRPr b="1" sz="1200"/>
            </a:lvl7pPr>
            <a:lvl8pPr indent="-228600" lvl="7" marL="3657600" algn="l">
              <a:lnSpc>
                <a:spcPct val="100000"/>
              </a:lnSpc>
              <a:spcBef>
                <a:spcPts val="800"/>
              </a:spcBef>
              <a:spcAft>
                <a:spcPts val="0"/>
              </a:spcAft>
              <a:buSzPts val="1000"/>
              <a:buNone/>
              <a:defRPr b="1" sz="1200"/>
            </a:lvl8pPr>
            <a:lvl9pPr indent="-228600" lvl="8" marL="4114800" algn="l">
              <a:lnSpc>
                <a:spcPct val="100000"/>
              </a:lnSpc>
              <a:spcBef>
                <a:spcPts val="800"/>
              </a:spcBef>
              <a:spcAft>
                <a:spcPts val="0"/>
              </a:spcAft>
              <a:buSzPts val="1000"/>
              <a:buNone/>
              <a:defRPr b="1" sz="1200"/>
            </a:lvl9pPr>
          </a:lstStyle>
          <a:p/>
        </p:txBody>
      </p:sp>
      <p:sp>
        <p:nvSpPr>
          <p:cNvPr id="71" name="Google Shape;71;p23"/>
          <p:cNvSpPr txBox="1"/>
          <p:nvPr>
            <p:ph idx="4" type="body"/>
          </p:nvPr>
        </p:nvSpPr>
        <p:spPr>
          <a:xfrm>
            <a:off x="3408472" y="2360374"/>
            <a:ext cx="2326800" cy="2152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SzPts val="700"/>
              <a:buNone/>
              <a:defRPr sz="900"/>
            </a:lvl1pPr>
            <a:lvl2pPr indent="-228600" lvl="1" marL="914400" algn="l">
              <a:lnSpc>
                <a:spcPct val="100000"/>
              </a:lnSpc>
              <a:spcBef>
                <a:spcPts val="800"/>
              </a:spcBef>
              <a:spcAft>
                <a:spcPts val="0"/>
              </a:spcAft>
              <a:buSzPts val="700"/>
              <a:buNone/>
              <a:defRPr sz="900"/>
            </a:lvl2pPr>
            <a:lvl3pPr indent="-228600" lvl="2" marL="1371600" algn="l">
              <a:lnSpc>
                <a:spcPct val="100000"/>
              </a:lnSpc>
              <a:spcBef>
                <a:spcPts val="800"/>
              </a:spcBef>
              <a:spcAft>
                <a:spcPts val="0"/>
              </a:spcAft>
              <a:buSzPts val="600"/>
              <a:buNone/>
              <a:defRPr sz="800"/>
            </a:lvl3pPr>
            <a:lvl4pPr indent="-228600" lvl="3" marL="1828800" algn="l">
              <a:lnSpc>
                <a:spcPct val="100000"/>
              </a:lnSpc>
              <a:spcBef>
                <a:spcPts val="800"/>
              </a:spcBef>
              <a:spcAft>
                <a:spcPts val="0"/>
              </a:spcAft>
              <a:buSzPts val="500"/>
              <a:buNone/>
              <a:defRPr sz="700"/>
            </a:lvl4pPr>
            <a:lvl5pPr indent="-228600" lvl="4" marL="2286000" algn="l">
              <a:lnSpc>
                <a:spcPct val="100000"/>
              </a:lnSpc>
              <a:spcBef>
                <a:spcPts val="800"/>
              </a:spcBef>
              <a:spcAft>
                <a:spcPts val="0"/>
              </a:spcAft>
              <a:buSzPts val="500"/>
              <a:buNone/>
              <a:defRPr sz="700"/>
            </a:lvl5pPr>
            <a:lvl6pPr indent="-228600" lvl="5" marL="2743200" algn="l">
              <a:lnSpc>
                <a:spcPct val="100000"/>
              </a:lnSpc>
              <a:spcBef>
                <a:spcPts val="800"/>
              </a:spcBef>
              <a:spcAft>
                <a:spcPts val="0"/>
              </a:spcAft>
              <a:buSzPts val="500"/>
              <a:buNone/>
              <a:defRPr sz="700"/>
            </a:lvl6pPr>
            <a:lvl7pPr indent="-228600" lvl="6" marL="3200400" algn="l">
              <a:lnSpc>
                <a:spcPct val="100000"/>
              </a:lnSpc>
              <a:spcBef>
                <a:spcPts val="800"/>
              </a:spcBef>
              <a:spcAft>
                <a:spcPts val="0"/>
              </a:spcAft>
              <a:buSzPts val="500"/>
              <a:buNone/>
              <a:defRPr sz="700"/>
            </a:lvl7pPr>
            <a:lvl8pPr indent="-228600" lvl="7" marL="3657600" algn="l">
              <a:lnSpc>
                <a:spcPct val="100000"/>
              </a:lnSpc>
              <a:spcBef>
                <a:spcPts val="800"/>
              </a:spcBef>
              <a:spcAft>
                <a:spcPts val="0"/>
              </a:spcAft>
              <a:buSzPts val="500"/>
              <a:buNone/>
              <a:defRPr sz="700"/>
            </a:lvl8pPr>
            <a:lvl9pPr indent="-228600" lvl="8" marL="4114800" algn="l">
              <a:lnSpc>
                <a:spcPct val="100000"/>
              </a:lnSpc>
              <a:spcBef>
                <a:spcPts val="800"/>
              </a:spcBef>
              <a:spcAft>
                <a:spcPts val="0"/>
              </a:spcAft>
              <a:buSzPts val="500"/>
              <a:buNone/>
              <a:defRPr sz="700"/>
            </a:lvl9pPr>
          </a:lstStyle>
          <a:p/>
        </p:txBody>
      </p:sp>
      <p:sp>
        <p:nvSpPr>
          <p:cNvPr id="72" name="Google Shape;72;p23"/>
          <p:cNvSpPr txBox="1"/>
          <p:nvPr>
            <p:ph idx="5" type="body"/>
          </p:nvPr>
        </p:nvSpPr>
        <p:spPr>
          <a:xfrm>
            <a:off x="5963820" y="1866901"/>
            <a:ext cx="2313600" cy="493500"/>
          </a:xfrm>
          <a:prstGeom prst="rect">
            <a:avLst/>
          </a:prstGeom>
          <a:noFill/>
          <a:ln>
            <a:noFill/>
          </a:ln>
        </p:spPr>
        <p:txBody>
          <a:bodyPr anchorCtr="0" anchor="b" bIns="34275" lIns="68575" spcFirstLastPara="1" rIns="68575" wrap="square" tIns="34275">
            <a:noAutofit/>
          </a:bodyPr>
          <a:lstStyle>
            <a:lvl1pPr indent="-228600" lvl="0" marL="457200" algn="l">
              <a:lnSpc>
                <a:spcPct val="100000"/>
              </a:lnSpc>
              <a:spcBef>
                <a:spcPts val="800"/>
              </a:spcBef>
              <a:spcAft>
                <a:spcPts val="0"/>
              </a:spcAft>
              <a:buSzPts val="1200"/>
              <a:buNone/>
              <a:defRPr b="0" sz="1500">
                <a:solidFill>
                  <a:schemeClr val="accent1"/>
                </a:solidFill>
              </a:defRPr>
            </a:lvl1pPr>
            <a:lvl2pPr indent="-228600" lvl="1" marL="914400" algn="l">
              <a:lnSpc>
                <a:spcPct val="100000"/>
              </a:lnSpc>
              <a:spcBef>
                <a:spcPts val="800"/>
              </a:spcBef>
              <a:spcAft>
                <a:spcPts val="0"/>
              </a:spcAft>
              <a:buSzPts val="1200"/>
              <a:buNone/>
              <a:defRPr b="1" sz="1500"/>
            </a:lvl2pPr>
            <a:lvl3pPr indent="-228600" lvl="2" marL="1371600" algn="l">
              <a:lnSpc>
                <a:spcPct val="100000"/>
              </a:lnSpc>
              <a:spcBef>
                <a:spcPts val="800"/>
              </a:spcBef>
              <a:spcAft>
                <a:spcPts val="0"/>
              </a:spcAft>
              <a:buSzPts val="1100"/>
              <a:buNone/>
              <a:defRPr b="1" sz="1400"/>
            </a:lvl3pPr>
            <a:lvl4pPr indent="-228600" lvl="3" marL="1828800" algn="l">
              <a:lnSpc>
                <a:spcPct val="100000"/>
              </a:lnSpc>
              <a:spcBef>
                <a:spcPts val="800"/>
              </a:spcBef>
              <a:spcAft>
                <a:spcPts val="0"/>
              </a:spcAft>
              <a:buSzPts val="1000"/>
              <a:buNone/>
              <a:defRPr b="1" sz="1200"/>
            </a:lvl4pPr>
            <a:lvl5pPr indent="-228600" lvl="4" marL="2286000" algn="l">
              <a:lnSpc>
                <a:spcPct val="100000"/>
              </a:lnSpc>
              <a:spcBef>
                <a:spcPts val="800"/>
              </a:spcBef>
              <a:spcAft>
                <a:spcPts val="0"/>
              </a:spcAft>
              <a:buSzPts val="1000"/>
              <a:buNone/>
              <a:defRPr b="1" sz="1200"/>
            </a:lvl5pPr>
            <a:lvl6pPr indent="-228600" lvl="5" marL="2743200" algn="l">
              <a:lnSpc>
                <a:spcPct val="100000"/>
              </a:lnSpc>
              <a:spcBef>
                <a:spcPts val="800"/>
              </a:spcBef>
              <a:spcAft>
                <a:spcPts val="0"/>
              </a:spcAft>
              <a:buSzPts val="1000"/>
              <a:buNone/>
              <a:defRPr b="1" sz="1200"/>
            </a:lvl6pPr>
            <a:lvl7pPr indent="-228600" lvl="6" marL="3200400" algn="l">
              <a:lnSpc>
                <a:spcPct val="100000"/>
              </a:lnSpc>
              <a:spcBef>
                <a:spcPts val="800"/>
              </a:spcBef>
              <a:spcAft>
                <a:spcPts val="0"/>
              </a:spcAft>
              <a:buSzPts val="1000"/>
              <a:buNone/>
              <a:defRPr b="1" sz="1200"/>
            </a:lvl7pPr>
            <a:lvl8pPr indent="-228600" lvl="7" marL="3657600" algn="l">
              <a:lnSpc>
                <a:spcPct val="100000"/>
              </a:lnSpc>
              <a:spcBef>
                <a:spcPts val="800"/>
              </a:spcBef>
              <a:spcAft>
                <a:spcPts val="0"/>
              </a:spcAft>
              <a:buSzPts val="1000"/>
              <a:buNone/>
              <a:defRPr b="1" sz="1200"/>
            </a:lvl8pPr>
            <a:lvl9pPr indent="-228600" lvl="8" marL="4114800" algn="l">
              <a:lnSpc>
                <a:spcPct val="100000"/>
              </a:lnSpc>
              <a:spcBef>
                <a:spcPts val="800"/>
              </a:spcBef>
              <a:spcAft>
                <a:spcPts val="0"/>
              </a:spcAft>
              <a:buSzPts val="1000"/>
              <a:buNone/>
              <a:defRPr b="1" sz="1200"/>
            </a:lvl9pPr>
          </a:lstStyle>
          <a:p/>
        </p:txBody>
      </p:sp>
      <p:sp>
        <p:nvSpPr>
          <p:cNvPr id="73" name="Google Shape;73;p23"/>
          <p:cNvSpPr txBox="1"/>
          <p:nvPr>
            <p:ph idx="6" type="body"/>
          </p:nvPr>
        </p:nvSpPr>
        <p:spPr>
          <a:xfrm>
            <a:off x="5963821" y="2360373"/>
            <a:ext cx="2313600" cy="21663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SzPts val="700"/>
              <a:buNone/>
              <a:defRPr sz="900"/>
            </a:lvl1pPr>
            <a:lvl2pPr indent="-228600" lvl="1" marL="914400" algn="l">
              <a:lnSpc>
                <a:spcPct val="100000"/>
              </a:lnSpc>
              <a:spcBef>
                <a:spcPts val="800"/>
              </a:spcBef>
              <a:spcAft>
                <a:spcPts val="0"/>
              </a:spcAft>
              <a:buSzPts val="700"/>
              <a:buNone/>
              <a:defRPr sz="900"/>
            </a:lvl2pPr>
            <a:lvl3pPr indent="-228600" lvl="2" marL="1371600" algn="l">
              <a:lnSpc>
                <a:spcPct val="100000"/>
              </a:lnSpc>
              <a:spcBef>
                <a:spcPts val="800"/>
              </a:spcBef>
              <a:spcAft>
                <a:spcPts val="0"/>
              </a:spcAft>
              <a:buSzPts val="600"/>
              <a:buNone/>
              <a:defRPr sz="800"/>
            </a:lvl3pPr>
            <a:lvl4pPr indent="-228600" lvl="3" marL="1828800" algn="l">
              <a:lnSpc>
                <a:spcPct val="100000"/>
              </a:lnSpc>
              <a:spcBef>
                <a:spcPts val="800"/>
              </a:spcBef>
              <a:spcAft>
                <a:spcPts val="0"/>
              </a:spcAft>
              <a:buSzPts val="500"/>
              <a:buNone/>
              <a:defRPr sz="700"/>
            </a:lvl4pPr>
            <a:lvl5pPr indent="-228600" lvl="4" marL="2286000" algn="l">
              <a:lnSpc>
                <a:spcPct val="100000"/>
              </a:lnSpc>
              <a:spcBef>
                <a:spcPts val="800"/>
              </a:spcBef>
              <a:spcAft>
                <a:spcPts val="0"/>
              </a:spcAft>
              <a:buSzPts val="500"/>
              <a:buNone/>
              <a:defRPr sz="700"/>
            </a:lvl5pPr>
            <a:lvl6pPr indent="-228600" lvl="5" marL="2743200" algn="l">
              <a:lnSpc>
                <a:spcPct val="100000"/>
              </a:lnSpc>
              <a:spcBef>
                <a:spcPts val="800"/>
              </a:spcBef>
              <a:spcAft>
                <a:spcPts val="0"/>
              </a:spcAft>
              <a:buSzPts val="500"/>
              <a:buNone/>
              <a:defRPr sz="700"/>
            </a:lvl6pPr>
            <a:lvl7pPr indent="-228600" lvl="6" marL="3200400" algn="l">
              <a:lnSpc>
                <a:spcPct val="100000"/>
              </a:lnSpc>
              <a:spcBef>
                <a:spcPts val="800"/>
              </a:spcBef>
              <a:spcAft>
                <a:spcPts val="0"/>
              </a:spcAft>
              <a:buSzPts val="500"/>
              <a:buNone/>
              <a:defRPr sz="700"/>
            </a:lvl7pPr>
            <a:lvl8pPr indent="-228600" lvl="7" marL="3657600" algn="l">
              <a:lnSpc>
                <a:spcPct val="100000"/>
              </a:lnSpc>
              <a:spcBef>
                <a:spcPts val="800"/>
              </a:spcBef>
              <a:spcAft>
                <a:spcPts val="0"/>
              </a:spcAft>
              <a:buSzPts val="500"/>
              <a:buNone/>
              <a:defRPr sz="700"/>
            </a:lvl8pPr>
            <a:lvl9pPr indent="-228600" lvl="8" marL="4114800" algn="l">
              <a:lnSpc>
                <a:spcPct val="100000"/>
              </a:lnSpc>
              <a:spcBef>
                <a:spcPts val="800"/>
              </a:spcBef>
              <a:spcAft>
                <a:spcPts val="0"/>
              </a:spcAft>
              <a:buSzPts val="500"/>
              <a:buNone/>
              <a:defRPr sz="700"/>
            </a:lvl9pPr>
          </a:lstStyle>
          <a:p/>
        </p:txBody>
      </p:sp>
      <p:cxnSp>
        <p:nvCxnSpPr>
          <p:cNvPr id="74" name="Google Shape;74;p23"/>
          <p:cNvCxnSpPr/>
          <p:nvPr/>
        </p:nvCxnSpPr>
        <p:spPr>
          <a:xfrm>
            <a:off x="3294530" y="1866901"/>
            <a:ext cx="0" cy="2659800"/>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75" name="Google Shape;75;p23"/>
          <p:cNvCxnSpPr/>
          <p:nvPr/>
        </p:nvCxnSpPr>
        <p:spPr>
          <a:xfrm>
            <a:off x="5849521" y="1866901"/>
            <a:ext cx="0" cy="2659800"/>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76" name="Google Shape;76;p23"/>
          <p:cNvSpPr txBox="1"/>
          <p:nvPr>
            <p:ph idx="10" type="dt"/>
          </p:nvPr>
        </p:nvSpPr>
        <p:spPr>
          <a:xfrm>
            <a:off x="7539638" y="4774124"/>
            <a:ext cx="990600" cy="1716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p23"/>
          <p:cNvSpPr txBox="1"/>
          <p:nvPr>
            <p:ph idx="11" type="ftr"/>
          </p:nvPr>
        </p:nvSpPr>
        <p:spPr>
          <a:xfrm>
            <a:off x="590843" y="4774124"/>
            <a:ext cx="3859800" cy="1716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8" name="Google Shape;78;p23"/>
          <p:cNvSpPr txBox="1"/>
          <p:nvPr>
            <p:ph idx="12" type="sldNum"/>
          </p:nvPr>
        </p:nvSpPr>
        <p:spPr>
          <a:xfrm>
            <a:off x="7766428" y="221798"/>
            <a:ext cx="628800" cy="5757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9" name="Shape 79"/>
        <p:cNvGrpSpPr/>
        <p:nvPr/>
      </p:nvGrpSpPr>
      <p:grpSpPr>
        <a:xfrm>
          <a:off x="0" y="0"/>
          <a:ext cx="0" cy="0"/>
          <a:chOff x="0" y="0"/>
          <a:chExt cx="0" cy="0"/>
        </a:xfrm>
      </p:grpSpPr>
      <p:sp>
        <p:nvSpPr>
          <p:cNvPr id="80" name="Google Shape;80;p24"/>
          <p:cNvSpPr txBox="1"/>
          <p:nvPr>
            <p:ph type="title"/>
          </p:nvPr>
        </p:nvSpPr>
        <p:spPr>
          <a:xfrm>
            <a:off x="866440" y="695324"/>
            <a:ext cx="6343200" cy="5325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1" name="Google Shape;81;p24"/>
          <p:cNvSpPr txBox="1"/>
          <p:nvPr>
            <p:ph idx="1" type="body"/>
          </p:nvPr>
        </p:nvSpPr>
        <p:spPr>
          <a:xfrm>
            <a:off x="866440" y="1866899"/>
            <a:ext cx="3636900" cy="26481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800"/>
              </a:spcBef>
              <a:spcAft>
                <a:spcPts val="0"/>
              </a:spcAft>
              <a:buSzPts val="1100"/>
              <a:buChar char="►"/>
              <a:defRPr/>
            </a:lvl1pPr>
            <a:lvl2pPr indent="-298450" lvl="1" marL="914400" algn="l">
              <a:lnSpc>
                <a:spcPct val="100000"/>
              </a:lnSpc>
              <a:spcBef>
                <a:spcPts val="800"/>
              </a:spcBef>
              <a:spcAft>
                <a:spcPts val="0"/>
              </a:spcAft>
              <a:buSzPts val="1100"/>
              <a:buChar char="►"/>
              <a:defRPr/>
            </a:lvl2pPr>
            <a:lvl3pPr indent="-298450" lvl="2" marL="1371600" algn="l">
              <a:lnSpc>
                <a:spcPct val="100000"/>
              </a:lnSpc>
              <a:spcBef>
                <a:spcPts val="800"/>
              </a:spcBef>
              <a:spcAft>
                <a:spcPts val="0"/>
              </a:spcAft>
              <a:buSzPts val="1100"/>
              <a:buChar char="►"/>
              <a:defRPr/>
            </a:lvl3pPr>
            <a:lvl4pPr indent="-298450" lvl="3" marL="1828800" algn="l">
              <a:lnSpc>
                <a:spcPct val="100000"/>
              </a:lnSpc>
              <a:spcBef>
                <a:spcPts val="800"/>
              </a:spcBef>
              <a:spcAft>
                <a:spcPts val="0"/>
              </a:spcAft>
              <a:buSzPts val="1100"/>
              <a:buChar char="►"/>
              <a:defRPr/>
            </a:lvl4pPr>
            <a:lvl5pPr indent="-298450" lvl="4" marL="2286000" algn="l">
              <a:lnSpc>
                <a:spcPct val="100000"/>
              </a:lnSpc>
              <a:spcBef>
                <a:spcPts val="800"/>
              </a:spcBef>
              <a:spcAft>
                <a:spcPts val="0"/>
              </a:spcAft>
              <a:buSzPts val="1100"/>
              <a:buChar char="►"/>
              <a:defRPr/>
            </a:lvl5pPr>
            <a:lvl6pPr indent="-298450" lvl="5" marL="2743200" algn="l">
              <a:lnSpc>
                <a:spcPct val="100000"/>
              </a:lnSpc>
              <a:spcBef>
                <a:spcPts val="800"/>
              </a:spcBef>
              <a:spcAft>
                <a:spcPts val="0"/>
              </a:spcAft>
              <a:buSzPts val="1100"/>
              <a:buChar char="►"/>
              <a:defRPr/>
            </a:lvl6pPr>
            <a:lvl7pPr indent="-298450" lvl="6" marL="3200400" algn="l">
              <a:lnSpc>
                <a:spcPct val="100000"/>
              </a:lnSpc>
              <a:spcBef>
                <a:spcPts val="800"/>
              </a:spcBef>
              <a:spcAft>
                <a:spcPts val="0"/>
              </a:spcAft>
              <a:buSzPts val="1100"/>
              <a:buChar char="►"/>
              <a:defRPr/>
            </a:lvl7pPr>
            <a:lvl8pPr indent="-298450" lvl="7" marL="3657600" algn="l">
              <a:lnSpc>
                <a:spcPct val="100000"/>
              </a:lnSpc>
              <a:spcBef>
                <a:spcPts val="800"/>
              </a:spcBef>
              <a:spcAft>
                <a:spcPts val="0"/>
              </a:spcAft>
              <a:buSzPts val="1100"/>
              <a:buChar char="►"/>
              <a:defRPr/>
            </a:lvl8pPr>
            <a:lvl9pPr indent="-298450" lvl="8" marL="4114800" algn="l">
              <a:lnSpc>
                <a:spcPct val="100000"/>
              </a:lnSpc>
              <a:spcBef>
                <a:spcPts val="800"/>
              </a:spcBef>
              <a:spcAft>
                <a:spcPts val="0"/>
              </a:spcAft>
              <a:buSzPts val="1100"/>
              <a:buChar char="►"/>
              <a:defRPr/>
            </a:lvl9pPr>
          </a:lstStyle>
          <a:p/>
        </p:txBody>
      </p:sp>
      <p:sp>
        <p:nvSpPr>
          <p:cNvPr id="82" name="Google Shape;82;p24"/>
          <p:cNvSpPr txBox="1"/>
          <p:nvPr>
            <p:ph idx="2" type="body"/>
          </p:nvPr>
        </p:nvSpPr>
        <p:spPr>
          <a:xfrm>
            <a:off x="4640580" y="1866899"/>
            <a:ext cx="3636900" cy="2648100"/>
          </a:xfrm>
          <a:prstGeom prst="rect">
            <a:avLst/>
          </a:prstGeom>
          <a:noFill/>
          <a:ln>
            <a:noFill/>
          </a:ln>
        </p:spPr>
        <p:txBody>
          <a:bodyPr anchorCtr="0" anchor="t" bIns="34275" lIns="68575" spcFirstLastPara="1" rIns="68575" wrap="square" tIns="34275">
            <a:normAutofit/>
          </a:bodyPr>
          <a:lstStyle>
            <a:lvl1pPr indent="-298450" lvl="0" marL="457200" algn="l">
              <a:lnSpc>
                <a:spcPct val="100000"/>
              </a:lnSpc>
              <a:spcBef>
                <a:spcPts val="800"/>
              </a:spcBef>
              <a:spcAft>
                <a:spcPts val="0"/>
              </a:spcAft>
              <a:buSzPts val="1100"/>
              <a:buChar char="►"/>
              <a:defRPr/>
            </a:lvl1pPr>
            <a:lvl2pPr indent="-298450" lvl="1" marL="914400" algn="l">
              <a:lnSpc>
                <a:spcPct val="100000"/>
              </a:lnSpc>
              <a:spcBef>
                <a:spcPts val="800"/>
              </a:spcBef>
              <a:spcAft>
                <a:spcPts val="0"/>
              </a:spcAft>
              <a:buSzPts val="1100"/>
              <a:buChar char="►"/>
              <a:defRPr/>
            </a:lvl2pPr>
            <a:lvl3pPr indent="-298450" lvl="2" marL="1371600" algn="l">
              <a:lnSpc>
                <a:spcPct val="100000"/>
              </a:lnSpc>
              <a:spcBef>
                <a:spcPts val="800"/>
              </a:spcBef>
              <a:spcAft>
                <a:spcPts val="0"/>
              </a:spcAft>
              <a:buSzPts val="1100"/>
              <a:buChar char="►"/>
              <a:defRPr/>
            </a:lvl3pPr>
            <a:lvl4pPr indent="-298450" lvl="3" marL="1828800" algn="l">
              <a:lnSpc>
                <a:spcPct val="100000"/>
              </a:lnSpc>
              <a:spcBef>
                <a:spcPts val="800"/>
              </a:spcBef>
              <a:spcAft>
                <a:spcPts val="0"/>
              </a:spcAft>
              <a:buSzPts val="1100"/>
              <a:buChar char="►"/>
              <a:defRPr/>
            </a:lvl4pPr>
            <a:lvl5pPr indent="-298450" lvl="4" marL="2286000" algn="l">
              <a:lnSpc>
                <a:spcPct val="100000"/>
              </a:lnSpc>
              <a:spcBef>
                <a:spcPts val="800"/>
              </a:spcBef>
              <a:spcAft>
                <a:spcPts val="0"/>
              </a:spcAft>
              <a:buSzPts val="1100"/>
              <a:buChar char="►"/>
              <a:defRPr/>
            </a:lvl5pPr>
            <a:lvl6pPr indent="-298450" lvl="5" marL="2743200" algn="l">
              <a:lnSpc>
                <a:spcPct val="100000"/>
              </a:lnSpc>
              <a:spcBef>
                <a:spcPts val="800"/>
              </a:spcBef>
              <a:spcAft>
                <a:spcPts val="0"/>
              </a:spcAft>
              <a:buSzPts val="1100"/>
              <a:buChar char="►"/>
              <a:defRPr/>
            </a:lvl6pPr>
            <a:lvl7pPr indent="-298450" lvl="6" marL="3200400" algn="l">
              <a:lnSpc>
                <a:spcPct val="100000"/>
              </a:lnSpc>
              <a:spcBef>
                <a:spcPts val="800"/>
              </a:spcBef>
              <a:spcAft>
                <a:spcPts val="0"/>
              </a:spcAft>
              <a:buSzPts val="1100"/>
              <a:buChar char="►"/>
              <a:defRPr/>
            </a:lvl7pPr>
            <a:lvl8pPr indent="-298450" lvl="7" marL="3657600" algn="l">
              <a:lnSpc>
                <a:spcPct val="100000"/>
              </a:lnSpc>
              <a:spcBef>
                <a:spcPts val="800"/>
              </a:spcBef>
              <a:spcAft>
                <a:spcPts val="0"/>
              </a:spcAft>
              <a:buSzPts val="1100"/>
              <a:buChar char="►"/>
              <a:defRPr/>
            </a:lvl8pPr>
            <a:lvl9pPr indent="-298450" lvl="8" marL="4114800" algn="l">
              <a:lnSpc>
                <a:spcPct val="100000"/>
              </a:lnSpc>
              <a:spcBef>
                <a:spcPts val="800"/>
              </a:spcBef>
              <a:spcAft>
                <a:spcPts val="0"/>
              </a:spcAft>
              <a:buSzPts val="1100"/>
              <a:buChar char="►"/>
              <a:defRPr/>
            </a:lvl9pPr>
          </a:lstStyle>
          <a:p/>
        </p:txBody>
      </p:sp>
      <p:sp>
        <p:nvSpPr>
          <p:cNvPr id="83" name="Google Shape;83;p24"/>
          <p:cNvSpPr txBox="1"/>
          <p:nvPr>
            <p:ph idx="10" type="dt"/>
          </p:nvPr>
        </p:nvSpPr>
        <p:spPr>
          <a:xfrm>
            <a:off x="7539638" y="4774124"/>
            <a:ext cx="990600" cy="1716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4" name="Google Shape;84;p24"/>
          <p:cNvSpPr txBox="1"/>
          <p:nvPr>
            <p:ph idx="11" type="ftr"/>
          </p:nvPr>
        </p:nvSpPr>
        <p:spPr>
          <a:xfrm>
            <a:off x="590843" y="4774124"/>
            <a:ext cx="3859800" cy="1716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24"/>
          <p:cNvSpPr txBox="1"/>
          <p:nvPr>
            <p:ph idx="12" type="sldNum"/>
          </p:nvPr>
        </p:nvSpPr>
        <p:spPr>
          <a:xfrm>
            <a:off x="7678616" y="221798"/>
            <a:ext cx="791400" cy="5757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25"/>
          <p:cNvSpPr txBox="1"/>
          <p:nvPr>
            <p:ph type="title"/>
          </p:nvPr>
        </p:nvSpPr>
        <p:spPr>
          <a:xfrm>
            <a:off x="866440" y="695324"/>
            <a:ext cx="6343200" cy="5325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l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p25"/>
          <p:cNvSpPr txBox="1"/>
          <p:nvPr>
            <p:ph idx="10" type="dt"/>
          </p:nvPr>
        </p:nvSpPr>
        <p:spPr>
          <a:xfrm>
            <a:off x="7539638" y="4774124"/>
            <a:ext cx="990600" cy="1716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9" name="Google Shape;89;p25"/>
          <p:cNvSpPr txBox="1"/>
          <p:nvPr>
            <p:ph idx="11" type="ftr"/>
          </p:nvPr>
        </p:nvSpPr>
        <p:spPr>
          <a:xfrm>
            <a:off x="590843" y="4774124"/>
            <a:ext cx="3859800" cy="1716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0" name="Google Shape;90;p25"/>
          <p:cNvSpPr txBox="1"/>
          <p:nvPr>
            <p:ph idx="12" type="sldNum"/>
          </p:nvPr>
        </p:nvSpPr>
        <p:spPr>
          <a:xfrm>
            <a:off x="7678616" y="221798"/>
            <a:ext cx="791400" cy="5757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blipFill>
          <a:blip r:embed="rId2">
            <a:alphaModFix/>
          </a:blip>
          <a:stretch>
            <a:fillRect/>
          </a:stretch>
        </a:blipFill>
      </p:bgPr>
    </p:bg>
    <p:spTree>
      <p:nvGrpSpPr>
        <p:cNvPr id="91" name="Shape 91"/>
        <p:cNvGrpSpPr/>
        <p:nvPr/>
      </p:nvGrpSpPr>
      <p:grpSpPr>
        <a:xfrm>
          <a:off x="0" y="0"/>
          <a:ext cx="0" cy="0"/>
          <a:chOff x="0" y="0"/>
          <a:chExt cx="0" cy="0"/>
        </a:xfrm>
      </p:grpSpPr>
      <p:grpSp>
        <p:nvGrpSpPr>
          <p:cNvPr id="92" name="Google Shape;92;p26"/>
          <p:cNvGrpSpPr/>
          <p:nvPr/>
        </p:nvGrpSpPr>
        <p:grpSpPr>
          <a:xfrm>
            <a:off x="0" y="0"/>
            <a:ext cx="9144000" cy="5145599"/>
            <a:chOff x="0" y="0"/>
            <a:chExt cx="9144000" cy="6860799"/>
          </a:xfrm>
        </p:grpSpPr>
        <p:sp>
          <p:nvSpPr>
            <p:cNvPr id="93" name="Google Shape;93;p26"/>
            <p:cNvSpPr/>
            <p:nvPr/>
          </p:nvSpPr>
          <p:spPr>
            <a:xfrm>
              <a:off x="0" y="0"/>
              <a:ext cx="9118800" cy="6858000"/>
            </a:xfrm>
            <a:prstGeom prst="rect">
              <a:avLst/>
            </a:prstGeom>
            <a:blipFill rotWithShape="1">
              <a:blip r:embed="rId3">
                <a:alphaModFix/>
              </a:blip>
              <a:stretch>
                <a:fillRect b="0" l="-16702" r="-16978"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4" name="Google Shape;94;p26"/>
            <p:cNvSpPr/>
            <p:nvPr/>
          </p:nvSpPr>
          <p:spPr>
            <a:xfrm>
              <a:off x="6299432" y="1676400"/>
              <a:ext cx="2819400" cy="2819400"/>
            </a:xfrm>
            <a:prstGeom prst="ellipse">
              <a:avLst/>
            </a:prstGeom>
            <a:gradFill>
              <a:gsLst>
                <a:gs pos="0">
                  <a:srgbClr val="75CEEC">
                    <a:alpha val="4705"/>
                  </a:srgbClr>
                </a:gs>
                <a:gs pos="36000">
                  <a:srgbClr val="75CEEC">
                    <a:alpha val="3921"/>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5" name="Google Shape;95;p26"/>
            <p:cNvSpPr/>
            <p:nvPr/>
          </p:nvSpPr>
          <p:spPr>
            <a:xfrm>
              <a:off x="0" y="2667000"/>
              <a:ext cx="4191000" cy="4191000"/>
            </a:xfrm>
            <a:prstGeom prst="ellipse">
              <a:avLst/>
            </a:prstGeom>
            <a:gradFill>
              <a:gsLst>
                <a:gs pos="0">
                  <a:srgbClr val="75CEEC">
                    <a:alpha val="9019"/>
                  </a:srgbClr>
                </a:gs>
                <a:gs pos="36000">
                  <a:srgbClr val="75CEEC">
                    <a:alpha val="7843"/>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6" name="Google Shape;96;p26"/>
            <p:cNvSpPr/>
            <p:nvPr/>
          </p:nvSpPr>
          <p:spPr>
            <a:xfrm>
              <a:off x="5689832" y="0"/>
              <a:ext cx="1600200" cy="1600200"/>
            </a:xfrm>
            <a:prstGeom prst="ellipse">
              <a:avLst/>
            </a:prstGeom>
            <a:gradFill>
              <a:gsLst>
                <a:gs pos="0">
                  <a:srgbClr val="F7F7F7">
                    <a:alpha val="11764"/>
                  </a:srgbClr>
                </a:gs>
                <a:gs pos="36000">
                  <a:srgbClr val="F7F7F7">
                    <a:alpha val="4705"/>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7" name="Google Shape;97;p26"/>
            <p:cNvSpPr/>
            <p:nvPr/>
          </p:nvSpPr>
          <p:spPr>
            <a:xfrm>
              <a:off x="6299432" y="5870199"/>
              <a:ext cx="990600" cy="990600"/>
            </a:xfrm>
            <a:prstGeom prst="ellipse">
              <a:avLst/>
            </a:prstGeom>
            <a:gradFill>
              <a:gsLst>
                <a:gs pos="0">
                  <a:srgbClr val="F7F7F7">
                    <a:alpha val="11764"/>
                  </a:srgbClr>
                </a:gs>
                <a:gs pos="36000">
                  <a:srgbClr val="F7F7F7">
                    <a:alpha val="4705"/>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8" name="Google Shape;98;p26"/>
            <p:cNvSpPr/>
            <p:nvPr/>
          </p:nvSpPr>
          <p:spPr>
            <a:xfrm>
              <a:off x="0" y="2895600"/>
              <a:ext cx="2362200" cy="2362200"/>
            </a:xfrm>
            <a:prstGeom prst="ellipse">
              <a:avLst/>
            </a:prstGeom>
            <a:gradFill>
              <a:gsLst>
                <a:gs pos="0">
                  <a:srgbClr val="75CEEC">
                    <a:alpha val="5882"/>
                  </a:srgbClr>
                </a:gs>
                <a:gs pos="36000">
                  <a:srgbClr val="75CEEC">
                    <a:alpha val="5882"/>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9" name="Google Shape;99;p26"/>
            <p:cNvSpPr/>
            <p:nvPr/>
          </p:nvSpPr>
          <p:spPr>
            <a:xfrm rot="-5912384">
              <a:off x="3074562" y="1458379"/>
              <a:ext cx="2377686" cy="317742"/>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0" name="Google Shape;100;p26"/>
            <p:cNvSpPr/>
            <p:nvPr/>
          </p:nvSpPr>
          <p:spPr>
            <a:xfrm>
              <a:off x="5283673" y="402165"/>
              <a:ext cx="3465900" cy="60537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1" name="Google Shape;101;p26"/>
            <p:cNvSpPr/>
            <p:nvPr/>
          </p:nvSpPr>
          <p:spPr>
            <a:xfrm rot="-5400000">
              <a:off x="2852610" y="1765594"/>
              <a:ext cx="5995995" cy="3326810"/>
            </a:xfrm>
            <a:custGeom>
              <a:rect b="b" l="l" r="r" t="t"/>
              <a:pathLst>
                <a:path extrusionOk="0" h="2752" w="496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02" name="Google Shape;102;p26"/>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03" name="Google Shape;103;p26"/>
          <p:cNvSpPr txBox="1"/>
          <p:nvPr>
            <p:ph type="title"/>
          </p:nvPr>
        </p:nvSpPr>
        <p:spPr>
          <a:xfrm>
            <a:off x="851591" y="1005000"/>
            <a:ext cx="3001800" cy="12120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lt2"/>
              </a:buClr>
              <a:buSzPts val="1800"/>
              <a:buFont typeface="Century Gothic"/>
              <a:buNone/>
              <a:defRPr b="0" sz="1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4" name="Google Shape;104;p26"/>
          <p:cNvSpPr/>
          <p:nvPr>
            <p:ph idx="2" type="pic"/>
          </p:nvPr>
        </p:nvSpPr>
        <p:spPr>
          <a:xfrm>
            <a:off x="4722909" y="990600"/>
            <a:ext cx="2791200" cy="3162300"/>
          </a:xfrm>
          <a:prstGeom prst="roundRect">
            <a:avLst>
              <a:gd fmla="val 1858" name="adj"/>
            </a:avLst>
          </a:prstGeom>
          <a:noFill/>
          <a:ln>
            <a:noFill/>
          </a:ln>
          <a:effectLst>
            <a:outerShdw blurRad="50800" rotWithShape="0" algn="tl" dir="5400000" dist="50800">
              <a:srgbClr val="000000">
                <a:alpha val="41568"/>
              </a:srgbClr>
            </a:outerShdw>
          </a:effectLst>
        </p:spPr>
      </p:sp>
      <p:sp>
        <p:nvSpPr>
          <p:cNvPr id="105" name="Google Shape;105;p26"/>
          <p:cNvSpPr txBox="1"/>
          <p:nvPr>
            <p:ph idx="1" type="body"/>
          </p:nvPr>
        </p:nvSpPr>
        <p:spPr>
          <a:xfrm>
            <a:off x="851591" y="2314575"/>
            <a:ext cx="3001800" cy="18381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SzPts val="800"/>
              <a:buNone/>
              <a:defRPr sz="1100">
                <a:solidFill>
                  <a:schemeClr val="accent1"/>
                </a:solidFill>
              </a:defRPr>
            </a:lvl1pPr>
            <a:lvl2pPr indent="-228600" lvl="1" marL="914400" algn="l">
              <a:lnSpc>
                <a:spcPct val="100000"/>
              </a:lnSpc>
              <a:spcBef>
                <a:spcPts val="800"/>
              </a:spcBef>
              <a:spcAft>
                <a:spcPts val="0"/>
              </a:spcAft>
              <a:buSzPts val="700"/>
              <a:buNone/>
              <a:defRPr sz="900"/>
            </a:lvl2pPr>
            <a:lvl3pPr indent="-228600" lvl="2" marL="1371600" algn="l">
              <a:lnSpc>
                <a:spcPct val="100000"/>
              </a:lnSpc>
              <a:spcBef>
                <a:spcPts val="800"/>
              </a:spcBef>
              <a:spcAft>
                <a:spcPts val="0"/>
              </a:spcAft>
              <a:buSzPts val="600"/>
              <a:buNone/>
              <a:defRPr sz="800"/>
            </a:lvl3pPr>
            <a:lvl4pPr indent="-228600" lvl="3" marL="1828800" algn="l">
              <a:lnSpc>
                <a:spcPct val="100000"/>
              </a:lnSpc>
              <a:spcBef>
                <a:spcPts val="800"/>
              </a:spcBef>
              <a:spcAft>
                <a:spcPts val="0"/>
              </a:spcAft>
              <a:buSzPts val="500"/>
              <a:buNone/>
              <a:defRPr sz="700"/>
            </a:lvl4pPr>
            <a:lvl5pPr indent="-228600" lvl="4" marL="2286000" algn="l">
              <a:lnSpc>
                <a:spcPct val="100000"/>
              </a:lnSpc>
              <a:spcBef>
                <a:spcPts val="800"/>
              </a:spcBef>
              <a:spcAft>
                <a:spcPts val="0"/>
              </a:spcAft>
              <a:buSzPts val="500"/>
              <a:buNone/>
              <a:defRPr sz="700"/>
            </a:lvl5pPr>
            <a:lvl6pPr indent="-228600" lvl="5" marL="2743200" algn="l">
              <a:lnSpc>
                <a:spcPct val="100000"/>
              </a:lnSpc>
              <a:spcBef>
                <a:spcPts val="800"/>
              </a:spcBef>
              <a:spcAft>
                <a:spcPts val="0"/>
              </a:spcAft>
              <a:buSzPts val="500"/>
              <a:buNone/>
              <a:defRPr sz="700"/>
            </a:lvl6pPr>
            <a:lvl7pPr indent="-228600" lvl="6" marL="3200400" algn="l">
              <a:lnSpc>
                <a:spcPct val="100000"/>
              </a:lnSpc>
              <a:spcBef>
                <a:spcPts val="800"/>
              </a:spcBef>
              <a:spcAft>
                <a:spcPts val="0"/>
              </a:spcAft>
              <a:buSzPts val="500"/>
              <a:buNone/>
              <a:defRPr sz="700"/>
            </a:lvl7pPr>
            <a:lvl8pPr indent="-228600" lvl="7" marL="3657600" algn="l">
              <a:lnSpc>
                <a:spcPct val="100000"/>
              </a:lnSpc>
              <a:spcBef>
                <a:spcPts val="800"/>
              </a:spcBef>
              <a:spcAft>
                <a:spcPts val="0"/>
              </a:spcAft>
              <a:buSzPts val="500"/>
              <a:buNone/>
              <a:defRPr sz="700"/>
            </a:lvl8pPr>
            <a:lvl9pPr indent="-228600" lvl="8" marL="4114800" algn="l">
              <a:lnSpc>
                <a:spcPct val="100000"/>
              </a:lnSpc>
              <a:spcBef>
                <a:spcPts val="800"/>
              </a:spcBef>
              <a:spcAft>
                <a:spcPts val="0"/>
              </a:spcAft>
              <a:buSzPts val="500"/>
              <a:buNone/>
              <a:defRPr sz="700"/>
            </a:lvl9pPr>
          </a:lstStyle>
          <a:p/>
        </p:txBody>
      </p:sp>
      <p:sp>
        <p:nvSpPr>
          <p:cNvPr id="106" name="Google Shape;106;p26"/>
          <p:cNvSpPr txBox="1"/>
          <p:nvPr>
            <p:ph idx="10" type="dt"/>
          </p:nvPr>
        </p:nvSpPr>
        <p:spPr>
          <a:xfrm>
            <a:off x="7539638" y="4774124"/>
            <a:ext cx="990600" cy="1716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7" name="Google Shape;107;p26"/>
          <p:cNvSpPr txBox="1"/>
          <p:nvPr>
            <p:ph idx="11" type="ftr"/>
          </p:nvPr>
        </p:nvSpPr>
        <p:spPr>
          <a:xfrm>
            <a:off x="590843" y="4774124"/>
            <a:ext cx="3859800" cy="1716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8" name="Google Shape;108;p26"/>
          <p:cNvSpPr/>
          <p:nvPr/>
        </p:nvSpPr>
        <p:spPr>
          <a:xfrm>
            <a:off x="7745644" y="0"/>
            <a:ext cx="685800" cy="8247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9" name="Google Shape;109;p26"/>
          <p:cNvSpPr txBox="1"/>
          <p:nvPr>
            <p:ph idx="12" type="sldNum"/>
          </p:nvPr>
        </p:nvSpPr>
        <p:spPr>
          <a:xfrm>
            <a:off x="7766428" y="221798"/>
            <a:ext cx="628800" cy="5757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blipFill>
          <a:blip r:embed="rId2">
            <a:alphaModFix/>
          </a:blip>
          <a:stretch>
            <a:fillRect/>
          </a:stretch>
        </a:blipFill>
      </p:bgPr>
    </p:bg>
    <p:spTree>
      <p:nvGrpSpPr>
        <p:cNvPr id="110" name="Shape 110"/>
        <p:cNvGrpSpPr/>
        <p:nvPr/>
      </p:nvGrpSpPr>
      <p:grpSpPr>
        <a:xfrm>
          <a:off x="0" y="0"/>
          <a:ext cx="0" cy="0"/>
          <a:chOff x="0" y="0"/>
          <a:chExt cx="0" cy="0"/>
        </a:xfrm>
      </p:grpSpPr>
      <p:grpSp>
        <p:nvGrpSpPr>
          <p:cNvPr id="111" name="Google Shape;111;p27"/>
          <p:cNvGrpSpPr/>
          <p:nvPr/>
        </p:nvGrpSpPr>
        <p:grpSpPr>
          <a:xfrm>
            <a:off x="0" y="0"/>
            <a:ext cx="9144000" cy="5145599"/>
            <a:chOff x="0" y="0"/>
            <a:chExt cx="9144000" cy="6860799"/>
          </a:xfrm>
        </p:grpSpPr>
        <p:sp>
          <p:nvSpPr>
            <p:cNvPr id="112" name="Google Shape;112;p27"/>
            <p:cNvSpPr/>
            <p:nvPr/>
          </p:nvSpPr>
          <p:spPr>
            <a:xfrm>
              <a:off x="0" y="0"/>
              <a:ext cx="9118800" cy="6858000"/>
            </a:xfrm>
            <a:prstGeom prst="rect">
              <a:avLst/>
            </a:prstGeom>
            <a:blipFill rotWithShape="1">
              <a:blip r:embed="rId3">
                <a:alphaModFix/>
              </a:blip>
              <a:stretch>
                <a:fillRect b="0" l="-16702" r="-16978"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3" name="Google Shape;113;p27"/>
            <p:cNvSpPr/>
            <p:nvPr/>
          </p:nvSpPr>
          <p:spPr>
            <a:xfrm>
              <a:off x="6299432" y="1676400"/>
              <a:ext cx="2819400" cy="2819400"/>
            </a:xfrm>
            <a:prstGeom prst="ellipse">
              <a:avLst/>
            </a:prstGeom>
            <a:gradFill>
              <a:gsLst>
                <a:gs pos="0">
                  <a:srgbClr val="75CEEC">
                    <a:alpha val="4705"/>
                  </a:srgbClr>
                </a:gs>
                <a:gs pos="36000">
                  <a:srgbClr val="75CEEC">
                    <a:alpha val="3921"/>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4" name="Google Shape;114;p27"/>
            <p:cNvSpPr/>
            <p:nvPr/>
          </p:nvSpPr>
          <p:spPr>
            <a:xfrm>
              <a:off x="0" y="2667000"/>
              <a:ext cx="4191000" cy="4191000"/>
            </a:xfrm>
            <a:prstGeom prst="ellipse">
              <a:avLst/>
            </a:prstGeom>
            <a:gradFill>
              <a:gsLst>
                <a:gs pos="0">
                  <a:srgbClr val="75CEEC">
                    <a:alpha val="9019"/>
                  </a:srgbClr>
                </a:gs>
                <a:gs pos="36000">
                  <a:srgbClr val="75CEEC">
                    <a:alpha val="7843"/>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5" name="Google Shape;115;p27"/>
            <p:cNvSpPr/>
            <p:nvPr/>
          </p:nvSpPr>
          <p:spPr>
            <a:xfrm>
              <a:off x="5689832" y="0"/>
              <a:ext cx="1600200" cy="1600200"/>
            </a:xfrm>
            <a:prstGeom prst="ellipse">
              <a:avLst/>
            </a:prstGeom>
            <a:gradFill>
              <a:gsLst>
                <a:gs pos="0">
                  <a:srgbClr val="F7F7F7">
                    <a:alpha val="11764"/>
                  </a:srgbClr>
                </a:gs>
                <a:gs pos="36000">
                  <a:srgbClr val="F7F7F7">
                    <a:alpha val="4705"/>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6" name="Google Shape;116;p27"/>
            <p:cNvSpPr/>
            <p:nvPr/>
          </p:nvSpPr>
          <p:spPr>
            <a:xfrm>
              <a:off x="6299432" y="5870199"/>
              <a:ext cx="990600" cy="990600"/>
            </a:xfrm>
            <a:prstGeom prst="ellipse">
              <a:avLst/>
            </a:prstGeom>
            <a:gradFill>
              <a:gsLst>
                <a:gs pos="0">
                  <a:srgbClr val="F7F7F7">
                    <a:alpha val="11764"/>
                  </a:srgbClr>
                </a:gs>
                <a:gs pos="36000">
                  <a:srgbClr val="F7F7F7">
                    <a:alpha val="4705"/>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7" name="Google Shape;117;p27"/>
            <p:cNvSpPr/>
            <p:nvPr/>
          </p:nvSpPr>
          <p:spPr>
            <a:xfrm>
              <a:off x="0" y="2895600"/>
              <a:ext cx="2362200" cy="2362200"/>
            </a:xfrm>
            <a:prstGeom prst="ellipse">
              <a:avLst/>
            </a:prstGeom>
            <a:gradFill>
              <a:gsLst>
                <a:gs pos="0">
                  <a:srgbClr val="75CEEC">
                    <a:alpha val="5882"/>
                  </a:srgbClr>
                </a:gs>
                <a:gs pos="36000">
                  <a:srgbClr val="75CEEC">
                    <a:alpha val="5882"/>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8" name="Google Shape;118;p27"/>
            <p:cNvSpPr/>
            <p:nvPr/>
          </p:nvSpPr>
          <p:spPr>
            <a:xfrm rot="-5912384">
              <a:off x="2769750" y="1458379"/>
              <a:ext cx="2377686" cy="317742"/>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9" name="Google Shape;119;p27"/>
            <p:cNvSpPr/>
            <p:nvPr/>
          </p:nvSpPr>
          <p:spPr>
            <a:xfrm>
              <a:off x="5283673" y="402165"/>
              <a:ext cx="3465900" cy="6053700"/>
            </a:xfrm>
            <a:prstGeom prst="rect">
              <a:avLst/>
            </a:prstGeom>
            <a:solidFill>
              <a:schemeClr val="lt1"/>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0" name="Google Shape;120;p27"/>
            <p:cNvSpPr/>
            <p:nvPr/>
          </p:nvSpPr>
          <p:spPr>
            <a:xfrm rot="-5400000">
              <a:off x="2548536" y="1765594"/>
              <a:ext cx="5995995" cy="3326810"/>
            </a:xfrm>
            <a:custGeom>
              <a:rect b="b" l="l" r="r" t="t"/>
              <a:pathLst>
                <a:path extrusionOk="0" h="2752" w="496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21" name="Google Shape;121;p27"/>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22" name="Google Shape;122;p27"/>
          <p:cNvSpPr txBox="1"/>
          <p:nvPr>
            <p:ph type="title"/>
          </p:nvPr>
        </p:nvSpPr>
        <p:spPr>
          <a:xfrm>
            <a:off x="866440" y="1085850"/>
            <a:ext cx="2712600" cy="11217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Clr>
                <a:schemeClr val="lt2"/>
              </a:buClr>
              <a:buSzPts val="1800"/>
              <a:buFont typeface="Century Gothic"/>
              <a:buNone/>
              <a:defRPr b="0" sz="1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3" name="Google Shape;123;p27"/>
          <p:cNvSpPr txBox="1"/>
          <p:nvPr>
            <p:ph idx="1" type="body"/>
          </p:nvPr>
        </p:nvSpPr>
        <p:spPr>
          <a:xfrm>
            <a:off x="4568927" y="1080886"/>
            <a:ext cx="3633000" cy="3429000"/>
          </a:xfrm>
          <a:prstGeom prst="rect">
            <a:avLst/>
          </a:prstGeom>
          <a:noFill/>
          <a:ln>
            <a:noFill/>
          </a:ln>
        </p:spPr>
        <p:txBody>
          <a:bodyPr anchorCtr="0" anchor="ctr" bIns="34275" lIns="68575" spcFirstLastPara="1" rIns="68575" wrap="square" tIns="34275">
            <a:normAutofit/>
          </a:bodyPr>
          <a:lstStyle>
            <a:lvl1pPr indent="-298450" lvl="0" marL="457200" algn="l">
              <a:lnSpc>
                <a:spcPct val="100000"/>
              </a:lnSpc>
              <a:spcBef>
                <a:spcPts val="800"/>
              </a:spcBef>
              <a:spcAft>
                <a:spcPts val="0"/>
              </a:spcAft>
              <a:buSzPts val="1100"/>
              <a:buChar char="►"/>
              <a:defRPr/>
            </a:lvl1pPr>
            <a:lvl2pPr indent="-298450" lvl="1" marL="914400" algn="l">
              <a:lnSpc>
                <a:spcPct val="100000"/>
              </a:lnSpc>
              <a:spcBef>
                <a:spcPts val="800"/>
              </a:spcBef>
              <a:spcAft>
                <a:spcPts val="0"/>
              </a:spcAft>
              <a:buSzPts val="1100"/>
              <a:buChar char="►"/>
              <a:defRPr/>
            </a:lvl2pPr>
            <a:lvl3pPr indent="-298450" lvl="2" marL="1371600" algn="l">
              <a:lnSpc>
                <a:spcPct val="100000"/>
              </a:lnSpc>
              <a:spcBef>
                <a:spcPts val="800"/>
              </a:spcBef>
              <a:spcAft>
                <a:spcPts val="0"/>
              </a:spcAft>
              <a:buSzPts val="1100"/>
              <a:buChar char="►"/>
              <a:defRPr/>
            </a:lvl3pPr>
            <a:lvl4pPr indent="-298450" lvl="3" marL="1828800" algn="l">
              <a:lnSpc>
                <a:spcPct val="100000"/>
              </a:lnSpc>
              <a:spcBef>
                <a:spcPts val="800"/>
              </a:spcBef>
              <a:spcAft>
                <a:spcPts val="0"/>
              </a:spcAft>
              <a:buSzPts val="1100"/>
              <a:buChar char="►"/>
              <a:defRPr/>
            </a:lvl4pPr>
            <a:lvl5pPr indent="-298450" lvl="4" marL="2286000" algn="l">
              <a:lnSpc>
                <a:spcPct val="100000"/>
              </a:lnSpc>
              <a:spcBef>
                <a:spcPts val="800"/>
              </a:spcBef>
              <a:spcAft>
                <a:spcPts val="0"/>
              </a:spcAft>
              <a:buSzPts val="1100"/>
              <a:buChar char="►"/>
              <a:defRPr/>
            </a:lvl5pPr>
            <a:lvl6pPr indent="-298450" lvl="5" marL="2743200" algn="l">
              <a:lnSpc>
                <a:spcPct val="100000"/>
              </a:lnSpc>
              <a:spcBef>
                <a:spcPts val="800"/>
              </a:spcBef>
              <a:spcAft>
                <a:spcPts val="0"/>
              </a:spcAft>
              <a:buSzPts val="1100"/>
              <a:buChar char="►"/>
              <a:defRPr/>
            </a:lvl6pPr>
            <a:lvl7pPr indent="-298450" lvl="6" marL="3200400" algn="l">
              <a:lnSpc>
                <a:spcPct val="100000"/>
              </a:lnSpc>
              <a:spcBef>
                <a:spcPts val="800"/>
              </a:spcBef>
              <a:spcAft>
                <a:spcPts val="0"/>
              </a:spcAft>
              <a:buSzPts val="1100"/>
              <a:buChar char="►"/>
              <a:defRPr/>
            </a:lvl7pPr>
            <a:lvl8pPr indent="-298450" lvl="7" marL="3657600" algn="l">
              <a:lnSpc>
                <a:spcPct val="100000"/>
              </a:lnSpc>
              <a:spcBef>
                <a:spcPts val="800"/>
              </a:spcBef>
              <a:spcAft>
                <a:spcPts val="0"/>
              </a:spcAft>
              <a:buSzPts val="1100"/>
              <a:buChar char="►"/>
              <a:defRPr/>
            </a:lvl8pPr>
            <a:lvl9pPr indent="-298450" lvl="8" marL="4114800" algn="l">
              <a:lnSpc>
                <a:spcPct val="100000"/>
              </a:lnSpc>
              <a:spcBef>
                <a:spcPts val="800"/>
              </a:spcBef>
              <a:spcAft>
                <a:spcPts val="0"/>
              </a:spcAft>
              <a:buSzPts val="1100"/>
              <a:buChar char="►"/>
              <a:defRPr/>
            </a:lvl9pPr>
          </a:lstStyle>
          <a:p/>
        </p:txBody>
      </p:sp>
      <p:sp>
        <p:nvSpPr>
          <p:cNvPr id="124" name="Google Shape;124;p27"/>
          <p:cNvSpPr txBox="1"/>
          <p:nvPr>
            <p:ph idx="2" type="body"/>
          </p:nvPr>
        </p:nvSpPr>
        <p:spPr>
          <a:xfrm>
            <a:off x="866440" y="2315134"/>
            <a:ext cx="2712600" cy="2203500"/>
          </a:xfrm>
          <a:prstGeom prst="rect">
            <a:avLst/>
          </a:prstGeom>
          <a:noFill/>
          <a:ln>
            <a:noFill/>
          </a:ln>
        </p:spPr>
        <p:txBody>
          <a:bodyPr anchorCtr="0" anchor="t" bIns="34275" lIns="68575" spcFirstLastPara="1" rIns="68575" wrap="square" tIns="34275">
            <a:normAutofit/>
          </a:bodyPr>
          <a:lstStyle>
            <a:lvl1pPr indent="-228600" lvl="0" marL="457200" algn="l">
              <a:lnSpc>
                <a:spcPct val="100000"/>
              </a:lnSpc>
              <a:spcBef>
                <a:spcPts val="800"/>
              </a:spcBef>
              <a:spcAft>
                <a:spcPts val="0"/>
              </a:spcAft>
              <a:buSzPts val="800"/>
              <a:buNone/>
              <a:defRPr sz="1100">
                <a:solidFill>
                  <a:schemeClr val="accent1"/>
                </a:solidFill>
              </a:defRPr>
            </a:lvl1pPr>
            <a:lvl2pPr indent="-228600" lvl="1" marL="914400" algn="l">
              <a:lnSpc>
                <a:spcPct val="100000"/>
              </a:lnSpc>
              <a:spcBef>
                <a:spcPts val="800"/>
              </a:spcBef>
              <a:spcAft>
                <a:spcPts val="0"/>
              </a:spcAft>
              <a:buSzPts val="700"/>
              <a:buNone/>
              <a:defRPr sz="900"/>
            </a:lvl2pPr>
            <a:lvl3pPr indent="-228600" lvl="2" marL="1371600" algn="l">
              <a:lnSpc>
                <a:spcPct val="100000"/>
              </a:lnSpc>
              <a:spcBef>
                <a:spcPts val="800"/>
              </a:spcBef>
              <a:spcAft>
                <a:spcPts val="0"/>
              </a:spcAft>
              <a:buSzPts val="600"/>
              <a:buNone/>
              <a:defRPr sz="800"/>
            </a:lvl3pPr>
            <a:lvl4pPr indent="-228600" lvl="3" marL="1828800" algn="l">
              <a:lnSpc>
                <a:spcPct val="100000"/>
              </a:lnSpc>
              <a:spcBef>
                <a:spcPts val="800"/>
              </a:spcBef>
              <a:spcAft>
                <a:spcPts val="0"/>
              </a:spcAft>
              <a:buSzPts val="500"/>
              <a:buNone/>
              <a:defRPr sz="700"/>
            </a:lvl4pPr>
            <a:lvl5pPr indent="-228600" lvl="4" marL="2286000" algn="l">
              <a:lnSpc>
                <a:spcPct val="100000"/>
              </a:lnSpc>
              <a:spcBef>
                <a:spcPts val="800"/>
              </a:spcBef>
              <a:spcAft>
                <a:spcPts val="0"/>
              </a:spcAft>
              <a:buSzPts val="500"/>
              <a:buNone/>
              <a:defRPr sz="700"/>
            </a:lvl5pPr>
            <a:lvl6pPr indent="-228600" lvl="5" marL="2743200" algn="l">
              <a:lnSpc>
                <a:spcPct val="100000"/>
              </a:lnSpc>
              <a:spcBef>
                <a:spcPts val="800"/>
              </a:spcBef>
              <a:spcAft>
                <a:spcPts val="0"/>
              </a:spcAft>
              <a:buSzPts val="500"/>
              <a:buNone/>
              <a:defRPr sz="700"/>
            </a:lvl6pPr>
            <a:lvl7pPr indent="-228600" lvl="6" marL="3200400" algn="l">
              <a:lnSpc>
                <a:spcPct val="100000"/>
              </a:lnSpc>
              <a:spcBef>
                <a:spcPts val="800"/>
              </a:spcBef>
              <a:spcAft>
                <a:spcPts val="0"/>
              </a:spcAft>
              <a:buSzPts val="500"/>
              <a:buNone/>
              <a:defRPr sz="700"/>
            </a:lvl7pPr>
            <a:lvl8pPr indent="-228600" lvl="7" marL="3657600" algn="l">
              <a:lnSpc>
                <a:spcPct val="100000"/>
              </a:lnSpc>
              <a:spcBef>
                <a:spcPts val="800"/>
              </a:spcBef>
              <a:spcAft>
                <a:spcPts val="0"/>
              </a:spcAft>
              <a:buSzPts val="500"/>
              <a:buNone/>
              <a:defRPr sz="700"/>
            </a:lvl8pPr>
            <a:lvl9pPr indent="-228600" lvl="8" marL="4114800" algn="l">
              <a:lnSpc>
                <a:spcPct val="100000"/>
              </a:lnSpc>
              <a:spcBef>
                <a:spcPts val="800"/>
              </a:spcBef>
              <a:spcAft>
                <a:spcPts val="0"/>
              </a:spcAft>
              <a:buSzPts val="500"/>
              <a:buNone/>
              <a:defRPr sz="700"/>
            </a:lvl9pPr>
          </a:lstStyle>
          <a:p/>
        </p:txBody>
      </p:sp>
      <p:sp>
        <p:nvSpPr>
          <p:cNvPr id="125" name="Google Shape;125;p27"/>
          <p:cNvSpPr txBox="1"/>
          <p:nvPr>
            <p:ph idx="10" type="dt"/>
          </p:nvPr>
        </p:nvSpPr>
        <p:spPr>
          <a:xfrm>
            <a:off x="7539638" y="4774124"/>
            <a:ext cx="990600" cy="171600"/>
          </a:xfrm>
          <a:prstGeom prst="rect">
            <a:avLst/>
          </a:prstGeom>
          <a:noFill/>
          <a:ln>
            <a:noFill/>
          </a:ln>
        </p:spPr>
        <p:txBody>
          <a:bodyPr anchorCtr="0" anchor="b"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6" name="Google Shape;126;p27"/>
          <p:cNvSpPr txBox="1"/>
          <p:nvPr>
            <p:ph idx="11" type="ftr"/>
          </p:nvPr>
        </p:nvSpPr>
        <p:spPr>
          <a:xfrm>
            <a:off x="590843" y="4774124"/>
            <a:ext cx="3859800" cy="171600"/>
          </a:xfrm>
          <a:prstGeom prst="rect">
            <a:avLst/>
          </a:prstGeom>
          <a:noFill/>
          <a:ln>
            <a:noFill/>
          </a:ln>
        </p:spPr>
        <p:txBody>
          <a:bodyPr anchorCtr="0" anchor="b"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7" name="Google Shape;127;p27"/>
          <p:cNvSpPr/>
          <p:nvPr/>
        </p:nvSpPr>
        <p:spPr>
          <a:xfrm>
            <a:off x="7745644" y="0"/>
            <a:ext cx="685800" cy="8247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8" name="Google Shape;128;p27"/>
          <p:cNvSpPr txBox="1"/>
          <p:nvPr>
            <p:ph idx="12" type="sldNum"/>
          </p:nvPr>
        </p:nvSpPr>
        <p:spPr>
          <a:xfrm>
            <a:off x="7766428" y="221798"/>
            <a:ext cx="628800" cy="575700"/>
          </a:xfrm>
          <a:prstGeom prst="rect">
            <a:avLst/>
          </a:prstGeom>
          <a:noFill/>
          <a:ln>
            <a:noFill/>
          </a:ln>
        </p:spPr>
        <p:txBody>
          <a:bodyPr anchorCtr="0" anchor="b" bIns="34275" lIns="68575" spcFirstLastPara="1" rIns="68575" wrap="square" tIns="34275">
            <a:noAutofit/>
          </a:bodyPr>
          <a:lstStyle>
            <a:lvl1pPr indent="0" lvl="0"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3.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theme" Target="../theme/theme2.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grpSp>
        <p:nvGrpSpPr>
          <p:cNvPr id="6" name="Google Shape;6;p16"/>
          <p:cNvGrpSpPr/>
          <p:nvPr/>
        </p:nvGrpSpPr>
        <p:grpSpPr>
          <a:xfrm>
            <a:off x="0" y="0"/>
            <a:ext cx="9144000" cy="5145599"/>
            <a:chOff x="0" y="0"/>
            <a:chExt cx="9144000" cy="6860799"/>
          </a:xfrm>
        </p:grpSpPr>
        <p:sp>
          <p:nvSpPr>
            <p:cNvPr id="7" name="Google Shape;7;p16"/>
            <p:cNvSpPr/>
            <p:nvPr/>
          </p:nvSpPr>
          <p:spPr>
            <a:xfrm>
              <a:off x="0" y="0"/>
              <a:ext cx="9118800" cy="6858000"/>
            </a:xfrm>
            <a:prstGeom prst="rect">
              <a:avLst/>
            </a:prstGeom>
            <a:blipFill rotWithShape="1">
              <a:blip r:embed="rId2">
                <a:alphaModFix/>
              </a:blip>
              <a:stretch>
                <a:fillRect b="0" l="-16702" r="-16978"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8" name="Google Shape;8;p16"/>
            <p:cNvSpPr/>
            <p:nvPr/>
          </p:nvSpPr>
          <p:spPr>
            <a:xfrm>
              <a:off x="6299432" y="1676400"/>
              <a:ext cx="2819400" cy="2819400"/>
            </a:xfrm>
            <a:prstGeom prst="ellipse">
              <a:avLst/>
            </a:prstGeom>
            <a:gradFill>
              <a:gsLst>
                <a:gs pos="0">
                  <a:srgbClr val="75CEEC">
                    <a:alpha val="4705"/>
                  </a:srgbClr>
                </a:gs>
                <a:gs pos="36000">
                  <a:srgbClr val="75CEEC">
                    <a:alpha val="3921"/>
                  </a:srgbClr>
                </a:gs>
                <a:gs pos="69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9" name="Google Shape;9;p16"/>
            <p:cNvSpPr/>
            <p:nvPr/>
          </p:nvSpPr>
          <p:spPr>
            <a:xfrm>
              <a:off x="0" y="2667000"/>
              <a:ext cx="4191000" cy="4191000"/>
            </a:xfrm>
            <a:prstGeom prst="ellipse">
              <a:avLst/>
            </a:prstGeom>
            <a:gradFill>
              <a:gsLst>
                <a:gs pos="0">
                  <a:srgbClr val="75CEEC">
                    <a:alpha val="9019"/>
                  </a:srgbClr>
                </a:gs>
                <a:gs pos="36000">
                  <a:srgbClr val="75CEEC">
                    <a:alpha val="7843"/>
                  </a:srgbClr>
                </a:gs>
                <a:gs pos="75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0" name="Google Shape;10;p16"/>
            <p:cNvSpPr/>
            <p:nvPr/>
          </p:nvSpPr>
          <p:spPr>
            <a:xfrm>
              <a:off x="5689832" y="0"/>
              <a:ext cx="1600200" cy="1600200"/>
            </a:xfrm>
            <a:prstGeom prst="ellipse">
              <a:avLst/>
            </a:prstGeom>
            <a:gradFill>
              <a:gsLst>
                <a:gs pos="0">
                  <a:srgbClr val="F7F7F7">
                    <a:alpha val="11764"/>
                  </a:srgbClr>
                </a:gs>
                <a:gs pos="36000">
                  <a:srgbClr val="F7F7F7">
                    <a:alpha val="4705"/>
                  </a:srgbClr>
                </a:gs>
                <a:gs pos="73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 name="Google Shape;11;p16"/>
            <p:cNvSpPr/>
            <p:nvPr/>
          </p:nvSpPr>
          <p:spPr>
            <a:xfrm>
              <a:off x="6299432" y="5870199"/>
              <a:ext cx="990600" cy="990600"/>
            </a:xfrm>
            <a:prstGeom prst="ellipse">
              <a:avLst/>
            </a:prstGeom>
            <a:gradFill>
              <a:gsLst>
                <a:gs pos="0">
                  <a:srgbClr val="F7F7F7">
                    <a:alpha val="11764"/>
                  </a:srgbClr>
                </a:gs>
                <a:gs pos="36000">
                  <a:srgbClr val="F7F7F7">
                    <a:alpha val="4705"/>
                  </a:srgbClr>
                </a:gs>
                <a:gs pos="66000">
                  <a:srgbClr val="F7F7F7">
                    <a:alpha val="0"/>
                  </a:srgbClr>
                </a:gs>
                <a:gs pos="100000">
                  <a:srgbClr val="F7F7F7">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 name="Google Shape;12;p16"/>
            <p:cNvSpPr/>
            <p:nvPr/>
          </p:nvSpPr>
          <p:spPr>
            <a:xfrm>
              <a:off x="0" y="2895600"/>
              <a:ext cx="2362200" cy="2362200"/>
            </a:xfrm>
            <a:prstGeom prst="ellipse">
              <a:avLst/>
            </a:prstGeom>
            <a:gradFill>
              <a:gsLst>
                <a:gs pos="0">
                  <a:srgbClr val="75CEEC">
                    <a:alpha val="5882"/>
                  </a:srgbClr>
                </a:gs>
                <a:gs pos="36000">
                  <a:srgbClr val="75CEEC">
                    <a:alpha val="5882"/>
                  </a:srgbClr>
                </a:gs>
                <a:gs pos="72000">
                  <a:srgbClr val="75CEEC">
                    <a:alpha val="0"/>
                  </a:srgbClr>
                </a:gs>
                <a:gs pos="100000">
                  <a:srgbClr val="75CEEC">
                    <a:alpha val="0"/>
                  </a:srgbClr>
                </a:gs>
              </a:gsLst>
              <a:path path="circle">
                <a:fillToRect b="50%" l="50%" r="50%" t="50%"/>
              </a:path>
              <a:tileRect/>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 name="Google Shape;13;p16"/>
            <p:cNvSpPr/>
            <p:nvPr/>
          </p:nvSpPr>
          <p:spPr>
            <a:xfrm rot="-589934">
              <a:off x="6359946" y="1790292"/>
              <a:ext cx="2377699" cy="317749"/>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4" name="Google Shape;14;p16"/>
            <p:cNvSpPr/>
            <p:nvPr/>
          </p:nvSpPr>
          <p:spPr>
            <a:xfrm>
              <a:off x="485023" y="1856450"/>
              <a:ext cx="8173956" cy="4535227"/>
            </a:xfrm>
            <a:custGeom>
              <a:rect b="b" l="l" r="r" t="t"/>
              <a:pathLst>
                <a:path extrusionOk="0" h="2752" w="496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5" name="Google Shape;15;p16"/>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6" name="Google Shape;16;p16"/>
          <p:cNvSpPr txBox="1"/>
          <p:nvPr>
            <p:ph type="title"/>
          </p:nvPr>
        </p:nvSpPr>
        <p:spPr>
          <a:xfrm>
            <a:off x="866440" y="695324"/>
            <a:ext cx="6343200" cy="5325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chemeClr val="lt2"/>
              </a:buClr>
              <a:buSzPts val="2400"/>
              <a:buFont typeface="Century Gothic"/>
              <a:buNone/>
              <a:defRPr b="0" i="0" sz="2400" u="none" cap="none" strike="noStrike">
                <a:solidFill>
                  <a:schemeClr val="l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2"/>
                </a:solidFill>
                <a:latin typeface="Arial"/>
                <a:ea typeface="Arial"/>
                <a:cs typeface="Arial"/>
                <a:sym typeface="Arial"/>
              </a:defRPr>
            </a:lvl9pPr>
          </a:lstStyle>
          <a:p/>
        </p:txBody>
      </p:sp>
      <p:sp>
        <p:nvSpPr>
          <p:cNvPr id="17" name="Google Shape;17;p16"/>
          <p:cNvSpPr txBox="1"/>
          <p:nvPr>
            <p:ph idx="1" type="body"/>
          </p:nvPr>
        </p:nvSpPr>
        <p:spPr>
          <a:xfrm>
            <a:off x="866441" y="1866900"/>
            <a:ext cx="6343200" cy="2648100"/>
          </a:xfrm>
          <a:prstGeom prst="rect">
            <a:avLst/>
          </a:prstGeom>
          <a:noFill/>
          <a:ln>
            <a:noFill/>
          </a:ln>
        </p:spPr>
        <p:txBody>
          <a:bodyPr anchorCtr="0" anchor="t" bIns="34275" lIns="68575" spcFirstLastPara="1" rIns="68575" wrap="square" tIns="34275">
            <a:normAutofit/>
          </a:bodyPr>
          <a:lstStyle>
            <a:lvl1pPr indent="-298450" lvl="0" marL="457200" marR="0" rtl="0" algn="l">
              <a:lnSpc>
                <a:spcPct val="100000"/>
              </a:lnSpc>
              <a:spcBef>
                <a:spcPts val="800"/>
              </a:spcBef>
              <a:spcAft>
                <a:spcPts val="0"/>
              </a:spcAft>
              <a:buClr>
                <a:schemeClr val="accent1"/>
              </a:buClr>
              <a:buSzPts val="1100"/>
              <a:buFont typeface="Noto Sans"/>
              <a:buChar char="►"/>
              <a:defRPr b="0" i="0" sz="1400" u="none" cap="none" strike="noStrike">
                <a:solidFill>
                  <a:srgbClr val="3F3F3F"/>
                </a:solidFill>
                <a:latin typeface="Century Gothic"/>
                <a:ea typeface="Century Gothic"/>
                <a:cs typeface="Century Gothic"/>
                <a:sym typeface="Century Gothic"/>
              </a:defRPr>
            </a:lvl1pPr>
            <a:lvl2pPr indent="-292100" lvl="1" marL="914400" marR="0" rtl="0" algn="l">
              <a:lnSpc>
                <a:spcPct val="100000"/>
              </a:lnSpc>
              <a:spcBef>
                <a:spcPts val="800"/>
              </a:spcBef>
              <a:spcAft>
                <a:spcPts val="0"/>
              </a:spcAft>
              <a:buClr>
                <a:schemeClr val="accent1"/>
              </a:buClr>
              <a:buSzPts val="1000"/>
              <a:buFont typeface="Noto Sans"/>
              <a:buChar char="►"/>
              <a:defRPr b="0" i="0" sz="1200" u="none" cap="none" strike="noStrike">
                <a:solidFill>
                  <a:srgbClr val="3F3F3F"/>
                </a:solidFill>
                <a:latin typeface="Century Gothic"/>
                <a:ea typeface="Century Gothic"/>
                <a:cs typeface="Century Gothic"/>
                <a:sym typeface="Century Gothic"/>
              </a:defRPr>
            </a:lvl2pPr>
            <a:lvl3pPr indent="-279400" lvl="2" marL="1371600" marR="0" rtl="0" algn="l">
              <a:lnSpc>
                <a:spcPct val="100000"/>
              </a:lnSpc>
              <a:spcBef>
                <a:spcPts val="800"/>
              </a:spcBef>
              <a:spcAft>
                <a:spcPts val="0"/>
              </a:spcAft>
              <a:buClr>
                <a:schemeClr val="accent1"/>
              </a:buClr>
              <a:buSzPts val="800"/>
              <a:buFont typeface="Noto Sans"/>
              <a:buChar char="►"/>
              <a:defRPr b="0" i="0" sz="1100" u="none" cap="none" strike="noStrike">
                <a:solidFill>
                  <a:srgbClr val="3F3F3F"/>
                </a:solidFill>
                <a:latin typeface="Century Gothic"/>
                <a:ea typeface="Century Gothic"/>
                <a:cs typeface="Century Gothic"/>
                <a:sym typeface="Century Gothic"/>
              </a:defRPr>
            </a:lvl3pPr>
            <a:lvl4pPr indent="-273050" lvl="3" marL="18288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4pPr>
            <a:lvl5pPr indent="-273050" lvl="4" marL="22860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5pPr>
            <a:lvl6pPr indent="-273050" lvl="5" marL="27432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6pPr>
            <a:lvl7pPr indent="-273050" lvl="6" marL="32004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7pPr>
            <a:lvl8pPr indent="-273050" lvl="7" marL="36576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8pPr>
            <a:lvl9pPr indent="-273050" lvl="8" marL="4114800" marR="0" rtl="0" algn="l">
              <a:lnSpc>
                <a:spcPct val="100000"/>
              </a:lnSpc>
              <a:spcBef>
                <a:spcPts val="800"/>
              </a:spcBef>
              <a:spcAft>
                <a:spcPts val="0"/>
              </a:spcAft>
              <a:buClr>
                <a:schemeClr val="accent1"/>
              </a:buClr>
              <a:buSzPts val="700"/>
              <a:buFont typeface="Noto San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18" name="Google Shape;18;p16"/>
          <p:cNvSpPr txBox="1"/>
          <p:nvPr>
            <p:ph idx="10" type="dt"/>
          </p:nvPr>
        </p:nvSpPr>
        <p:spPr>
          <a:xfrm>
            <a:off x="7539638" y="4774124"/>
            <a:ext cx="990600" cy="171600"/>
          </a:xfrm>
          <a:prstGeom prst="rect">
            <a:avLst/>
          </a:prstGeom>
          <a:noFill/>
          <a:ln>
            <a:noFill/>
          </a:ln>
        </p:spPr>
        <p:txBody>
          <a:bodyPr anchorCtr="0" anchor="b"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1" i="0" sz="700" u="none" cap="none" strike="noStrike">
                <a:solidFill>
                  <a:schemeClr val="accen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19" name="Google Shape;19;p16"/>
          <p:cNvSpPr txBox="1"/>
          <p:nvPr>
            <p:ph idx="11" type="ftr"/>
          </p:nvPr>
        </p:nvSpPr>
        <p:spPr>
          <a:xfrm>
            <a:off x="590843" y="4774124"/>
            <a:ext cx="3859800" cy="171600"/>
          </a:xfrm>
          <a:prstGeom prst="rect">
            <a:avLst/>
          </a:prstGeom>
          <a:noFill/>
          <a:ln>
            <a:noFill/>
          </a:ln>
        </p:spPr>
        <p:txBody>
          <a:bodyPr anchorCtr="0" anchor="b"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1" i="0" sz="700" u="none" cap="none" strike="noStrike">
                <a:solidFill>
                  <a:schemeClr val="accen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entury Gothic"/>
                <a:ea typeface="Century Gothic"/>
                <a:cs typeface="Century Gothic"/>
                <a:sym typeface="Century Gothic"/>
              </a:defRPr>
            </a:lvl9pPr>
          </a:lstStyle>
          <a:p/>
        </p:txBody>
      </p:sp>
      <p:sp>
        <p:nvSpPr>
          <p:cNvPr id="20" name="Google Shape;20;p16"/>
          <p:cNvSpPr/>
          <p:nvPr/>
        </p:nvSpPr>
        <p:spPr>
          <a:xfrm>
            <a:off x="7745644" y="0"/>
            <a:ext cx="685800" cy="8247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 name="Google Shape;21;p16"/>
          <p:cNvSpPr txBox="1"/>
          <p:nvPr>
            <p:ph idx="12" type="sldNum"/>
          </p:nvPr>
        </p:nvSpPr>
        <p:spPr>
          <a:xfrm>
            <a:off x="7678616" y="221798"/>
            <a:ext cx="791400" cy="575700"/>
          </a:xfrm>
          <a:prstGeom prst="rect">
            <a:avLst/>
          </a:prstGeom>
          <a:noFill/>
          <a:ln>
            <a:noFill/>
          </a:ln>
        </p:spPr>
        <p:txBody>
          <a:bodyPr anchorCtr="0" anchor="b" bIns="34275" lIns="68575" spcFirstLastPara="1" rIns="68575" wrap="square" tIns="34275">
            <a:noAutofit/>
          </a:bodyPr>
          <a:lstStyle>
            <a:lvl1pPr indent="0" lvl="0" marL="0" marR="0" rtl="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000000"/>
              </a:buClr>
              <a:buSzPts val="2100"/>
              <a:buFont typeface="Arial"/>
              <a:buNone/>
              <a:defRPr b="0" i="0" sz="21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90" name="Shape 190"/>
        <p:cNvGrpSpPr/>
        <p:nvPr/>
      </p:nvGrpSpPr>
      <p:grpSpPr>
        <a:xfrm>
          <a:off x="0" y="0"/>
          <a:ext cx="0" cy="0"/>
          <a:chOff x="0" y="0"/>
          <a:chExt cx="0" cy="0"/>
        </a:xfrm>
      </p:grpSpPr>
      <p:grpSp>
        <p:nvGrpSpPr>
          <p:cNvPr id="191" name="Google Shape;191;p21"/>
          <p:cNvGrpSpPr/>
          <p:nvPr/>
        </p:nvGrpSpPr>
        <p:grpSpPr>
          <a:xfrm>
            <a:off x="0" y="0"/>
            <a:ext cx="9144000" cy="5145599"/>
            <a:chOff x="0" y="0"/>
            <a:chExt cx="9144000" cy="6860799"/>
          </a:xfrm>
        </p:grpSpPr>
        <p:sp>
          <p:nvSpPr>
            <p:cNvPr id="192" name="Google Shape;192;p21"/>
            <p:cNvSpPr/>
            <p:nvPr/>
          </p:nvSpPr>
          <p:spPr>
            <a:xfrm>
              <a:off x="0" y="0"/>
              <a:ext cx="9118800" cy="6858000"/>
            </a:xfrm>
            <a:prstGeom prst="rect">
              <a:avLst/>
            </a:prstGeom>
            <a:blipFill rotWithShape="1">
              <a:blip r:embed="rId2">
                <a:alphaModFix/>
              </a:blip>
              <a:stretch>
                <a:fillRect b="0" l="-16697" r="-16987"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21"/>
            <p:cNvSpPr/>
            <p:nvPr/>
          </p:nvSpPr>
          <p:spPr>
            <a:xfrm>
              <a:off x="6299432" y="1676400"/>
              <a:ext cx="2819400" cy="2819400"/>
            </a:xfrm>
            <a:prstGeom prst="ellipse">
              <a:avLst/>
            </a:prstGeom>
            <a:gradFill>
              <a:gsLst>
                <a:gs pos="0">
                  <a:srgbClr val="75CEEC">
                    <a:alpha val="5098"/>
                  </a:srgbClr>
                </a:gs>
                <a:gs pos="36000">
                  <a:srgbClr val="75CEEC">
                    <a:alpha val="4313"/>
                  </a:srgbClr>
                </a:gs>
                <a:gs pos="69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21"/>
            <p:cNvSpPr/>
            <p:nvPr/>
          </p:nvSpPr>
          <p:spPr>
            <a:xfrm>
              <a:off x="0" y="2667000"/>
              <a:ext cx="4191000" cy="4191000"/>
            </a:xfrm>
            <a:prstGeom prst="ellipse">
              <a:avLst/>
            </a:prstGeom>
            <a:gradFill>
              <a:gsLst>
                <a:gs pos="0">
                  <a:srgbClr val="75CEEC">
                    <a:alpha val="9411"/>
                  </a:srgbClr>
                </a:gs>
                <a:gs pos="36000">
                  <a:srgbClr val="75CEEC">
                    <a:alpha val="8235"/>
                  </a:srgbClr>
                </a:gs>
                <a:gs pos="75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1"/>
            <p:cNvSpPr/>
            <p:nvPr/>
          </p:nvSpPr>
          <p:spPr>
            <a:xfrm>
              <a:off x="5689832" y="0"/>
              <a:ext cx="1600200" cy="1600200"/>
            </a:xfrm>
            <a:prstGeom prst="ellipse">
              <a:avLst/>
            </a:prstGeom>
            <a:gradFill>
              <a:gsLst>
                <a:gs pos="0">
                  <a:srgbClr val="F7F7F7">
                    <a:alpha val="12156"/>
                  </a:srgbClr>
                </a:gs>
                <a:gs pos="36000">
                  <a:srgbClr val="F7F7F7">
                    <a:alpha val="5098"/>
                  </a:srgbClr>
                </a:gs>
                <a:gs pos="73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21"/>
            <p:cNvSpPr/>
            <p:nvPr/>
          </p:nvSpPr>
          <p:spPr>
            <a:xfrm>
              <a:off x="6299432" y="5870199"/>
              <a:ext cx="990600" cy="990600"/>
            </a:xfrm>
            <a:prstGeom prst="ellipse">
              <a:avLst/>
            </a:prstGeom>
            <a:gradFill>
              <a:gsLst>
                <a:gs pos="0">
                  <a:srgbClr val="F7F7F7">
                    <a:alpha val="12156"/>
                  </a:srgbClr>
                </a:gs>
                <a:gs pos="36000">
                  <a:srgbClr val="F7F7F7">
                    <a:alpha val="5098"/>
                  </a:srgbClr>
                </a:gs>
                <a:gs pos="66000">
                  <a:srgbClr val="F7F7F7">
                    <a:alpha val="0"/>
                  </a:srgbClr>
                </a:gs>
                <a:gs pos="100000">
                  <a:srgbClr val="F7F7F7">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1"/>
            <p:cNvSpPr/>
            <p:nvPr/>
          </p:nvSpPr>
          <p:spPr>
            <a:xfrm>
              <a:off x="0" y="2895600"/>
              <a:ext cx="2362200" cy="2362200"/>
            </a:xfrm>
            <a:prstGeom prst="ellipse">
              <a:avLst/>
            </a:prstGeom>
            <a:gradFill>
              <a:gsLst>
                <a:gs pos="0">
                  <a:srgbClr val="75CEEC">
                    <a:alpha val="6274"/>
                  </a:srgbClr>
                </a:gs>
                <a:gs pos="36000">
                  <a:srgbClr val="75CEEC">
                    <a:alpha val="6274"/>
                  </a:srgbClr>
                </a:gs>
                <a:gs pos="72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1"/>
            <p:cNvSpPr/>
            <p:nvPr/>
          </p:nvSpPr>
          <p:spPr>
            <a:xfrm rot="-589934">
              <a:off x="6359946" y="1790292"/>
              <a:ext cx="2377699" cy="317749"/>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1"/>
            <p:cNvSpPr/>
            <p:nvPr/>
          </p:nvSpPr>
          <p:spPr>
            <a:xfrm>
              <a:off x="485023" y="1856450"/>
              <a:ext cx="8173956" cy="4535227"/>
            </a:xfrm>
            <a:custGeom>
              <a:rect b="b" l="l" r="r" t="t"/>
              <a:pathLst>
                <a:path extrusionOk="0" h="2752" w="496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200" name="Google Shape;200;p21"/>
            <p:cNvSpPr/>
            <p:nvPr/>
          </p:nvSpPr>
          <p:spPr>
            <a:xfrm>
              <a:off x="0" y="0"/>
              <a:ext cx="9144000" cy="6858000"/>
            </a:xfrm>
            <a:custGeom>
              <a:rect b="b" l="l" r="r" t="t"/>
              <a:pathLst>
                <a:path extrusionOk="0" h="4320" w="576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01" name="Google Shape;201;p21"/>
          <p:cNvSpPr txBox="1"/>
          <p:nvPr>
            <p:ph type="title"/>
          </p:nvPr>
        </p:nvSpPr>
        <p:spPr>
          <a:xfrm>
            <a:off x="866440" y="695324"/>
            <a:ext cx="6343200" cy="5325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2"/>
              </a:buClr>
              <a:buSzPts val="3200"/>
              <a:buFont typeface="Century Gothic"/>
              <a:buNone/>
              <a:defRPr b="0" i="0" sz="3200" u="none" cap="none" strike="noStrike">
                <a:solidFill>
                  <a:schemeClr val="l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02" name="Google Shape;202;p21"/>
          <p:cNvSpPr txBox="1"/>
          <p:nvPr>
            <p:ph idx="1" type="body"/>
          </p:nvPr>
        </p:nvSpPr>
        <p:spPr>
          <a:xfrm>
            <a:off x="866441" y="1866900"/>
            <a:ext cx="6343200" cy="2648100"/>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lnSpc>
                <a:spcPct val="100000"/>
              </a:lnSpc>
              <a:spcBef>
                <a:spcPts val="1000"/>
              </a:spcBef>
              <a:spcAft>
                <a:spcPts val="0"/>
              </a:spcAft>
              <a:buClr>
                <a:schemeClr val="accent1"/>
              </a:buClr>
              <a:buSzPts val="1280"/>
              <a:buFont typeface="Noto San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lnSpc>
                <a:spcPct val="100000"/>
              </a:lnSpc>
              <a:spcBef>
                <a:spcPts val="1000"/>
              </a:spcBef>
              <a:spcAft>
                <a:spcPts val="0"/>
              </a:spcAft>
              <a:buClr>
                <a:schemeClr val="accent1"/>
              </a:buClr>
              <a:buSzPts val="1120"/>
              <a:buFont typeface="Noto San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lnSpc>
                <a:spcPct val="100000"/>
              </a:lnSpc>
              <a:spcBef>
                <a:spcPts val="1000"/>
              </a:spcBef>
              <a:spcAft>
                <a:spcPts val="0"/>
              </a:spcAft>
              <a:buClr>
                <a:schemeClr val="accent1"/>
              </a:buClr>
              <a:buSzPts val="960"/>
              <a:buFont typeface="Noto San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203" name="Google Shape;203;p21"/>
          <p:cNvSpPr txBox="1"/>
          <p:nvPr>
            <p:ph idx="10" type="dt"/>
          </p:nvPr>
        </p:nvSpPr>
        <p:spPr>
          <a:xfrm>
            <a:off x="7539638" y="4774124"/>
            <a:ext cx="990600" cy="171600"/>
          </a:xfrm>
          <a:prstGeom prst="rect">
            <a:avLst/>
          </a:prstGeom>
          <a:noFill/>
          <a:ln>
            <a:noFill/>
          </a:ln>
        </p:spPr>
        <p:txBody>
          <a:bodyPr anchorCtr="0" anchor="b"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0" sz="900" u="none" cap="none" strike="noStrike">
                <a:solidFill>
                  <a:schemeClr val="accen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204" name="Google Shape;204;p21"/>
          <p:cNvSpPr txBox="1"/>
          <p:nvPr>
            <p:ph idx="11" type="ftr"/>
          </p:nvPr>
        </p:nvSpPr>
        <p:spPr>
          <a:xfrm>
            <a:off x="590843" y="4774124"/>
            <a:ext cx="3859800" cy="1716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900" u="none" cap="none" strike="noStrike">
                <a:solidFill>
                  <a:schemeClr val="accen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205" name="Google Shape;205;p21"/>
          <p:cNvSpPr/>
          <p:nvPr/>
        </p:nvSpPr>
        <p:spPr>
          <a:xfrm>
            <a:off x="7745644" y="0"/>
            <a:ext cx="685800" cy="8247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1"/>
          <p:cNvSpPr txBox="1"/>
          <p:nvPr>
            <p:ph idx="12" type="sldNum"/>
          </p:nvPr>
        </p:nvSpPr>
        <p:spPr>
          <a:xfrm>
            <a:off x="7678616" y="221798"/>
            <a:ext cx="791400" cy="57570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1pPr>
            <a:lvl2pPr indent="0" lvl="1"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2pPr>
            <a:lvl3pPr indent="0" lvl="2"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3pPr>
            <a:lvl4pPr indent="0" lvl="3"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4pPr>
            <a:lvl5pPr indent="0" lvl="4"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5pPr>
            <a:lvl6pPr indent="0" lvl="5"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6pPr>
            <a:lvl7pPr indent="0" lvl="6"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7pPr>
            <a:lvl8pPr indent="0" lvl="7"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8pPr>
            <a:lvl9pPr indent="0" lvl="8" marL="0" marR="0" rtl="0" algn="ctr">
              <a:lnSpc>
                <a:spcPct val="100000"/>
              </a:lnSpc>
              <a:spcBef>
                <a:spcPts val="0"/>
              </a:spcBef>
              <a:spcAft>
                <a:spcPts val="0"/>
              </a:spcAft>
              <a:buClr>
                <a:srgbClr val="000000"/>
              </a:buClr>
              <a:buSzPts val="2800"/>
              <a:buFont typeface="Arial"/>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youtube.com/watch?v=96Dz9DCLUm0" TargetMode="External"/><Relationship Id="rId4" Type="http://schemas.openxmlformats.org/officeDocument/2006/relationships/hyperlink" Target="https://www.youtube.com/watch?v=d7qYccObggc" TargetMode="External"/><Relationship Id="rId5" Type="http://schemas.openxmlformats.org/officeDocument/2006/relationships/hyperlink" Target="https://www.youtube.com/watch?v=MprkgCuCu80" TargetMode="External"/><Relationship Id="rId6" Type="http://schemas.openxmlformats.org/officeDocument/2006/relationships/hyperlink" Target="https://www.youtube.com/watch?v=I0ES3B1b14c" TargetMode="External"/><Relationship Id="rId7" Type="http://schemas.openxmlformats.org/officeDocument/2006/relationships/hyperlink" Target="https://www.youtube.com/watch?v=qLcvH2Yhpt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1"/>
          <p:cNvSpPr txBox="1"/>
          <p:nvPr/>
        </p:nvSpPr>
        <p:spPr>
          <a:xfrm>
            <a:off x="570595" y="2361905"/>
            <a:ext cx="7481100" cy="20883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lang="en-GB" sz="4400">
                <a:solidFill>
                  <a:srgbClr val="EBEBEB"/>
                </a:solidFill>
                <a:latin typeface="Century Gothic"/>
                <a:ea typeface="Century Gothic"/>
                <a:cs typeface="Century Gothic"/>
                <a:sym typeface="Century Gothic"/>
              </a:rPr>
              <a:t>What are </a:t>
            </a:r>
            <a:r>
              <a:rPr b="0" i="0" lang="en-GB" sz="4400" u="none" cap="none" strike="noStrike">
                <a:solidFill>
                  <a:srgbClr val="EBEBEB"/>
                </a:solidFill>
                <a:latin typeface="Century Gothic"/>
                <a:ea typeface="Century Gothic"/>
                <a:cs typeface="Century Gothic"/>
                <a:sym typeface="Century Gothic"/>
              </a:rPr>
              <a:t>Eating Disorders</a:t>
            </a:r>
            <a:endParaRPr/>
          </a:p>
          <a:p>
            <a:pPr indent="0" lvl="0" marL="0" marR="0" rtl="0" algn="l">
              <a:lnSpc>
                <a:spcPct val="100000"/>
              </a:lnSpc>
              <a:spcBef>
                <a:spcPts val="0"/>
              </a:spcBef>
              <a:spcAft>
                <a:spcPts val="0"/>
              </a:spcAft>
              <a:buClr>
                <a:srgbClr val="000000"/>
              </a:buClr>
              <a:buSzPts val="4400"/>
              <a:buFont typeface="Arial"/>
              <a:buNone/>
            </a:pPr>
            <a:r>
              <a:t/>
            </a:r>
            <a:endParaRPr b="0" i="0" sz="4400" u="none" cap="none" strike="noStrike">
              <a:solidFill>
                <a:srgbClr val="EBEBEB"/>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rgbClr val="EBEBEB"/>
                </a:solidFill>
                <a:latin typeface="Century Gothic"/>
                <a:ea typeface="Century Gothic"/>
                <a:cs typeface="Century Gothic"/>
                <a:sym typeface="Century Gothic"/>
              </a:rPr>
              <a:t>Eating Disorders 1</a:t>
            </a:r>
            <a:br>
              <a:rPr b="0" i="0" lang="en-GB" sz="4400" u="none" cap="none" strike="noStrike">
                <a:solidFill>
                  <a:srgbClr val="EBEBEB"/>
                </a:solidFill>
                <a:latin typeface="Century Gothic"/>
                <a:ea typeface="Century Gothic"/>
                <a:cs typeface="Century Gothic"/>
                <a:sym typeface="Century Gothic"/>
              </a:rPr>
            </a:br>
            <a:br>
              <a:rPr b="0" i="0" lang="en-GB" sz="1200" u="none" cap="none" strike="noStrike">
                <a:solidFill>
                  <a:srgbClr val="65D6A0"/>
                </a:solidFill>
                <a:latin typeface="Century Gothic"/>
                <a:ea typeface="Century Gothic"/>
                <a:cs typeface="Century Gothic"/>
                <a:sym typeface="Century Gothic"/>
              </a:rPr>
            </a:br>
            <a:r>
              <a:rPr b="0" i="0" lang="en-GB" sz="1200" u="none" cap="none" strike="noStrike">
                <a:solidFill>
                  <a:srgbClr val="65D6A0"/>
                </a:solidFill>
                <a:latin typeface="Century Gothic"/>
                <a:ea typeface="Century Gothic"/>
                <a:cs typeface="Century Gothic"/>
                <a:sym typeface="Century Gothic"/>
              </a:rPr>
              <a:t>												</a:t>
            </a:r>
            <a:br>
              <a:rPr b="0" i="0" lang="en-GB" sz="1200" u="none" cap="none" strike="noStrike">
                <a:solidFill>
                  <a:srgbClr val="65D6A0"/>
                </a:solidFill>
                <a:latin typeface="Century Gothic"/>
                <a:ea typeface="Century Gothic"/>
                <a:cs typeface="Century Gothic"/>
                <a:sym typeface="Century Gothic"/>
              </a:rPr>
            </a:br>
            <a:endParaRPr b="0" i="0" sz="1200" u="none" cap="none" strike="noStrike">
              <a:solidFill>
                <a:srgbClr val="65D6A0"/>
              </a:solidFill>
              <a:latin typeface="Century Gothic"/>
              <a:ea typeface="Century Gothic"/>
              <a:cs typeface="Century Gothic"/>
              <a:sym typeface="Century Gothic"/>
            </a:endParaRPr>
          </a:p>
        </p:txBody>
      </p:sp>
      <p:pic>
        <p:nvPicPr>
          <p:cNvPr id="423" name="Google Shape;423;p1"/>
          <p:cNvPicPr preferRelativeResize="0"/>
          <p:nvPr/>
        </p:nvPicPr>
        <p:blipFill rotWithShape="1">
          <a:blip r:embed="rId3">
            <a:alphaModFix/>
          </a:blip>
          <a:srcRect b="0" l="0" r="0" t="0"/>
          <a:stretch/>
        </p:blipFill>
        <p:spPr>
          <a:xfrm>
            <a:off x="6755516" y="3700800"/>
            <a:ext cx="1747158" cy="914400"/>
          </a:xfrm>
          <a:prstGeom prst="rect">
            <a:avLst/>
          </a:prstGeom>
          <a:noFill/>
          <a:ln>
            <a:noFill/>
          </a:ln>
        </p:spPr>
      </p:pic>
      <p:sp>
        <p:nvSpPr>
          <p:cNvPr id="424" name="Google Shape;424;p1"/>
          <p:cNvSpPr txBox="1"/>
          <p:nvPr/>
        </p:nvSpPr>
        <p:spPr>
          <a:xfrm>
            <a:off x="748825" y="603400"/>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u="sng">
                <a:solidFill>
                  <a:schemeClr val="dk1"/>
                </a:solidFill>
                <a:latin typeface="Century Gothic"/>
                <a:ea typeface="Century Gothic"/>
                <a:cs typeface="Century Gothic"/>
                <a:sym typeface="Century Gothic"/>
              </a:rPr>
              <a:t>KS3</a:t>
            </a:r>
            <a:endParaRPr sz="11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10"/>
          <p:cNvSpPr/>
          <p:nvPr/>
        </p:nvSpPr>
        <p:spPr>
          <a:xfrm>
            <a:off x="0" y="0"/>
            <a:ext cx="9144000" cy="51435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10"/>
          <p:cNvSpPr/>
          <p:nvPr/>
        </p:nvSpPr>
        <p:spPr>
          <a:xfrm>
            <a:off x="0" y="2000250"/>
            <a:ext cx="3143400" cy="3143400"/>
          </a:xfrm>
          <a:prstGeom prst="ellipse">
            <a:avLst/>
          </a:prstGeom>
          <a:gradFill>
            <a:gsLst>
              <a:gs pos="0">
                <a:srgbClr val="75CEEC">
                  <a:alpha val="9411"/>
                </a:srgbClr>
              </a:gs>
              <a:gs pos="36000">
                <a:srgbClr val="75CEEC">
                  <a:alpha val="8235"/>
                </a:srgbClr>
              </a:gs>
              <a:gs pos="75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10"/>
          <p:cNvSpPr/>
          <p:nvPr/>
        </p:nvSpPr>
        <p:spPr>
          <a:xfrm>
            <a:off x="0" y="2171700"/>
            <a:ext cx="1771800" cy="1771800"/>
          </a:xfrm>
          <a:prstGeom prst="ellipse">
            <a:avLst/>
          </a:prstGeom>
          <a:gradFill>
            <a:gsLst>
              <a:gs pos="0">
                <a:srgbClr val="75CEEC">
                  <a:alpha val="6274"/>
                </a:srgbClr>
              </a:gs>
              <a:gs pos="36000">
                <a:srgbClr val="75CEEC">
                  <a:alpha val="6274"/>
                </a:srgbClr>
              </a:gs>
              <a:gs pos="72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10"/>
          <p:cNvSpPr/>
          <p:nvPr/>
        </p:nvSpPr>
        <p:spPr>
          <a:xfrm rot="-5769386">
            <a:off x="2352240" y="1369792"/>
            <a:ext cx="2480807" cy="330222"/>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10"/>
          <p:cNvSpPr/>
          <p:nvPr/>
        </p:nvSpPr>
        <p:spPr>
          <a:xfrm>
            <a:off x="4285059" y="301624"/>
            <a:ext cx="4541400" cy="4540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10"/>
          <p:cNvSpPr/>
          <p:nvPr/>
        </p:nvSpPr>
        <p:spPr>
          <a:xfrm rot="-5400000">
            <a:off x="1672035" y="2101292"/>
            <a:ext cx="4540250" cy="940920"/>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40" name="Google Shape;540;p10"/>
          <p:cNvSpPr/>
          <p:nvPr/>
        </p:nvSpPr>
        <p:spPr>
          <a:xfrm>
            <a:off x="0" y="1190"/>
            <a:ext cx="9143999" cy="5142309"/>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sp>
        <p:nvSpPr>
          <p:cNvPr id="541" name="Google Shape;541;p10"/>
          <p:cNvSpPr txBox="1"/>
          <p:nvPr>
            <p:ph type="title"/>
          </p:nvPr>
        </p:nvSpPr>
        <p:spPr>
          <a:xfrm>
            <a:off x="866216" y="730250"/>
            <a:ext cx="2206800" cy="3625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EBEBEB"/>
              </a:buClr>
              <a:buSzPts val="3200"/>
              <a:buFont typeface="Century Gothic"/>
              <a:buNone/>
            </a:pPr>
            <a:r>
              <a:rPr lang="en-GB">
                <a:solidFill>
                  <a:srgbClr val="EBEBEB"/>
                </a:solidFill>
              </a:rPr>
              <a:t>Types of Eating Disorders</a:t>
            </a:r>
            <a:endParaRPr/>
          </a:p>
        </p:txBody>
      </p:sp>
      <p:sp>
        <p:nvSpPr>
          <p:cNvPr id="542" name="Google Shape;542;p10"/>
          <p:cNvSpPr/>
          <p:nvPr/>
        </p:nvSpPr>
        <p:spPr>
          <a:xfrm>
            <a:off x="7828359" y="0"/>
            <a:ext cx="514500" cy="8574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10"/>
          <p:cNvSpPr txBox="1"/>
          <p:nvPr>
            <p:ph idx="11" type="ftr"/>
          </p:nvPr>
        </p:nvSpPr>
        <p:spPr>
          <a:xfrm>
            <a:off x="396268" y="4793879"/>
            <a:ext cx="2894700" cy="22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400"/>
              <a:buNone/>
            </a:pPr>
            <a:r>
              <a:rPr lang="en-GB"/>
              <a:t>Registered Charity Number: 1156578</a:t>
            </a:r>
            <a:endParaRPr/>
          </a:p>
        </p:txBody>
      </p:sp>
      <p:grpSp>
        <p:nvGrpSpPr>
          <p:cNvPr id="544" name="Google Shape;544;p10"/>
          <p:cNvGrpSpPr/>
          <p:nvPr/>
        </p:nvGrpSpPr>
        <p:grpSpPr>
          <a:xfrm>
            <a:off x="3895725" y="607691"/>
            <a:ext cx="4793456" cy="3931677"/>
            <a:chOff x="0" y="2217"/>
            <a:chExt cx="4793456" cy="5242236"/>
          </a:xfrm>
        </p:grpSpPr>
        <p:sp>
          <p:nvSpPr>
            <p:cNvPr id="545" name="Google Shape;545;p10"/>
            <p:cNvSpPr/>
            <p:nvPr/>
          </p:nvSpPr>
          <p:spPr>
            <a:xfrm>
              <a:off x="0" y="3166653"/>
              <a:ext cx="4793400" cy="2077800"/>
            </a:xfrm>
            <a:prstGeom prst="rect">
              <a:avLst/>
            </a:prstGeom>
            <a:solidFill>
              <a:srgbClr val="E5C131"/>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10"/>
            <p:cNvSpPr txBox="1"/>
            <p:nvPr/>
          </p:nvSpPr>
          <p:spPr>
            <a:xfrm>
              <a:off x="0" y="3166653"/>
              <a:ext cx="4793400" cy="2077800"/>
            </a:xfrm>
            <a:prstGeom prst="rect">
              <a:avLst/>
            </a:prstGeom>
            <a:noFill/>
            <a:ln>
              <a:noFill/>
            </a:ln>
          </p:spPr>
          <p:txBody>
            <a:bodyPr anchorCtr="0" anchor="ctr" bIns="184900" lIns="184900" spcFirstLastPara="1" rIns="184900" wrap="square" tIns="184900">
              <a:noAutofit/>
            </a:bodyPr>
            <a:lstStyle/>
            <a:p>
              <a:pPr indent="-393700" lvl="0" marL="457200" marR="0" rtl="0" algn="l">
                <a:lnSpc>
                  <a:spcPct val="90000"/>
                </a:lnSpc>
                <a:spcBef>
                  <a:spcPts val="0"/>
                </a:spcBef>
                <a:spcAft>
                  <a:spcPts val="0"/>
                </a:spcAft>
                <a:buClr>
                  <a:schemeClr val="lt1"/>
                </a:buClr>
                <a:buSzPts val="2600"/>
                <a:buFont typeface="Century Gothic"/>
                <a:buChar char="●"/>
              </a:pPr>
              <a:r>
                <a:rPr b="0" i="0" lang="en-GB" sz="2600" u="none" cap="none" strike="noStrike">
                  <a:solidFill>
                    <a:schemeClr val="lt1"/>
                  </a:solidFill>
                  <a:latin typeface="Century Gothic"/>
                  <a:ea typeface="Century Gothic"/>
                  <a:cs typeface="Century Gothic"/>
                  <a:sym typeface="Century Gothic"/>
                </a:rPr>
                <a:t>Binge</a:t>
              </a:r>
              <a:endParaRPr b="0" i="0" sz="2600" u="none" cap="none" strike="noStrike">
                <a:solidFill>
                  <a:schemeClr val="lt1"/>
                </a:solidFill>
                <a:latin typeface="Century Gothic"/>
                <a:ea typeface="Century Gothic"/>
                <a:cs typeface="Century Gothic"/>
                <a:sym typeface="Century Gothic"/>
              </a:endParaRPr>
            </a:p>
            <a:p>
              <a:pPr indent="-393700" lvl="0" marL="457200" marR="0" rtl="0" algn="l">
                <a:lnSpc>
                  <a:spcPct val="90000"/>
                </a:lnSpc>
                <a:spcBef>
                  <a:spcPts val="0"/>
                </a:spcBef>
                <a:spcAft>
                  <a:spcPts val="0"/>
                </a:spcAft>
                <a:buClr>
                  <a:schemeClr val="lt1"/>
                </a:buClr>
                <a:buSzPts val="2600"/>
                <a:buFont typeface="Century Gothic"/>
                <a:buChar char="●"/>
              </a:pPr>
              <a:r>
                <a:rPr b="0" i="0" lang="en-GB" sz="2600" u="none" cap="none" strike="noStrike">
                  <a:solidFill>
                    <a:schemeClr val="lt1"/>
                  </a:solidFill>
                  <a:latin typeface="Century Gothic"/>
                  <a:ea typeface="Century Gothic"/>
                  <a:cs typeface="Century Gothic"/>
                  <a:sym typeface="Century Gothic"/>
                </a:rPr>
                <a:t>Compensating</a:t>
              </a:r>
              <a:endParaRPr b="0" i="0" sz="2600" u="none" cap="none" strike="noStrike">
                <a:solidFill>
                  <a:schemeClr val="lt1"/>
                </a:solidFill>
                <a:latin typeface="Century Gothic"/>
                <a:ea typeface="Century Gothic"/>
                <a:cs typeface="Century Gothic"/>
                <a:sym typeface="Century Gothic"/>
              </a:endParaRPr>
            </a:p>
            <a:p>
              <a:pPr indent="-393700" lvl="0" marL="457200" marR="0" rtl="0" algn="l">
                <a:lnSpc>
                  <a:spcPct val="90000"/>
                </a:lnSpc>
                <a:spcBef>
                  <a:spcPts val="0"/>
                </a:spcBef>
                <a:spcAft>
                  <a:spcPts val="0"/>
                </a:spcAft>
                <a:buClr>
                  <a:schemeClr val="lt1"/>
                </a:buClr>
                <a:buSzPts val="2600"/>
                <a:buFont typeface="Century Gothic"/>
                <a:buChar char="●"/>
              </a:pPr>
              <a:r>
                <a:rPr b="0" i="0" lang="en-GB" sz="2600" u="none" cap="none" strike="noStrike">
                  <a:solidFill>
                    <a:schemeClr val="lt1"/>
                  </a:solidFill>
                  <a:latin typeface="Century Gothic"/>
                  <a:ea typeface="Century Gothic"/>
                  <a:cs typeface="Century Gothic"/>
                  <a:sym typeface="Century Gothic"/>
                </a:rPr>
                <a:t>1p/w for at least 3m</a:t>
              </a:r>
              <a:endParaRPr b="0" i="0" sz="2600" u="none" cap="none" strike="noStrike">
                <a:solidFill>
                  <a:schemeClr val="lt1"/>
                </a:solidFill>
                <a:latin typeface="Century Gothic"/>
                <a:ea typeface="Century Gothic"/>
                <a:cs typeface="Century Gothic"/>
                <a:sym typeface="Century Gothic"/>
              </a:endParaRPr>
            </a:p>
            <a:p>
              <a:pPr indent="-393700" lvl="0" marL="457200" marR="0" rtl="0" algn="l">
                <a:lnSpc>
                  <a:spcPct val="90000"/>
                </a:lnSpc>
                <a:spcBef>
                  <a:spcPts val="0"/>
                </a:spcBef>
                <a:spcAft>
                  <a:spcPts val="0"/>
                </a:spcAft>
                <a:buClr>
                  <a:schemeClr val="lt1"/>
                </a:buClr>
                <a:buSzPts val="2600"/>
                <a:buFont typeface="Century Gothic"/>
                <a:buChar char="●"/>
              </a:pPr>
              <a:r>
                <a:rPr b="0" i="0" lang="en-GB" sz="2600" u="none" cap="none" strike="noStrike">
                  <a:solidFill>
                    <a:schemeClr val="lt1"/>
                  </a:solidFill>
                  <a:latin typeface="Century Gothic"/>
                  <a:ea typeface="Century Gothic"/>
                  <a:cs typeface="Century Gothic"/>
                  <a:sym typeface="Century Gothic"/>
                </a:rPr>
                <a:t>Healthy weight</a:t>
              </a:r>
              <a:endParaRPr b="0" i="0" sz="2600" u="none" cap="none" strike="noStrike">
                <a:solidFill>
                  <a:schemeClr val="lt1"/>
                </a:solidFill>
                <a:latin typeface="Century Gothic"/>
                <a:ea typeface="Century Gothic"/>
                <a:cs typeface="Century Gothic"/>
                <a:sym typeface="Century Gothic"/>
              </a:endParaRPr>
            </a:p>
          </p:txBody>
        </p:sp>
        <p:sp>
          <p:nvSpPr>
            <p:cNvPr id="547" name="Google Shape;547;p10"/>
            <p:cNvSpPr/>
            <p:nvPr/>
          </p:nvSpPr>
          <p:spPr>
            <a:xfrm rot="10800000">
              <a:off x="56" y="2217"/>
              <a:ext cx="4793400" cy="3195600"/>
            </a:xfrm>
            <a:prstGeom prst="upArrowCallout">
              <a:avLst>
                <a:gd fmla="val 25000" name="adj1"/>
                <a:gd fmla="val 25000" name="adj2"/>
                <a:gd fmla="val 25000" name="adj3"/>
                <a:gd fmla="val 64977" name="adj4"/>
              </a:avLst>
            </a:prstGeom>
            <a:solidFill>
              <a:srgbClr val="EE7822"/>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10"/>
            <p:cNvSpPr txBox="1"/>
            <p:nvPr/>
          </p:nvSpPr>
          <p:spPr>
            <a:xfrm>
              <a:off x="0" y="2365"/>
              <a:ext cx="4793400" cy="1121700"/>
            </a:xfrm>
            <a:prstGeom prst="rect">
              <a:avLst/>
            </a:prstGeom>
            <a:noFill/>
            <a:ln>
              <a:noFill/>
            </a:ln>
          </p:spPr>
          <p:txBody>
            <a:bodyPr anchorCtr="0" anchor="ctr" bIns="184900" lIns="184900" spcFirstLastPara="1" rIns="184900" wrap="square" tIns="184900">
              <a:noAutofit/>
            </a:bodyPr>
            <a:lstStyle/>
            <a:p>
              <a:pPr indent="0" lvl="0" marL="0" marR="0" rtl="0" algn="ctr">
                <a:lnSpc>
                  <a:spcPct val="90000"/>
                </a:lnSpc>
                <a:spcBef>
                  <a:spcPts val="0"/>
                </a:spcBef>
                <a:spcAft>
                  <a:spcPts val="0"/>
                </a:spcAft>
                <a:buClr>
                  <a:schemeClr val="lt1"/>
                </a:buClr>
                <a:buSzPts val="2600"/>
                <a:buFont typeface="Century Gothic"/>
                <a:buNone/>
              </a:pPr>
              <a:r>
                <a:rPr b="0" i="0" lang="en-GB" sz="2600" u="none" cap="none" strike="noStrike">
                  <a:solidFill>
                    <a:schemeClr val="lt1"/>
                  </a:solidFill>
                  <a:latin typeface="Century Gothic"/>
                  <a:ea typeface="Century Gothic"/>
                  <a:cs typeface="Century Gothic"/>
                  <a:sym typeface="Century Gothic"/>
                </a:rPr>
                <a:t>There are three main types of eating disorders:</a:t>
              </a:r>
              <a:endParaRPr b="0" i="0" sz="2600" u="none" cap="none" strike="noStrike">
                <a:solidFill>
                  <a:schemeClr val="lt1"/>
                </a:solidFill>
                <a:latin typeface="Century Gothic"/>
                <a:ea typeface="Century Gothic"/>
                <a:cs typeface="Century Gothic"/>
                <a:sym typeface="Century Gothic"/>
              </a:endParaRPr>
            </a:p>
          </p:txBody>
        </p:sp>
        <p:sp>
          <p:nvSpPr>
            <p:cNvPr id="549" name="Google Shape;549;p10"/>
            <p:cNvSpPr/>
            <p:nvPr/>
          </p:nvSpPr>
          <p:spPr>
            <a:xfrm>
              <a:off x="2340" y="1123969"/>
              <a:ext cx="1596300" cy="955500"/>
            </a:xfrm>
            <a:prstGeom prst="rect">
              <a:avLst/>
            </a:prstGeom>
            <a:solidFill>
              <a:srgbClr val="F5E9CC">
                <a:alpha val="88627"/>
              </a:srgbClr>
            </a:solidFill>
            <a:ln cap="rnd" cmpd="sng" w="19050">
              <a:solidFill>
                <a:srgbClr val="F5E9CC">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10"/>
            <p:cNvSpPr txBox="1"/>
            <p:nvPr/>
          </p:nvSpPr>
          <p:spPr>
            <a:xfrm>
              <a:off x="2340" y="1123969"/>
              <a:ext cx="1596300" cy="955500"/>
            </a:xfrm>
            <a:prstGeom prst="rect">
              <a:avLst/>
            </a:prstGeom>
            <a:noFill/>
            <a:ln>
              <a:noFill/>
            </a:ln>
          </p:spPr>
          <p:txBody>
            <a:bodyPr anchorCtr="0" anchor="ctr" bIns="53325" lIns="298700" spcFirstLastPara="1" rIns="298700" wrap="square" tIns="53325">
              <a:noAutofit/>
            </a:bodyPr>
            <a:lstStyle/>
            <a:p>
              <a:pPr indent="0" lvl="0" marL="0" marR="0" rtl="0" algn="ctr">
                <a:lnSpc>
                  <a:spcPct val="90000"/>
                </a:lnSpc>
                <a:spcBef>
                  <a:spcPts val="0"/>
                </a:spcBef>
                <a:spcAft>
                  <a:spcPts val="0"/>
                </a:spcAft>
                <a:buClr>
                  <a:schemeClr val="dk1"/>
                </a:buClr>
                <a:buSzPts val="4200"/>
                <a:buFont typeface="Century Gothic"/>
                <a:buNone/>
              </a:pPr>
              <a:r>
                <a:rPr b="0" i="0" lang="en-GB" sz="4200" u="none" cap="none" strike="noStrike">
                  <a:solidFill>
                    <a:srgbClr val="E5C131"/>
                  </a:solidFill>
                  <a:latin typeface="Century Gothic"/>
                  <a:ea typeface="Century Gothic"/>
                  <a:cs typeface="Century Gothic"/>
                  <a:sym typeface="Century Gothic"/>
                </a:rPr>
                <a:t>AN</a:t>
              </a:r>
              <a:endParaRPr b="0" i="0" sz="4200" u="none" cap="none" strike="noStrike">
                <a:solidFill>
                  <a:srgbClr val="E5C131"/>
                </a:solidFill>
                <a:latin typeface="Century Gothic"/>
                <a:ea typeface="Century Gothic"/>
                <a:cs typeface="Century Gothic"/>
                <a:sym typeface="Century Gothic"/>
              </a:endParaRPr>
            </a:p>
          </p:txBody>
        </p:sp>
        <p:sp>
          <p:nvSpPr>
            <p:cNvPr id="551" name="Google Shape;551;p10"/>
            <p:cNvSpPr/>
            <p:nvPr/>
          </p:nvSpPr>
          <p:spPr>
            <a:xfrm>
              <a:off x="1598598" y="1123969"/>
              <a:ext cx="1596300" cy="955500"/>
            </a:xfrm>
            <a:prstGeom prst="rect">
              <a:avLst/>
            </a:prstGeom>
            <a:solidFill>
              <a:srgbClr val="F6DECB">
                <a:alpha val="88627"/>
              </a:srgbClr>
            </a:solidFill>
            <a:ln cap="rnd" cmpd="sng" w="19050">
              <a:solidFill>
                <a:srgbClr val="F6DECB">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10"/>
            <p:cNvSpPr txBox="1"/>
            <p:nvPr/>
          </p:nvSpPr>
          <p:spPr>
            <a:xfrm>
              <a:off x="1598598" y="1123969"/>
              <a:ext cx="1596300" cy="955500"/>
            </a:xfrm>
            <a:prstGeom prst="rect">
              <a:avLst/>
            </a:prstGeom>
            <a:noFill/>
            <a:ln>
              <a:noFill/>
            </a:ln>
          </p:spPr>
          <p:txBody>
            <a:bodyPr anchorCtr="0" anchor="ctr" bIns="53325" lIns="298700" spcFirstLastPara="1" rIns="298700" wrap="square" tIns="53325">
              <a:noAutofit/>
            </a:bodyPr>
            <a:lstStyle/>
            <a:p>
              <a:pPr indent="0" lvl="0" marL="0" marR="0" rtl="0" algn="ctr">
                <a:lnSpc>
                  <a:spcPct val="90000"/>
                </a:lnSpc>
                <a:spcBef>
                  <a:spcPts val="0"/>
                </a:spcBef>
                <a:spcAft>
                  <a:spcPts val="0"/>
                </a:spcAft>
                <a:buClr>
                  <a:schemeClr val="dk1"/>
                </a:buClr>
                <a:buSzPts val="4200"/>
                <a:buFont typeface="Century Gothic"/>
                <a:buNone/>
              </a:pPr>
              <a:r>
                <a:rPr b="0" i="0" lang="en-GB" sz="4200" u="none" cap="none" strike="noStrike">
                  <a:solidFill>
                    <a:schemeClr val="dk1"/>
                  </a:solidFill>
                  <a:latin typeface="Century Gothic"/>
                  <a:ea typeface="Century Gothic"/>
                  <a:cs typeface="Century Gothic"/>
                  <a:sym typeface="Century Gothic"/>
                </a:rPr>
                <a:t>BN</a:t>
              </a:r>
              <a:endParaRPr b="0" i="0" sz="4200" u="none" cap="none" strike="noStrike">
                <a:solidFill>
                  <a:schemeClr val="dk1"/>
                </a:solidFill>
                <a:latin typeface="Century Gothic"/>
                <a:ea typeface="Century Gothic"/>
                <a:cs typeface="Century Gothic"/>
                <a:sym typeface="Century Gothic"/>
              </a:endParaRPr>
            </a:p>
          </p:txBody>
        </p:sp>
        <p:sp>
          <p:nvSpPr>
            <p:cNvPr id="553" name="Google Shape;553;p10"/>
            <p:cNvSpPr/>
            <p:nvPr/>
          </p:nvSpPr>
          <p:spPr>
            <a:xfrm>
              <a:off x="3194857" y="1123969"/>
              <a:ext cx="1596300" cy="955500"/>
            </a:xfrm>
            <a:prstGeom prst="rect">
              <a:avLst/>
            </a:prstGeom>
            <a:solidFill>
              <a:srgbClr val="F8D5CA">
                <a:alpha val="88627"/>
              </a:srgbClr>
            </a:solidFill>
            <a:ln cap="rnd" cmpd="sng" w="19050">
              <a:solidFill>
                <a:srgbClr val="F8D5CA">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10"/>
            <p:cNvSpPr txBox="1"/>
            <p:nvPr/>
          </p:nvSpPr>
          <p:spPr>
            <a:xfrm>
              <a:off x="3194857" y="1123969"/>
              <a:ext cx="1596300" cy="955500"/>
            </a:xfrm>
            <a:prstGeom prst="rect">
              <a:avLst/>
            </a:prstGeom>
            <a:noFill/>
            <a:ln>
              <a:noFill/>
            </a:ln>
          </p:spPr>
          <p:txBody>
            <a:bodyPr anchorCtr="0" anchor="ctr" bIns="53325" lIns="298700" spcFirstLastPara="1" rIns="298700" wrap="square" tIns="53325">
              <a:noAutofit/>
            </a:bodyPr>
            <a:lstStyle/>
            <a:p>
              <a:pPr indent="0" lvl="0" marL="0" marR="0" rtl="0" algn="ctr">
                <a:lnSpc>
                  <a:spcPct val="90000"/>
                </a:lnSpc>
                <a:spcBef>
                  <a:spcPts val="0"/>
                </a:spcBef>
                <a:spcAft>
                  <a:spcPts val="0"/>
                </a:spcAft>
                <a:buClr>
                  <a:schemeClr val="dk1"/>
                </a:buClr>
                <a:buSzPts val="4200"/>
                <a:buFont typeface="Century Gothic"/>
                <a:buNone/>
              </a:pPr>
              <a:r>
                <a:t/>
              </a:r>
              <a:endParaRPr b="0" i="0" sz="4200" u="none" cap="none" strike="noStrike">
                <a:solidFill>
                  <a:schemeClr val="dk1"/>
                </a:solidFill>
                <a:latin typeface="Century Gothic"/>
                <a:ea typeface="Century Gothic"/>
                <a:cs typeface="Century Gothic"/>
                <a:sym typeface="Century Gothic"/>
              </a:endParaRPr>
            </a:p>
          </p:txBody>
        </p:sp>
      </p:grpSp>
      <p:sp>
        <p:nvSpPr>
          <p:cNvPr id="555" name="Google Shape;555;p10"/>
          <p:cNvSpPr txBox="1"/>
          <p:nvPr/>
        </p:nvSpPr>
        <p:spPr>
          <a:xfrm>
            <a:off x="3922125" y="4644638"/>
            <a:ext cx="52755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entury Gothic"/>
                <a:ea typeface="Century Gothic"/>
                <a:cs typeface="Century Gothic"/>
                <a:sym typeface="Century Gothic"/>
              </a:rPr>
              <a:t>Any Age, Gender, Background</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11"/>
          <p:cNvSpPr/>
          <p:nvPr/>
        </p:nvSpPr>
        <p:spPr>
          <a:xfrm>
            <a:off x="0" y="0"/>
            <a:ext cx="9144000" cy="51435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11"/>
          <p:cNvSpPr/>
          <p:nvPr/>
        </p:nvSpPr>
        <p:spPr>
          <a:xfrm>
            <a:off x="0" y="2000250"/>
            <a:ext cx="3143400" cy="3143400"/>
          </a:xfrm>
          <a:prstGeom prst="ellipse">
            <a:avLst/>
          </a:prstGeom>
          <a:gradFill>
            <a:gsLst>
              <a:gs pos="0">
                <a:srgbClr val="75CEEC">
                  <a:alpha val="9411"/>
                </a:srgbClr>
              </a:gs>
              <a:gs pos="36000">
                <a:srgbClr val="75CEEC">
                  <a:alpha val="8235"/>
                </a:srgbClr>
              </a:gs>
              <a:gs pos="75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11"/>
          <p:cNvSpPr/>
          <p:nvPr/>
        </p:nvSpPr>
        <p:spPr>
          <a:xfrm>
            <a:off x="0" y="2171700"/>
            <a:ext cx="1771800" cy="1771800"/>
          </a:xfrm>
          <a:prstGeom prst="ellipse">
            <a:avLst/>
          </a:prstGeom>
          <a:gradFill>
            <a:gsLst>
              <a:gs pos="0">
                <a:srgbClr val="75CEEC">
                  <a:alpha val="6274"/>
                </a:srgbClr>
              </a:gs>
              <a:gs pos="36000">
                <a:srgbClr val="75CEEC">
                  <a:alpha val="6274"/>
                </a:srgbClr>
              </a:gs>
              <a:gs pos="72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11"/>
          <p:cNvSpPr/>
          <p:nvPr/>
        </p:nvSpPr>
        <p:spPr>
          <a:xfrm rot="-5769386">
            <a:off x="2352240" y="1369792"/>
            <a:ext cx="2480807" cy="330222"/>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11"/>
          <p:cNvSpPr/>
          <p:nvPr/>
        </p:nvSpPr>
        <p:spPr>
          <a:xfrm>
            <a:off x="4285059" y="301624"/>
            <a:ext cx="4541400" cy="4540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11"/>
          <p:cNvSpPr/>
          <p:nvPr/>
        </p:nvSpPr>
        <p:spPr>
          <a:xfrm rot="-5400000">
            <a:off x="1672035" y="2101292"/>
            <a:ext cx="4540250" cy="940920"/>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67" name="Google Shape;567;p11"/>
          <p:cNvSpPr/>
          <p:nvPr/>
        </p:nvSpPr>
        <p:spPr>
          <a:xfrm>
            <a:off x="0" y="1190"/>
            <a:ext cx="9143999" cy="5142309"/>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sp>
        <p:nvSpPr>
          <p:cNvPr id="568" name="Google Shape;568;p11"/>
          <p:cNvSpPr txBox="1"/>
          <p:nvPr>
            <p:ph type="title"/>
          </p:nvPr>
        </p:nvSpPr>
        <p:spPr>
          <a:xfrm>
            <a:off x="866216" y="730250"/>
            <a:ext cx="2206800" cy="3625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EBEBEB"/>
              </a:buClr>
              <a:buSzPts val="3200"/>
              <a:buFont typeface="Century Gothic"/>
              <a:buNone/>
            </a:pPr>
            <a:r>
              <a:rPr lang="en-GB">
                <a:solidFill>
                  <a:srgbClr val="EBEBEB"/>
                </a:solidFill>
              </a:rPr>
              <a:t>Types of Eating Disorders</a:t>
            </a:r>
            <a:endParaRPr/>
          </a:p>
        </p:txBody>
      </p:sp>
      <p:sp>
        <p:nvSpPr>
          <p:cNvPr id="569" name="Google Shape;569;p11"/>
          <p:cNvSpPr/>
          <p:nvPr/>
        </p:nvSpPr>
        <p:spPr>
          <a:xfrm>
            <a:off x="7828359" y="0"/>
            <a:ext cx="514500" cy="8574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11"/>
          <p:cNvSpPr txBox="1"/>
          <p:nvPr>
            <p:ph idx="11" type="ftr"/>
          </p:nvPr>
        </p:nvSpPr>
        <p:spPr>
          <a:xfrm>
            <a:off x="396268" y="4793879"/>
            <a:ext cx="2894700" cy="22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400"/>
              <a:buNone/>
            </a:pPr>
            <a:r>
              <a:rPr lang="en-GB"/>
              <a:t>Registered Charity Number: 1156578</a:t>
            </a:r>
            <a:endParaRPr/>
          </a:p>
        </p:txBody>
      </p:sp>
      <p:grpSp>
        <p:nvGrpSpPr>
          <p:cNvPr id="571" name="Google Shape;571;p11"/>
          <p:cNvGrpSpPr/>
          <p:nvPr/>
        </p:nvGrpSpPr>
        <p:grpSpPr>
          <a:xfrm>
            <a:off x="3895725" y="607691"/>
            <a:ext cx="4793456" cy="3931677"/>
            <a:chOff x="0" y="2217"/>
            <a:chExt cx="4793456" cy="5242236"/>
          </a:xfrm>
        </p:grpSpPr>
        <p:sp>
          <p:nvSpPr>
            <p:cNvPr id="572" name="Google Shape;572;p11"/>
            <p:cNvSpPr/>
            <p:nvPr/>
          </p:nvSpPr>
          <p:spPr>
            <a:xfrm>
              <a:off x="0" y="3166653"/>
              <a:ext cx="4793400" cy="2077800"/>
            </a:xfrm>
            <a:prstGeom prst="rect">
              <a:avLst/>
            </a:prstGeom>
            <a:solidFill>
              <a:srgbClr val="E5C131"/>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11"/>
            <p:cNvSpPr txBox="1"/>
            <p:nvPr/>
          </p:nvSpPr>
          <p:spPr>
            <a:xfrm>
              <a:off x="0" y="3166653"/>
              <a:ext cx="4793400" cy="2077800"/>
            </a:xfrm>
            <a:prstGeom prst="rect">
              <a:avLst/>
            </a:prstGeom>
            <a:noFill/>
            <a:ln>
              <a:noFill/>
            </a:ln>
          </p:spPr>
          <p:txBody>
            <a:bodyPr anchorCtr="0" anchor="ctr" bIns="184900" lIns="184900" spcFirstLastPara="1" rIns="184900" wrap="square" tIns="184900">
              <a:noAutofit/>
            </a:bodyPr>
            <a:lstStyle/>
            <a:p>
              <a:pPr indent="-393700" lvl="0" marL="457200" marR="0" rtl="0" algn="l">
                <a:lnSpc>
                  <a:spcPct val="90000"/>
                </a:lnSpc>
                <a:spcBef>
                  <a:spcPts val="0"/>
                </a:spcBef>
                <a:spcAft>
                  <a:spcPts val="0"/>
                </a:spcAft>
                <a:buClr>
                  <a:schemeClr val="lt1"/>
                </a:buClr>
                <a:buSzPts val="2600"/>
                <a:buFont typeface="Century Gothic"/>
                <a:buChar char="●"/>
              </a:pPr>
              <a:r>
                <a:rPr b="0" i="0" lang="en-GB" sz="2600" u="none" cap="none" strike="noStrike">
                  <a:solidFill>
                    <a:schemeClr val="lt1"/>
                  </a:solidFill>
                  <a:latin typeface="Century Gothic"/>
                  <a:ea typeface="Century Gothic"/>
                  <a:cs typeface="Century Gothic"/>
                  <a:sym typeface="Century Gothic"/>
                </a:rPr>
                <a:t>Binging</a:t>
              </a:r>
              <a:endParaRPr b="0" i="0" sz="2600" u="none" cap="none" strike="noStrike">
                <a:solidFill>
                  <a:schemeClr val="lt1"/>
                </a:solidFill>
                <a:latin typeface="Century Gothic"/>
                <a:ea typeface="Century Gothic"/>
                <a:cs typeface="Century Gothic"/>
                <a:sym typeface="Century Gothic"/>
              </a:endParaRPr>
            </a:p>
            <a:p>
              <a:pPr indent="-393700" lvl="0" marL="457200" marR="0" rtl="0" algn="l">
                <a:lnSpc>
                  <a:spcPct val="90000"/>
                </a:lnSpc>
                <a:spcBef>
                  <a:spcPts val="0"/>
                </a:spcBef>
                <a:spcAft>
                  <a:spcPts val="0"/>
                </a:spcAft>
                <a:buClr>
                  <a:schemeClr val="lt1"/>
                </a:buClr>
                <a:buSzPts val="2600"/>
                <a:buFont typeface="Century Gothic"/>
                <a:buChar char="●"/>
              </a:pPr>
              <a:r>
                <a:rPr b="0" i="0" lang="en-GB" sz="2600" u="none" cap="none" strike="noStrike">
                  <a:solidFill>
                    <a:schemeClr val="lt1"/>
                  </a:solidFill>
                  <a:latin typeface="Century Gothic"/>
                  <a:ea typeface="Century Gothic"/>
                  <a:cs typeface="Century Gothic"/>
                  <a:sym typeface="Century Gothic"/>
                </a:rPr>
                <a:t>1p/w for more than 3m</a:t>
              </a:r>
              <a:endParaRPr b="0" i="0" sz="2600" u="none" cap="none" strike="noStrike">
                <a:solidFill>
                  <a:schemeClr val="lt1"/>
                </a:solidFill>
                <a:latin typeface="Century Gothic"/>
                <a:ea typeface="Century Gothic"/>
                <a:cs typeface="Century Gothic"/>
                <a:sym typeface="Century Gothic"/>
              </a:endParaRPr>
            </a:p>
            <a:p>
              <a:pPr indent="0" lvl="0" marL="0" marR="0" rtl="0" algn="ctr">
                <a:lnSpc>
                  <a:spcPct val="90000"/>
                </a:lnSpc>
                <a:spcBef>
                  <a:spcPts val="0"/>
                </a:spcBef>
                <a:spcAft>
                  <a:spcPts val="0"/>
                </a:spcAft>
                <a:buClr>
                  <a:schemeClr val="lt1"/>
                </a:buClr>
                <a:buSzPts val="2600"/>
                <a:buFont typeface="Century Gothic"/>
                <a:buNone/>
              </a:pPr>
              <a:r>
                <a:t/>
              </a:r>
              <a:endParaRPr b="0" i="0" sz="2600" u="none" cap="none" strike="noStrike">
                <a:solidFill>
                  <a:schemeClr val="lt1"/>
                </a:solidFill>
                <a:latin typeface="Century Gothic"/>
                <a:ea typeface="Century Gothic"/>
                <a:cs typeface="Century Gothic"/>
                <a:sym typeface="Century Gothic"/>
              </a:endParaRPr>
            </a:p>
          </p:txBody>
        </p:sp>
        <p:sp>
          <p:nvSpPr>
            <p:cNvPr id="574" name="Google Shape;574;p11"/>
            <p:cNvSpPr/>
            <p:nvPr/>
          </p:nvSpPr>
          <p:spPr>
            <a:xfrm rot="10800000">
              <a:off x="56" y="2217"/>
              <a:ext cx="4793400" cy="3195600"/>
            </a:xfrm>
            <a:prstGeom prst="upArrowCallout">
              <a:avLst>
                <a:gd fmla="val 25000" name="adj1"/>
                <a:gd fmla="val 25000" name="adj2"/>
                <a:gd fmla="val 25000" name="adj3"/>
                <a:gd fmla="val 64977" name="adj4"/>
              </a:avLst>
            </a:prstGeom>
            <a:solidFill>
              <a:srgbClr val="EE7822"/>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11"/>
            <p:cNvSpPr txBox="1"/>
            <p:nvPr/>
          </p:nvSpPr>
          <p:spPr>
            <a:xfrm>
              <a:off x="0" y="2365"/>
              <a:ext cx="4793400" cy="1121700"/>
            </a:xfrm>
            <a:prstGeom prst="rect">
              <a:avLst/>
            </a:prstGeom>
            <a:noFill/>
            <a:ln>
              <a:noFill/>
            </a:ln>
          </p:spPr>
          <p:txBody>
            <a:bodyPr anchorCtr="0" anchor="ctr" bIns="184900" lIns="184900" spcFirstLastPara="1" rIns="184900" wrap="square" tIns="184900">
              <a:noAutofit/>
            </a:bodyPr>
            <a:lstStyle/>
            <a:p>
              <a:pPr indent="0" lvl="0" marL="0" marR="0" rtl="0" algn="ctr">
                <a:lnSpc>
                  <a:spcPct val="90000"/>
                </a:lnSpc>
                <a:spcBef>
                  <a:spcPts val="0"/>
                </a:spcBef>
                <a:spcAft>
                  <a:spcPts val="0"/>
                </a:spcAft>
                <a:buClr>
                  <a:schemeClr val="lt1"/>
                </a:buClr>
                <a:buSzPts val="2600"/>
                <a:buFont typeface="Century Gothic"/>
                <a:buNone/>
              </a:pPr>
              <a:r>
                <a:rPr b="0" i="0" lang="en-GB" sz="2600" u="none" cap="none" strike="noStrike">
                  <a:solidFill>
                    <a:schemeClr val="lt1"/>
                  </a:solidFill>
                  <a:latin typeface="Century Gothic"/>
                  <a:ea typeface="Century Gothic"/>
                  <a:cs typeface="Century Gothic"/>
                  <a:sym typeface="Century Gothic"/>
                </a:rPr>
                <a:t>There are three main types of eating disorders:</a:t>
              </a:r>
              <a:endParaRPr b="0" i="0" sz="2600" u="none" cap="none" strike="noStrike">
                <a:solidFill>
                  <a:schemeClr val="lt1"/>
                </a:solidFill>
                <a:latin typeface="Century Gothic"/>
                <a:ea typeface="Century Gothic"/>
                <a:cs typeface="Century Gothic"/>
                <a:sym typeface="Century Gothic"/>
              </a:endParaRPr>
            </a:p>
          </p:txBody>
        </p:sp>
        <p:sp>
          <p:nvSpPr>
            <p:cNvPr id="576" name="Google Shape;576;p11"/>
            <p:cNvSpPr/>
            <p:nvPr/>
          </p:nvSpPr>
          <p:spPr>
            <a:xfrm>
              <a:off x="2340" y="1123969"/>
              <a:ext cx="1596300" cy="955500"/>
            </a:xfrm>
            <a:prstGeom prst="rect">
              <a:avLst/>
            </a:prstGeom>
            <a:solidFill>
              <a:srgbClr val="F5E9CC">
                <a:alpha val="88627"/>
              </a:srgbClr>
            </a:solidFill>
            <a:ln cap="rnd" cmpd="sng" w="19050">
              <a:solidFill>
                <a:srgbClr val="F5E9CC">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11"/>
            <p:cNvSpPr txBox="1"/>
            <p:nvPr/>
          </p:nvSpPr>
          <p:spPr>
            <a:xfrm>
              <a:off x="2340" y="1123969"/>
              <a:ext cx="1596300" cy="955500"/>
            </a:xfrm>
            <a:prstGeom prst="rect">
              <a:avLst/>
            </a:prstGeom>
            <a:noFill/>
            <a:ln>
              <a:noFill/>
            </a:ln>
          </p:spPr>
          <p:txBody>
            <a:bodyPr anchorCtr="0" anchor="ctr" bIns="53325" lIns="298700" spcFirstLastPara="1" rIns="298700" wrap="square" tIns="53325">
              <a:noAutofit/>
            </a:bodyPr>
            <a:lstStyle/>
            <a:p>
              <a:pPr indent="0" lvl="0" marL="0" marR="0" rtl="0" algn="ctr">
                <a:lnSpc>
                  <a:spcPct val="90000"/>
                </a:lnSpc>
                <a:spcBef>
                  <a:spcPts val="0"/>
                </a:spcBef>
                <a:spcAft>
                  <a:spcPts val="0"/>
                </a:spcAft>
                <a:buClr>
                  <a:schemeClr val="dk1"/>
                </a:buClr>
                <a:buSzPts val="4200"/>
                <a:buFont typeface="Century Gothic"/>
                <a:buNone/>
              </a:pPr>
              <a:r>
                <a:rPr b="0" i="0" lang="en-GB" sz="4200" u="none" cap="none" strike="noStrike">
                  <a:solidFill>
                    <a:srgbClr val="E5C131"/>
                  </a:solidFill>
                  <a:latin typeface="Century Gothic"/>
                  <a:ea typeface="Century Gothic"/>
                  <a:cs typeface="Century Gothic"/>
                  <a:sym typeface="Century Gothic"/>
                </a:rPr>
                <a:t>AN</a:t>
              </a:r>
              <a:endParaRPr b="0" i="0" sz="4200" u="none" cap="none" strike="noStrike">
                <a:solidFill>
                  <a:srgbClr val="E5C131"/>
                </a:solidFill>
                <a:latin typeface="Century Gothic"/>
                <a:ea typeface="Century Gothic"/>
                <a:cs typeface="Century Gothic"/>
                <a:sym typeface="Century Gothic"/>
              </a:endParaRPr>
            </a:p>
          </p:txBody>
        </p:sp>
        <p:sp>
          <p:nvSpPr>
            <p:cNvPr id="578" name="Google Shape;578;p11"/>
            <p:cNvSpPr/>
            <p:nvPr/>
          </p:nvSpPr>
          <p:spPr>
            <a:xfrm>
              <a:off x="1598598" y="1123969"/>
              <a:ext cx="1596300" cy="955500"/>
            </a:xfrm>
            <a:prstGeom prst="rect">
              <a:avLst/>
            </a:prstGeom>
            <a:solidFill>
              <a:srgbClr val="F6DECB">
                <a:alpha val="88627"/>
              </a:srgbClr>
            </a:solidFill>
            <a:ln cap="rnd" cmpd="sng" w="19050">
              <a:solidFill>
                <a:srgbClr val="F6DECB">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11"/>
            <p:cNvSpPr txBox="1"/>
            <p:nvPr/>
          </p:nvSpPr>
          <p:spPr>
            <a:xfrm>
              <a:off x="1598598" y="1123969"/>
              <a:ext cx="1596300" cy="955500"/>
            </a:xfrm>
            <a:prstGeom prst="rect">
              <a:avLst/>
            </a:prstGeom>
            <a:noFill/>
            <a:ln>
              <a:noFill/>
            </a:ln>
          </p:spPr>
          <p:txBody>
            <a:bodyPr anchorCtr="0" anchor="ctr" bIns="53325" lIns="298700" spcFirstLastPara="1" rIns="298700" wrap="square" tIns="53325">
              <a:noAutofit/>
            </a:bodyPr>
            <a:lstStyle/>
            <a:p>
              <a:pPr indent="0" lvl="0" marL="0" marR="0" rtl="0" algn="ctr">
                <a:lnSpc>
                  <a:spcPct val="90000"/>
                </a:lnSpc>
                <a:spcBef>
                  <a:spcPts val="0"/>
                </a:spcBef>
                <a:spcAft>
                  <a:spcPts val="0"/>
                </a:spcAft>
                <a:buClr>
                  <a:schemeClr val="dk1"/>
                </a:buClr>
                <a:buSzPts val="4200"/>
                <a:buFont typeface="Century Gothic"/>
                <a:buNone/>
              </a:pPr>
              <a:r>
                <a:rPr b="0" i="0" lang="en-GB" sz="4200" u="none" cap="none" strike="noStrike">
                  <a:solidFill>
                    <a:srgbClr val="E5C131"/>
                  </a:solidFill>
                  <a:latin typeface="Century Gothic"/>
                  <a:ea typeface="Century Gothic"/>
                  <a:cs typeface="Century Gothic"/>
                  <a:sym typeface="Century Gothic"/>
                </a:rPr>
                <a:t>BN</a:t>
              </a:r>
              <a:endParaRPr b="0" i="0" sz="4200" u="none" cap="none" strike="noStrike">
                <a:solidFill>
                  <a:srgbClr val="E5C131"/>
                </a:solidFill>
                <a:latin typeface="Century Gothic"/>
                <a:ea typeface="Century Gothic"/>
                <a:cs typeface="Century Gothic"/>
                <a:sym typeface="Century Gothic"/>
              </a:endParaRPr>
            </a:p>
          </p:txBody>
        </p:sp>
        <p:sp>
          <p:nvSpPr>
            <p:cNvPr id="580" name="Google Shape;580;p11"/>
            <p:cNvSpPr/>
            <p:nvPr/>
          </p:nvSpPr>
          <p:spPr>
            <a:xfrm>
              <a:off x="3194857" y="1123969"/>
              <a:ext cx="1596300" cy="955500"/>
            </a:xfrm>
            <a:prstGeom prst="rect">
              <a:avLst/>
            </a:prstGeom>
            <a:solidFill>
              <a:srgbClr val="F8D5CA">
                <a:alpha val="88627"/>
              </a:srgbClr>
            </a:solidFill>
            <a:ln cap="rnd" cmpd="sng" w="19050">
              <a:solidFill>
                <a:srgbClr val="F8D5CA">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11"/>
            <p:cNvSpPr txBox="1"/>
            <p:nvPr/>
          </p:nvSpPr>
          <p:spPr>
            <a:xfrm>
              <a:off x="3194857" y="1123969"/>
              <a:ext cx="1596300" cy="955500"/>
            </a:xfrm>
            <a:prstGeom prst="rect">
              <a:avLst/>
            </a:prstGeom>
            <a:noFill/>
            <a:ln>
              <a:noFill/>
            </a:ln>
          </p:spPr>
          <p:txBody>
            <a:bodyPr anchorCtr="0" anchor="ctr" bIns="53325" lIns="298700" spcFirstLastPara="1" rIns="298700" wrap="square" tIns="53325">
              <a:noAutofit/>
            </a:bodyPr>
            <a:lstStyle/>
            <a:p>
              <a:pPr indent="0" lvl="0" marL="0" marR="0" rtl="0" algn="ctr">
                <a:lnSpc>
                  <a:spcPct val="90000"/>
                </a:lnSpc>
                <a:spcBef>
                  <a:spcPts val="0"/>
                </a:spcBef>
                <a:spcAft>
                  <a:spcPts val="0"/>
                </a:spcAft>
                <a:buClr>
                  <a:schemeClr val="dk1"/>
                </a:buClr>
                <a:buSzPts val="4200"/>
                <a:buFont typeface="Century Gothic"/>
                <a:buNone/>
              </a:pPr>
              <a:r>
                <a:rPr b="0" i="0" lang="en-GB" sz="4200" u="none" cap="none" strike="noStrike">
                  <a:solidFill>
                    <a:schemeClr val="dk1"/>
                  </a:solidFill>
                  <a:latin typeface="Century Gothic"/>
                  <a:ea typeface="Century Gothic"/>
                  <a:cs typeface="Century Gothic"/>
                  <a:sym typeface="Century Gothic"/>
                </a:rPr>
                <a:t>BED</a:t>
              </a:r>
              <a:endParaRPr b="0" i="0" sz="4200" u="none" cap="none" strike="noStrike">
                <a:solidFill>
                  <a:schemeClr val="dk1"/>
                </a:solidFill>
                <a:latin typeface="Century Gothic"/>
                <a:ea typeface="Century Gothic"/>
                <a:cs typeface="Century Gothic"/>
                <a:sym typeface="Century Gothic"/>
              </a:endParaRPr>
            </a:p>
          </p:txBody>
        </p:sp>
      </p:grpSp>
      <p:sp>
        <p:nvSpPr>
          <p:cNvPr id="582" name="Google Shape;582;p11"/>
          <p:cNvSpPr txBox="1"/>
          <p:nvPr/>
        </p:nvSpPr>
        <p:spPr>
          <a:xfrm>
            <a:off x="3922125" y="4644638"/>
            <a:ext cx="52755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entury Gothic"/>
                <a:ea typeface="Century Gothic"/>
                <a:cs typeface="Century Gothic"/>
                <a:sym typeface="Century Gothic"/>
              </a:rPr>
              <a:t>Any Age, Gender, Background</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12"/>
          <p:cNvSpPr txBox="1"/>
          <p:nvPr>
            <p:ph type="title"/>
          </p:nvPr>
        </p:nvSpPr>
        <p:spPr>
          <a:xfrm>
            <a:off x="866440" y="695324"/>
            <a:ext cx="6343200" cy="5325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400"/>
              <a:buNone/>
            </a:pPr>
            <a:r>
              <a:rPr lang="en-GB"/>
              <a:t>The Most Common Eating Disorders</a:t>
            </a:r>
            <a:endParaRPr/>
          </a:p>
        </p:txBody>
      </p:sp>
      <p:grpSp>
        <p:nvGrpSpPr>
          <p:cNvPr id="588" name="Google Shape;588;p12"/>
          <p:cNvGrpSpPr/>
          <p:nvPr/>
        </p:nvGrpSpPr>
        <p:grpSpPr>
          <a:xfrm>
            <a:off x="2153325" y="1571625"/>
            <a:ext cx="4766133" cy="3459876"/>
            <a:chOff x="0" y="2217"/>
            <a:chExt cx="4793456" cy="5242236"/>
          </a:xfrm>
        </p:grpSpPr>
        <p:sp>
          <p:nvSpPr>
            <p:cNvPr id="589" name="Google Shape;589;p12"/>
            <p:cNvSpPr/>
            <p:nvPr/>
          </p:nvSpPr>
          <p:spPr>
            <a:xfrm>
              <a:off x="0" y="3166653"/>
              <a:ext cx="4793400" cy="2077800"/>
            </a:xfrm>
            <a:prstGeom prst="rect">
              <a:avLst/>
            </a:prstGeom>
            <a:solidFill>
              <a:srgbClr val="E5C131"/>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12"/>
            <p:cNvSpPr txBox="1"/>
            <p:nvPr/>
          </p:nvSpPr>
          <p:spPr>
            <a:xfrm>
              <a:off x="0" y="3166653"/>
              <a:ext cx="4793400" cy="2077800"/>
            </a:xfrm>
            <a:prstGeom prst="rect">
              <a:avLst/>
            </a:prstGeom>
            <a:noFill/>
            <a:ln>
              <a:noFill/>
            </a:ln>
          </p:spPr>
          <p:txBody>
            <a:bodyPr anchorCtr="0" anchor="ctr" bIns="184900" lIns="184900" spcFirstLastPara="1" rIns="184900" wrap="square" tIns="184900">
              <a:noAutofit/>
            </a:bodyPr>
            <a:lstStyle/>
            <a:p>
              <a:pPr indent="0" lvl="0" marL="0" marR="0" rtl="0" algn="ctr">
                <a:lnSpc>
                  <a:spcPct val="90000"/>
                </a:lnSpc>
                <a:spcBef>
                  <a:spcPts val="0"/>
                </a:spcBef>
                <a:spcAft>
                  <a:spcPts val="0"/>
                </a:spcAft>
                <a:buClr>
                  <a:srgbClr val="FFFFFF"/>
                </a:buClr>
                <a:buSzPts val="2600"/>
                <a:buFont typeface="Century Gothic"/>
                <a:buNone/>
              </a:pPr>
              <a:r>
                <a:rPr b="0" i="0" lang="en-GB" sz="2600" u="none" cap="none" strike="noStrike">
                  <a:solidFill>
                    <a:srgbClr val="FFFFFF"/>
                  </a:solidFill>
                  <a:latin typeface="Century Gothic"/>
                  <a:ea typeface="Century Gothic"/>
                  <a:cs typeface="Century Gothic"/>
                  <a:sym typeface="Century Gothic"/>
                </a:rPr>
                <a:t>Also, OSFED, ARFID, PICA, Rumination, Orthorexia, Diabulimia, MODE</a:t>
              </a:r>
              <a:endParaRPr b="0" i="0" sz="2600" u="none" cap="none" strike="noStrike">
                <a:solidFill>
                  <a:srgbClr val="FFFFFF"/>
                </a:solidFill>
                <a:latin typeface="Century Gothic"/>
                <a:ea typeface="Century Gothic"/>
                <a:cs typeface="Century Gothic"/>
                <a:sym typeface="Century Gothic"/>
              </a:endParaRPr>
            </a:p>
          </p:txBody>
        </p:sp>
        <p:sp>
          <p:nvSpPr>
            <p:cNvPr id="591" name="Google Shape;591;p12"/>
            <p:cNvSpPr/>
            <p:nvPr/>
          </p:nvSpPr>
          <p:spPr>
            <a:xfrm rot="10800000">
              <a:off x="56" y="2217"/>
              <a:ext cx="4793400" cy="3195600"/>
            </a:xfrm>
            <a:prstGeom prst="upArrowCallout">
              <a:avLst>
                <a:gd fmla="val 25000" name="adj1"/>
                <a:gd fmla="val 25000" name="adj2"/>
                <a:gd fmla="val 25000" name="adj3"/>
                <a:gd fmla="val 64977" name="adj4"/>
              </a:avLst>
            </a:prstGeom>
            <a:solidFill>
              <a:srgbClr val="EE7822"/>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12"/>
            <p:cNvSpPr txBox="1"/>
            <p:nvPr/>
          </p:nvSpPr>
          <p:spPr>
            <a:xfrm>
              <a:off x="0" y="2365"/>
              <a:ext cx="4793400" cy="1121700"/>
            </a:xfrm>
            <a:prstGeom prst="rect">
              <a:avLst/>
            </a:prstGeom>
            <a:noFill/>
            <a:ln>
              <a:noFill/>
            </a:ln>
          </p:spPr>
          <p:txBody>
            <a:bodyPr anchorCtr="0" anchor="ctr" bIns="184900" lIns="184900" spcFirstLastPara="1" rIns="184900" wrap="square" tIns="184900">
              <a:noAutofit/>
            </a:bodyPr>
            <a:lstStyle/>
            <a:p>
              <a:pPr indent="0" lvl="0" marL="0" marR="0" rtl="0" algn="ctr">
                <a:lnSpc>
                  <a:spcPct val="90000"/>
                </a:lnSpc>
                <a:spcBef>
                  <a:spcPts val="0"/>
                </a:spcBef>
                <a:spcAft>
                  <a:spcPts val="0"/>
                </a:spcAft>
                <a:buClr>
                  <a:srgbClr val="FFFFFF"/>
                </a:buClr>
                <a:buSzPts val="2600"/>
                <a:buFont typeface="Century Gothic"/>
                <a:buNone/>
              </a:pPr>
              <a:r>
                <a:rPr b="0" i="0" lang="en-GB" sz="2600" u="none" cap="none" strike="noStrike">
                  <a:solidFill>
                    <a:srgbClr val="FFFFFF"/>
                  </a:solidFill>
                  <a:latin typeface="Century Gothic"/>
                  <a:ea typeface="Century Gothic"/>
                  <a:cs typeface="Century Gothic"/>
                  <a:sym typeface="Century Gothic"/>
                </a:rPr>
                <a:t>There are three main types of eating disorders:</a:t>
              </a:r>
              <a:endParaRPr b="0" i="0" sz="2600" u="none" cap="none" strike="noStrike">
                <a:solidFill>
                  <a:srgbClr val="FFFFFF"/>
                </a:solidFill>
                <a:latin typeface="Century Gothic"/>
                <a:ea typeface="Century Gothic"/>
                <a:cs typeface="Century Gothic"/>
                <a:sym typeface="Century Gothic"/>
              </a:endParaRPr>
            </a:p>
          </p:txBody>
        </p:sp>
        <p:sp>
          <p:nvSpPr>
            <p:cNvPr id="593" name="Google Shape;593;p12"/>
            <p:cNvSpPr/>
            <p:nvPr/>
          </p:nvSpPr>
          <p:spPr>
            <a:xfrm>
              <a:off x="2340" y="1123969"/>
              <a:ext cx="1596300" cy="955500"/>
            </a:xfrm>
            <a:prstGeom prst="rect">
              <a:avLst/>
            </a:prstGeom>
            <a:solidFill>
              <a:srgbClr val="F5E9CC">
                <a:alpha val="89411"/>
              </a:srgbClr>
            </a:solidFill>
            <a:ln cap="rnd" cmpd="sng" w="19050">
              <a:solidFill>
                <a:srgbClr val="F5E9CC">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12"/>
            <p:cNvSpPr txBox="1"/>
            <p:nvPr/>
          </p:nvSpPr>
          <p:spPr>
            <a:xfrm>
              <a:off x="2340" y="1123969"/>
              <a:ext cx="1596300" cy="955500"/>
            </a:xfrm>
            <a:prstGeom prst="rect">
              <a:avLst/>
            </a:prstGeom>
            <a:noFill/>
            <a:ln>
              <a:noFill/>
            </a:ln>
          </p:spPr>
          <p:txBody>
            <a:bodyPr anchorCtr="0" anchor="ctr" bIns="53325" lIns="298700" spcFirstLastPara="1" rIns="298700" wrap="square" tIns="53325">
              <a:noAutofit/>
            </a:bodyPr>
            <a:lstStyle/>
            <a:p>
              <a:pPr indent="0" lvl="0" marL="0" marR="0" rtl="0" algn="ctr">
                <a:lnSpc>
                  <a:spcPct val="90000"/>
                </a:lnSpc>
                <a:spcBef>
                  <a:spcPts val="0"/>
                </a:spcBef>
                <a:spcAft>
                  <a:spcPts val="0"/>
                </a:spcAft>
                <a:buClr>
                  <a:srgbClr val="000000"/>
                </a:buClr>
                <a:buSzPts val="4200"/>
                <a:buFont typeface="Century Gothic"/>
                <a:buNone/>
              </a:pPr>
              <a:r>
                <a:rPr b="0" i="0" lang="en-GB" sz="4200" u="none" cap="none" strike="noStrike">
                  <a:solidFill>
                    <a:srgbClr val="000000"/>
                  </a:solidFill>
                  <a:latin typeface="Century Gothic"/>
                  <a:ea typeface="Century Gothic"/>
                  <a:cs typeface="Century Gothic"/>
                  <a:sym typeface="Century Gothic"/>
                </a:rPr>
                <a:t>AN</a:t>
              </a:r>
              <a:endParaRPr b="0" i="0" sz="4200" u="none" cap="none" strike="noStrike">
                <a:solidFill>
                  <a:srgbClr val="000000"/>
                </a:solidFill>
                <a:latin typeface="Century Gothic"/>
                <a:ea typeface="Century Gothic"/>
                <a:cs typeface="Century Gothic"/>
                <a:sym typeface="Century Gothic"/>
              </a:endParaRPr>
            </a:p>
          </p:txBody>
        </p:sp>
        <p:sp>
          <p:nvSpPr>
            <p:cNvPr id="595" name="Google Shape;595;p12"/>
            <p:cNvSpPr/>
            <p:nvPr/>
          </p:nvSpPr>
          <p:spPr>
            <a:xfrm>
              <a:off x="1598598" y="1123969"/>
              <a:ext cx="1596300" cy="955500"/>
            </a:xfrm>
            <a:prstGeom prst="rect">
              <a:avLst/>
            </a:prstGeom>
            <a:solidFill>
              <a:srgbClr val="F6DECB">
                <a:alpha val="89411"/>
              </a:srgbClr>
            </a:solidFill>
            <a:ln cap="rnd" cmpd="sng" w="19050">
              <a:solidFill>
                <a:srgbClr val="F6DECB">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12"/>
            <p:cNvSpPr txBox="1"/>
            <p:nvPr/>
          </p:nvSpPr>
          <p:spPr>
            <a:xfrm>
              <a:off x="1598598" y="1123969"/>
              <a:ext cx="1596300" cy="955500"/>
            </a:xfrm>
            <a:prstGeom prst="rect">
              <a:avLst/>
            </a:prstGeom>
            <a:noFill/>
            <a:ln>
              <a:noFill/>
            </a:ln>
          </p:spPr>
          <p:txBody>
            <a:bodyPr anchorCtr="0" anchor="ctr" bIns="53325" lIns="298700" spcFirstLastPara="1" rIns="298700" wrap="square" tIns="53325">
              <a:noAutofit/>
            </a:bodyPr>
            <a:lstStyle/>
            <a:p>
              <a:pPr indent="0" lvl="0" marL="0" marR="0" rtl="0" algn="ctr">
                <a:lnSpc>
                  <a:spcPct val="90000"/>
                </a:lnSpc>
                <a:spcBef>
                  <a:spcPts val="0"/>
                </a:spcBef>
                <a:spcAft>
                  <a:spcPts val="0"/>
                </a:spcAft>
                <a:buClr>
                  <a:srgbClr val="000000"/>
                </a:buClr>
                <a:buSzPts val="4200"/>
                <a:buFont typeface="Century Gothic"/>
                <a:buNone/>
              </a:pPr>
              <a:r>
                <a:rPr b="0" i="0" lang="en-GB" sz="4200" u="none" cap="none" strike="noStrike">
                  <a:solidFill>
                    <a:srgbClr val="000000"/>
                  </a:solidFill>
                  <a:latin typeface="Century Gothic"/>
                  <a:ea typeface="Century Gothic"/>
                  <a:cs typeface="Century Gothic"/>
                  <a:sym typeface="Century Gothic"/>
                </a:rPr>
                <a:t>BN</a:t>
              </a:r>
              <a:endParaRPr b="0" i="0" sz="4200" u="none" cap="none" strike="noStrike">
                <a:solidFill>
                  <a:srgbClr val="000000"/>
                </a:solidFill>
                <a:latin typeface="Century Gothic"/>
                <a:ea typeface="Century Gothic"/>
                <a:cs typeface="Century Gothic"/>
                <a:sym typeface="Century Gothic"/>
              </a:endParaRPr>
            </a:p>
          </p:txBody>
        </p:sp>
        <p:sp>
          <p:nvSpPr>
            <p:cNvPr id="597" name="Google Shape;597;p12"/>
            <p:cNvSpPr/>
            <p:nvPr/>
          </p:nvSpPr>
          <p:spPr>
            <a:xfrm>
              <a:off x="3194857" y="1123969"/>
              <a:ext cx="1596300" cy="955500"/>
            </a:xfrm>
            <a:prstGeom prst="rect">
              <a:avLst/>
            </a:prstGeom>
            <a:solidFill>
              <a:srgbClr val="F8D5CA">
                <a:alpha val="89411"/>
              </a:srgbClr>
            </a:solidFill>
            <a:ln cap="rnd" cmpd="sng" w="19050">
              <a:solidFill>
                <a:srgbClr val="F8D5CA">
                  <a:alpha val="89411"/>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12"/>
            <p:cNvSpPr txBox="1"/>
            <p:nvPr/>
          </p:nvSpPr>
          <p:spPr>
            <a:xfrm>
              <a:off x="3194857" y="1123969"/>
              <a:ext cx="1596300" cy="955500"/>
            </a:xfrm>
            <a:prstGeom prst="rect">
              <a:avLst/>
            </a:prstGeom>
            <a:noFill/>
            <a:ln>
              <a:noFill/>
            </a:ln>
          </p:spPr>
          <p:txBody>
            <a:bodyPr anchorCtr="0" anchor="ctr" bIns="53325" lIns="298700" spcFirstLastPara="1" rIns="298700" wrap="square" tIns="53325">
              <a:noAutofit/>
            </a:bodyPr>
            <a:lstStyle/>
            <a:p>
              <a:pPr indent="0" lvl="0" marL="0" marR="0" rtl="0" algn="ctr">
                <a:lnSpc>
                  <a:spcPct val="90000"/>
                </a:lnSpc>
                <a:spcBef>
                  <a:spcPts val="0"/>
                </a:spcBef>
                <a:spcAft>
                  <a:spcPts val="0"/>
                </a:spcAft>
                <a:buClr>
                  <a:srgbClr val="000000"/>
                </a:buClr>
                <a:buSzPts val="4200"/>
                <a:buFont typeface="Century Gothic"/>
                <a:buNone/>
              </a:pPr>
              <a:r>
                <a:rPr b="0" i="0" lang="en-GB" sz="4200" u="none" cap="none" strike="noStrike">
                  <a:solidFill>
                    <a:srgbClr val="000000"/>
                  </a:solidFill>
                  <a:latin typeface="Century Gothic"/>
                  <a:ea typeface="Century Gothic"/>
                  <a:cs typeface="Century Gothic"/>
                  <a:sym typeface="Century Gothic"/>
                </a:rPr>
                <a:t>BED</a:t>
              </a:r>
              <a:endParaRPr b="0" i="0" sz="4200" u="none" cap="none" strike="noStrike">
                <a:solidFill>
                  <a:srgbClr val="000000"/>
                </a:solidFill>
                <a:latin typeface="Century Gothic"/>
                <a:ea typeface="Century Gothic"/>
                <a:cs typeface="Century Gothic"/>
                <a:sym typeface="Century Gothic"/>
              </a:endParaRPr>
            </a:p>
          </p:txBody>
        </p:sp>
      </p:grpSp>
      <p:sp>
        <p:nvSpPr>
          <p:cNvPr id="599" name="Google Shape;599;p12"/>
          <p:cNvSpPr txBox="1"/>
          <p:nvPr/>
        </p:nvSpPr>
        <p:spPr>
          <a:xfrm>
            <a:off x="52991" y="4802898"/>
            <a:ext cx="5146500" cy="228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i="0" lang="en-GB" sz="800" u="none" cap="none" strike="noStrike">
                <a:solidFill>
                  <a:srgbClr val="ACD433"/>
                </a:solidFill>
                <a:latin typeface="Century Gothic"/>
                <a:ea typeface="Century Gothic"/>
                <a:cs typeface="Century Gothic"/>
                <a:sym typeface="Century Gothic"/>
              </a:rPr>
              <a:t>Registered Charity Number: 1156578</a:t>
            </a:r>
            <a:endParaRPr b="1" i="0" sz="800" u="none" cap="none" strike="noStrike">
              <a:solidFill>
                <a:srgbClr val="ACD433"/>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13"/>
          <p:cNvSpPr txBox="1"/>
          <p:nvPr>
            <p:ph type="title"/>
          </p:nvPr>
        </p:nvSpPr>
        <p:spPr>
          <a:xfrm>
            <a:off x="866440" y="695324"/>
            <a:ext cx="6343200" cy="5325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400"/>
              <a:buNone/>
            </a:pPr>
            <a:r>
              <a:rPr lang="en-GB"/>
              <a:t>Knowing The Early Signs</a:t>
            </a:r>
            <a:endParaRPr/>
          </a:p>
        </p:txBody>
      </p:sp>
      <p:pic>
        <p:nvPicPr>
          <p:cNvPr id="605" name="Google Shape;605;p13"/>
          <p:cNvPicPr preferRelativeResize="0"/>
          <p:nvPr/>
        </p:nvPicPr>
        <p:blipFill rotWithShape="1">
          <a:blip r:embed="rId3">
            <a:alphaModFix/>
          </a:blip>
          <a:srcRect b="0" l="0" r="0" t="0"/>
          <a:stretch/>
        </p:blipFill>
        <p:spPr>
          <a:xfrm>
            <a:off x="911725" y="1547125"/>
            <a:ext cx="7320576" cy="2539450"/>
          </a:xfrm>
          <a:prstGeom prst="rect">
            <a:avLst/>
          </a:prstGeom>
          <a:noFill/>
          <a:ln>
            <a:noFill/>
          </a:ln>
        </p:spPr>
      </p:pic>
      <p:sp>
        <p:nvSpPr>
          <p:cNvPr id="606" name="Google Shape;606;p13"/>
          <p:cNvSpPr txBox="1"/>
          <p:nvPr/>
        </p:nvSpPr>
        <p:spPr>
          <a:xfrm>
            <a:off x="156475" y="4086575"/>
            <a:ext cx="7538400" cy="577200"/>
          </a:xfrm>
          <a:prstGeom prst="rect">
            <a:avLst/>
          </a:prstGeom>
          <a:noFill/>
          <a:ln>
            <a:noFill/>
          </a:ln>
        </p:spPr>
        <p:txBody>
          <a:bodyPr anchorCtr="0" anchor="t" bIns="45700" lIns="91425" spcFirstLastPara="1" rIns="91425" wrap="square" tIns="45700">
            <a:normAutofit/>
          </a:bodyPr>
          <a:lstStyle/>
          <a:p>
            <a:pPr indent="0" lvl="0" marL="0" marR="0" rtl="0" algn="l">
              <a:lnSpc>
                <a:spcPct val="105000"/>
              </a:lnSpc>
              <a:spcBef>
                <a:spcPts val="0"/>
              </a:spcBef>
              <a:spcAft>
                <a:spcPts val="1200"/>
              </a:spcAft>
              <a:buClr>
                <a:srgbClr val="000000"/>
              </a:buClr>
              <a:buSzPts val="1700"/>
              <a:buFont typeface="Arial"/>
              <a:buNone/>
            </a:pPr>
            <a:r>
              <a:rPr b="0" i="0" lang="en-GB" sz="1700" u="none" cap="none" strike="noStrike">
                <a:solidFill>
                  <a:srgbClr val="ACD433"/>
                </a:solidFill>
                <a:latin typeface="Century Gothic"/>
                <a:ea typeface="Century Gothic"/>
                <a:cs typeface="Century Gothic"/>
                <a:sym typeface="Century Gothic"/>
              </a:rPr>
              <a:t>If you are </a:t>
            </a:r>
            <a:r>
              <a:rPr b="1" i="0" lang="en-GB" sz="1700" u="sng" cap="none" strike="noStrike">
                <a:solidFill>
                  <a:srgbClr val="000000"/>
                </a:solidFill>
                <a:latin typeface="Century Gothic"/>
                <a:ea typeface="Century Gothic"/>
                <a:cs typeface="Century Gothic"/>
                <a:sym typeface="Century Gothic"/>
              </a:rPr>
              <a:t>concerned</a:t>
            </a:r>
            <a:r>
              <a:rPr b="0" i="0" lang="en-GB" sz="1700" u="none" cap="none" strike="noStrike">
                <a:solidFill>
                  <a:srgbClr val="ACD433"/>
                </a:solidFill>
                <a:latin typeface="Century Gothic"/>
                <a:ea typeface="Century Gothic"/>
                <a:cs typeface="Century Gothic"/>
                <a:sym typeface="Century Gothic"/>
              </a:rPr>
              <a:t>, trust your </a:t>
            </a:r>
            <a:r>
              <a:rPr b="1" i="0" lang="en-GB" sz="1700" u="sng" cap="none" strike="noStrike">
                <a:solidFill>
                  <a:srgbClr val="000000"/>
                </a:solidFill>
                <a:highlight>
                  <a:srgbClr val="FFFFFF"/>
                </a:highlight>
                <a:latin typeface="Century Gothic"/>
                <a:ea typeface="Century Gothic"/>
                <a:cs typeface="Century Gothic"/>
                <a:sym typeface="Century Gothic"/>
              </a:rPr>
              <a:t>instinct </a:t>
            </a:r>
            <a:r>
              <a:rPr b="0" i="0" lang="en-GB" sz="1700" u="none" cap="none" strike="noStrike">
                <a:solidFill>
                  <a:srgbClr val="ACD433"/>
                </a:solidFill>
                <a:latin typeface="Century Gothic"/>
                <a:ea typeface="Century Gothic"/>
                <a:cs typeface="Century Gothic"/>
                <a:sym typeface="Century Gothic"/>
              </a:rPr>
              <a:t>and seek </a:t>
            </a:r>
            <a:r>
              <a:rPr b="1" i="0" lang="en-GB" sz="1700" u="sng" cap="none" strike="noStrike">
                <a:solidFill>
                  <a:srgbClr val="000000"/>
                </a:solidFill>
                <a:highlight>
                  <a:srgbClr val="FFFFFF"/>
                </a:highlight>
                <a:latin typeface="Century Gothic"/>
                <a:ea typeface="Century Gothic"/>
                <a:cs typeface="Century Gothic"/>
                <a:sym typeface="Century Gothic"/>
              </a:rPr>
              <a:t>advice</a:t>
            </a:r>
            <a:r>
              <a:rPr b="0" i="0" lang="en-GB" sz="1700" u="none" cap="none" strike="noStrike">
                <a:solidFill>
                  <a:srgbClr val="ACD433"/>
                </a:solidFill>
                <a:latin typeface="Century Gothic"/>
                <a:ea typeface="Century Gothic"/>
                <a:cs typeface="Century Gothic"/>
                <a:sym typeface="Century Gothic"/>
              </a:rPr>
              <a:t>!</a:t>
            </a:r>
            <a:endParaRPr b="0" i="0" sz="1800" u="none" cap="none" strike="noStrike">
              <a:solidFill>
                <a:srgbClr val="3F3F3F"/>
              </a:solidFill>
              <a:latin typeface="Century Gothic"/>
              <a:ea typeface="Century Gothic"/>
              <a:cs typeface="Century Gothic"/>
              <a:sym typeface="Century Gothic"/>
            </a:endParaRPr>
          </a:p>
        </p:txBody>
      </p:sp>
      <p:pic>
        <p:nvPicPr>
          <p:cNvPr id="607" name="Google Shape;607;p13"/>
          <p:cNvPicPr preferRelativeResize="0"/>
          <p:nvPr/>
        </p:nvPicPr>
        <p:blipFill rotWithShape="1">
          <a:blip r:embed="rId4">
            <a:alphaModFix/>
          </a:blip>
          <a:srcRect b="0" l="0" r="0" t="0"/>
          <a:stretch/>
        </p:blipFill>
        <p:spPr>
          <a:xfrm>
            <a:off x="7304780" y="4018962"/>
            <a:ext cx="1747158" cy="914400"/>
          </a:xfrm>
          <a:prstGeom prst="rect">
            <a:avLst/>
          </a:prstGeom>
          <a:noFill/>
          <a:ln>
            <a:noFill/>
          </a:ln>
        </p:spPr>
      </p:pic>
      <p:sp>
        <p:nvSpPr>
          <p:cNvPr id="608" name="Google Shape;608;p13"/>
          <p:cNvSpPr txBox="1"/>
          <p:nvPr/>
        </p:nvSpPr>
        <p:spPr>
          <a:xfrm>
            <a:off x="156466" y="4763273"/>
            <a:ext cx="5146500" cy="2286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rgbClr val="ACD433"/>
                </a:solidFill>
                <a:latin typeface="Century Gothic"/>
                <a:ea typeface="Century Gothic"/>
                <a:cs typeface="Century Gothic"/>
                <a:sym typeface="Century Gothic"/>
              </a:rPr>
              <a:t>Registered Charity Number: 1156578</a:t>
            </a:r>
            <a:endParaRPr b="1" i="0" sz="900" u="none" cap="none" strike="noStrike">
              <a:solidFill>
                <a:srgbClr val="ACD433"/>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14"/>
          <p:cNvSpPr txBox="1"/>
          <p:nvPr>
            <p:ph type="title"/>
          </p:nvPr>
        </p:nvSpPr>
        <p:spPr>
          <a:xfrm>
            <a:off x="866441" y="518797"/>
            <a:ext cx="6423600" cy="40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3200"/>
              <a:buNone/>
            </a:pPr>
            <a:r>
              <a:rPr lang="en-GB"/>
              <a:t>Signs of Vomiting</a:t>
            </a:r>
            <a:endParaRPr/>
          </a:p>
        </p:txBody>
      </p:sp>
      <p:sp>
        <p:nvSpPr>
          <p:cNvPr id="615" name="Google Shape;615;p14"/>
          <p:cNvSpPr txBox="1"/>
          <p:nvPr>
            <p:ph idx="1" type="body"/>
          </p:nvPr>
        </p:nvSpPr>
        <p:spPr>
          <a:xfrm>
            <a:off x="866441" y="1624675"/>
            <a:ext cx="2313300" cy="370200"/>
          </a:xfrm>
          <a:prstGeom prst="rect">
            <a:avLst/>
          </a:prstGeom>
          <a:noFill/>
          <a:ln>
            <a:noFill/>
          </a:ln>
        </p:spPr>
        <p:txBody>
          <a:bodyPr anchorCtr="0" anchor="b" bIns="45700" lIns="91425" spcFirstLastPara="1" rIns="91425" wrap="square" tIns="45700">
            <a:noAutofit/>
          </a:bodyPr>
          <a:lstStyle/>
          <a:p>
            <a:pPr indent="-228600" lvl="0" marL="457200" rtl="0" algn="l">
              <a:lnSpc>
                <a:spcPct val="100000"/>
              </a:lnSpc>
              <a:spcBef>
                <a:spcPts val="1000"/>
              </a:spcBef>
              <a:spcAft>
                <a:spcPts val="0"/>
              </a:spcAft>
              <a:buSzPts val="2100"/>
              <a:buNone/>
            </a:pPr>
            <a:r>
              <a:rPr lang="en-GB" sz="2500"/>
              <a:t>Teeth</a:t>
            </a:r>
            <a:endParaRPr sz="2500"/>
          </a:p>
        </p:txBody>
      </p:sp>
      <p:sp>
        <p:nvSpPr>
          <p:cNvPr id="616" name="Google Shape;616;p14"/>
          <p:cNvSpPr txBox="1"/>
          <p:nvPr>
            <p:ph idx="2" type="body"/>
          </p:nvPr>
        </p:nvSpPr>
        <p:spPr>
          <a:xfrm>
            <a:off x="866615" y="2158080"/>
            <a:ext cx="2313300" cy="1618800"/>
          </a:xfrm>
          <a:prstGeom prst="rect">
            <a:avLst/>
          </a:prstGeom>
          <a:noFill/>
          <a:ln>
            <a:noFill/>
          </a:ln>
        </p:spPr>
        <p:txBody>
          <a:bodyPr anchorCtr="0" anchor="t" bIns="45700" lIns="91425" spcFirstLastPara="1" rIns="91425" wrap="square" tIns="45700">
            <a:normAutofit/>
          </a:bodyPr>
          <a:lstStyle/>
          <a:p>
            <a:pPr indent="-321310" lvl="0" marL="457200" rtl="0" algn="l">
              <a:lnSpc>
                <a:spcPct val="100000"/>
              </a:lnSpc>
              <a:spcBef>
                <a:spcPts val="1000"/>
              </a:spcBef>
              <a:spcAft>
                <a:spcPts val="0"/>
              </a:spcAft>
              <a:buSzPts val="1460"/>
              <a:buChar char="●"/>
            </a:pPr>
            <a:r>
              <a:rPr lang="en-GB" sz="1700"/>
              <a:t>Erosion</a:t>
            </a:r>
            <a:endParaRPr sz="1700"/>
          </a:p>
          <a:p>
            <a:pPr indent="-321310" lvl="0" marL="457200" rtl="0" algn="l">
              <a:lnSpc>
                <a:spcPct val="100000"/>
              </a:lnSpc>
              <a:spcBef>
                <a:spcPts val="0"/>
              </a:spcBef>
              <a:spcAft>
                <a:spcPts val="0"/>
              </a:spcAft>
              <a:buSzPts val="1460"/>
              <a:buChar char="●"/>
            </a:pPr>
            <a:r>
              <a:rPr lang="en-GB" sz="1700"/>
              <a:t>Sensitivity </a:t>
            </a:r>
            <a:endParaRPr sz="1700"/>
          </a:p>
          <a:p>
            <a:pPr indent="-321310" lvl="0" marL="457200" rtl="0" algn="l">
              <a:lnSpc>
                <a:spcPct val="100000"/>
              </a:lnSpc>
              <a:spcBef>
                <a:spcPts val="0"/>
              </a:spcBef>
              <a:spcAft>
                <a:spcPts val="0"/>
              </a:spcAft>
              <a:buSzPts val="1460"/>
              <a:buChar char="●"/>
            </a:pPr>
            <a:r>
              <a:rPr lang="en-GB" sz="1700"/>
              <a:t>Stains</a:t>
            </a:r>
            <a:endParaRPr sz="1700"/>
          </a:p>
          <a:p>
            <a:pPr indent="-321310" lvl="0" marL="457200" rtl="0" algn="l">
              <a:lnSpc>
                <a:spcPct val="100000"/>
              </a:lnSpc>
              <a:spcBef>
                <a:spcPts val="0"/>
              </a:spcBef>
              <a:spcAft>
                <a:spcPts val="0"/>
              </a:spcAft>
              <a:buSzPts val="1460"/>
              <a:buChar char="●"/>
            </a:pPr>
            <a:r>
              <a:rPr lang="en-GB" sz="1700"/>
              <a:t>Bleeding</a:t>
            </a:r>
            <a:endParaRPr sz="1700"/>
          </a:p>
          <a:p>
            <a:pPr indent="-321310" lvl="0" marL="457200" rtl="0" algn="l">
              <a:lnSpc>
                <a:spcPct val="100000"/>
              </a:lnSpc>
              <a:spcBef>
                <a:spcPts val="0"/>
              </a:spcBef>
              <a:spcAft>
                <a:spcPts val="0"/>
              </a:spcAft>
              <a:buSzPts val="1460"/>
              <a:buChar char="●"/>
            </a:pPr>
            <a:r>
              <a:rPr lang="en-GB" sz="1700"/>
              <a:t>Falling</a:t>
            </a:r>
            <a:endParaRPr sz="1700"/>
          </a:p>
          <a:p>
            <a:pPr indent="0" lvl="0" marL="0" rtl="0" algn="l">
              <a:lnSpc>
                <a:spcPct val="100000"/>
              </a:lnSpc>
              <a:spcBef>
                <a:spcPts val="1000"/>
              </a:spcBef>
              <a:spcAft>
                <a:spcPts val="0"/>
              </a:spcAft>
              <a:buSzPts val="960"/>
              <a:buNone/>
            </a:pPr>
            <a:r>
              <a:t/>
            </a:r>
            <a:endParaRPr sz="1700"/>
          </a:p>
        </p:txBody>
      </p:sp>
      <p:sp>
        <p:nvSpPr>
          <p:cNvPr id="617" name="Google Shape;617;p14"/>
          <p:cNvSpPr txBox="1"/>
          <p:nvPr>
            <p:ph idx="3" type="body"/>
          </p:nvPr>
        </p:nvSpPr>
        <p:spPr>
          <a:xfrm>
            <a:off x="3408472" y="1624675"/>
            <a:ext cx="2326800" cy="370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1000"/>
              </a:spcBef>
              <a:spcAft>
                <a:spcPts val="0"/>
              </a:spcAft>
              <a:buSzPts val="1600"/>
              <a:buNone/>
            </a:pPr>
            <a:r>
              <a:rPr lang="en-GB" sz="2500"/>
              <a:t>Facial</a:t>
            </a:r>
            <a:endParaRPr sz="2500"/>
          </a:p>
        </p:txBody>
      </p:sp>
      <p:sp>
        <p:nvSpPr>
          <p:cNvPr id="618" name="Google Shape;618;p14"/>
          <p:cNvSpPr txBox="1"/>
          <p:nvPr>
            <p:ph idx="4" type="body"/>
          </p:nvPr>
        </p:nvSpPr>
        <p:spPr>
          <a:xfrm>
            <a:off x="3408472" y="2109305"/>
            <a:ext cx="2326800" cy="1614300"/>
          </a:xfrm>
          <a:prstGeom prst="rect">
            <a:avLst/>
          </a:prstGeom>
          <a:noFill/>
          <a:ln>
            <a:noFill/>
          </a:ln>
        </p:spPr>
        <p:txBody>
          <a:bodyPr anchorCtr="0" anchor="t" bIns="45700" lIns="91425" spcFirstLastPara="1" rIns="91425" wrap="square" tIns="45700">
            <a:normAutofit/>
          </a:bodyPr>
          <a:lstStyle/>
          <a:p>
            <a:pPr indent="-321310" lvl="0" marL="457200" rtl="0" algn="l">
              <a:lnSpc>
                <a:spcPct val="100000"/>
              </a:lnSpc>
              <a:spcBef>
                <a:spcPts val="1000"/>
              </a:spcBef>
              <a:spcAft>
                <a:spcPts val="0"/>
              </a:spcAft>
              <a:buSzPts val="1460"/>
              <a:buChar char="●"/>
            </a:pPr>
            <a:r>
              <a:rPr lang="en-GB" sz="1700"/>
              <a:t>Swollen Salivary Glands</a:t>
            </a:r>
            <a:endParaRPr sz="1700"/>
          </a:p>
          <a:p>
            <a:pPr indent="-321310" lvl="0" marL="457200" rtl="0" algn="l">
              <a:lnSpc>
                <a:spcPct val="100000"/>
              </a:lnSpc>
              <a:spcBef>
                <a:spcPts val="0"/>
              </a:spcBef>
              <a:spcAft>
                <a:spcPts val="0"/>
              </a:spcAft>
              <a:buSzPts val="1460"/>
              <a:buChar char="●"/>
            </a:pPr>
            <a:r>
              <a:rPr lang="en-GB" sz="1700"/>
              <a:t>Broken blood vessels in the eye</a:t>
            </a:r>
            <a:endParaRPr sz="1700"/>
          </a:p>
        </p:txBody>
      </p:sp>
      <p:sp>
        <p:nvSpPr>
          <p:cNvPr id="619" name="Google Shape;619;p14"/>
          <p:cNvSpPr txBox="1"/>
          <p:nvPr>
            <p:ph idx="5" type="body"/>
          </p:nvPr>
        </p:nvSpPr>
        <p:spPr>
          <a:xfrm>
            <a:off x="5963995" y="1624676"/>
            <a:ext cx="2313600" cy="370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1000"/>
              </a:spcBef>
              <a:spcAft>
                <a:spcPts val="0"/>
              </a:spcAft>
              <a:buSzPts val="1600"/>
              <a:buNone/>
            </a:pPr>
            <a:r>
              <a:rPr lang="en-GB" sz="2500"/>
              <a:t>Hands/Body</a:t>
            </a:r>
            <a:endParaRPr sz="2500"/>
          </a:p>
        </p:txBody>
      </p:sp>
      <p:sp>
        <p:nvSpPr>
          <p:cNvPr id="620" name="Google Shape;620;p14"/>
          <p:cNvSpPr txBox="1"/>
          <p:nvPr>
            <p:ph idx="6" type="body"/>
          </p:nvPr>
        </p:nvSpPr>
        <p:spPr>
          <a:xfrm>
            <a:off x="5963821" y="2063055"/>
            <a:ext cx="2313600" cy="1624800"/>
          </a:xfrm>
          <a:prstGeom prst="rect">
            <a:avLst/>
          </a:prstGeom>
          <a:noFill/>
          <a:ln>
            <a:noFill/>
          </a:ln>
        </p:spPr>
        <p:txBody>
          <a:bodyPr anchorCtr="0" anchor="t" bIns="45700" lIns="91425" spcFirstLastPara="1" rIns="91425" wrap="square" tIns="45700">
            <a:normAutofit lnSpcReduction="10000"/>
          </a:bodyPr>
          <a:lstStyle/>
          <a:p>
            <a:pPr indent="-321310" lvl="0" marL="457200" rtl="0" algn="l">
              <a:lnSpc>
                <a:spcPct val="100000"/>
              </a:lnSpc>
              <a:spcBef>
                <a:spcPts val="1000"/>
              </a:spcBef>
              <a:spcAft>
                <a:spcPts val="0"/>
              </a:spcAft>
              <a:buSzPts val="1460"/>
              <a:buChar char="●"/>
            </a:pPr>
            <a:r>
              <a:rPr lang="en-GB" sz="1700"/>
              <a:t>Russell’s sign = Calluses on knuckles</a:t>
            </a:r>
            <a:endParaRPr sz="1700"/>
          </a:p>
          <a:p>
            <a:pPr indent="-321310" lvl="0" marL="457200" rtl="0" algn="l">
              <a:lnSpc>
                <a:spcPct val="100000"/>
              </a:lnSpc>
              <a:spcBef>
                <a:spcPts val="0"/>
              </a:spcBef>
              <a:spcAft>
                <a:spcPts val="0"/>
              </a:spcAft>
              <a:buSzPts val="1460"/>
              <a:buChar char="●"/>
            </a:pPr>
            <a:r>
              <a:rPr lang="en-GB" sz="1700"/>
              <a:t>Ruptured Capillaries </a:t>
            </a:r>
            <a:endParaRPr sz="1700"/>
          </a:p>
          <a:p>
            <a:pPr indent="-321310" lvl="0" marL="457200" rtl="0" algn="l">
              <a:lnSpc>
                <a:spcPct val="100000"/>
              </a:lnSpc>
              <a:spcBef>
                <a:spcPts val="0"/>
              </a:spcBef>
              <a:spcAft>
                <a:spcPts val="0"/>
              </a:spcAft>
              <a:buSzPts val="1460"/>
              <a:buChar char="●"/>
            </a:pPr>
            <a:r>
              <a:rPr lang="en-GB" sz="1700"/>
              <a:t>Oedema</a:t>
            </a:r>
            <a:endParaRPr sz="1700"/>
          </a:p>
        </p:txBody>
      </p:sp>
      <p:sp>
        <p:nvSpPr>
          <p:cNvPr id="621" name="Google Shape;621;p14"/>
          <p:cNvSpPr txBox="1"/>
          <p:nvPr/>
        </p:nvSpPr>
        <p:spPr>
          <a:xfrm>
            <a:off x="7120620" y="4830097"/>
            <a:ext cx="19176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CPFT NNUH Training</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5" name="Shape 625"/>
        <p:cNvGrpSpPr/>
        <p:nvPr/>
      </p:nvGrpSpPr>
      <p:grpSpPr>
        <a:xfrm>
          <a:off x="0" y="0"/>
          <a:ext cx="0" cy="0"/>
          <a:chOff x="0" y="0"/>
          <a:chExt cx="0" cy="0"/>
        </a:xfrm>
      </p:grpSpPr>
      <p:sp>
        <p:nvSpPr>
          <p:cNvPr id="626" name="Google Shape;626;p15"/>
          <p:cNvSpPr txBox="1"/>
          <p:nvPr>
            <p:ph idx="11" type="ftr"/>
          </p:nvPr>
        </p:nvSpPr>
        <p:spPr>
          <a:xfrm>
            <a:off x="1131718" y="4845549"/>
            <a:ext cx="3859800" cy="171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GB">
                <a:solidFill>
                  <a:schemeClr val="lt1"/>
                </a:solidFill>
              </a:rPr>
              <a:t>Registered Charity Number: 1156578</a:t>
            </a:r>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g1ffaa07fc6f_1_3"/>
          <p:cNvSpPr txBox="1"/>
          <p:nvPr>
            <p:ph type="title"/>
          </p:nvPr>
        </p:nvSpPr>
        <p:spPr>
          <a:xfrm rot="5400000">
            <a:off x="4993167" y="2261699"/>
            <a:ext cx="3429000" cy="1077300"/>
          </a:xfrm>
          <a:prstGeom prst="rect">
            <a:avLst/>
          </a:prstGeom>
        </p:spPr>
        <p:txBody>
          <a:bodyPr anchorCtr="0" anchor="b" bIns="34275" lIns="68575" spcFirstLastPara="1" rIns="68575" wrap="square" tIns="34275">
            <a:noAutofit/>
          </a:bodyPr>
          <a:lstStyle/>
          <a:p>
            <a:pPr indent="0" lvl="0" marL="0" rtl="0" algn="l">
              <a:spcBef>
                <a:spcPts val="0"/>
              </a:spcBef>
              <a:spcAft>
                <a:spcPts val="0"/>
              </a:spcAft>
              <a:buNone/>
            </a:pPr>
            <a:r>
              <a:rPr lang="en-GB"/>
              <a:t>The Cambridgeshire Children and Young People's Health and Wellbeing Survey 2022</a:t>
            </a:r>
            <a:endParaRPr/>
          </a:p>
        </p:txBody>
      </p:sp>
      <p:sp>
        <p:nvSpPr>
          <p:cNvPr id="633" name="Google Shape;633;g1ffaa07fc6f_1_3"/>
          <p:cNvSpPr txBox="1"/>
          <p:nvPr>
            <p:ph idx="1" type="body"/>
          </p:nvPr>
        </p:nvSpPr>
        <p:spPr>
          <a:xfrm rot="5400000">
            <a:off x="1360574" y="591749"/>
            <a:ext cx="3429000" cy="44172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GB">
                <a:solidFill>
                  <a:schemeClr val="accent1"/>
                </a:solidFill>
              </a:rPr>
              <a:t>What pupils think locally</a:t>
            </a:r>
            <a:endParaRPr>
              <a:solidFill>
                <a:schemeClr val="accent1"/>
              </a:solidFill>
            </a:endParaRPr>
          </a:p>
        </p:txBody>
      </p:sp>
      <p:sp>
        <p:nvSpPr>
          <p:cNvPr id="634" name="Google Shape;634;g1ffaa07fc6f_1_3"/>
          <p:cNvSpPr txBox="1"/>
          <p:nvPr>
            <p:ph idx="4294967295" type="body"/>
          </p:nvPr>
        </p:nvSpPr>
        <p:spPr>
          <a:xfrm>
            <a:off x="866439" y="2440191"/>
            <a:ext cx="3636900" cy="2074800"/>
          </a:xfrm>
          <a:prstGeom prst="rect">
            <a:avLst/>
          </a:prstGeom>
        </p:spPr>
        <p:txBody>
          <a:bodyPr anchorCtr="0" anchor="t" bIns="34275" lIns="68575" spcFirstLastPara="1" rIns="68575" wrap="square" tIns="34275">
            <a:normAutofit lnSpcReduction="10000"/>
          </a:bodyPr>
          <a:lstStyle/>
          <a:p>
            <a:pPr indent="-234950" lvl="0" marL="342900" rtl="0" algn="l">
              <a:spcBef>
                <a:spcPts val="800"/>
              </a:spcBef>
              <a:spcAft>
                <a:spcPts val="0"/>
              </a:spcAft>
              <a:buSzPts val="1100"/>
              <a:buChar char="►"/>
            </a:pPr>
            <a:r>
              <a:rPr lang="en-GB"/>
              <a:t>47% pupils wanted to lose weight</a:t>
            </a:r>
            <a:endParaRPr/>
          </a:p>
          <a:p>
            <a:pPr indent="-234950" lvl="0" marL="342900" rtl="0" algn="l">
              <a:spcBef>
                <a:spcPts val="0"/>
              </a:spcBef>
              <a:spcAft>
                <a:spcPts val="0"/>
              </a:spcAft>
              <a:buSzPts val="1100"/>
              <a:buChar char="►"/>
            </a:pPr>
            <a:r>
              <a:rPr lang="en-GB"/>
              <a:t>42% happy with their weight</a:t>
            </a:r>
            <a:endParaRPr/>
          </a:p>
          <a:p>
            <a:pPr indent="-234950" lvl="0" marL="342900" rtl="0" algn="l">
              <a:spcBef>
                <a:spcPts val="0"/>
              </a:spcBef>
              <a:spcAft>
                <a:spcPts val="0"/>
              </a:spcAft>
              <a:buSzPts val="1100"/>
              <a:buChar char="►"/>
            </a:pPr>
            <a:r>
              <a:rPr lang="en-GB"/>
              <a:t>11% wanted to put weight on</a:t>
            </a:r>
            <a:endParaRPr/>
          </a:p>
          <a:p>
            <a:pPr indent="-234950" lvl="0" marL="342900" rtl="0" algn="l">
              <a:spcBef>
                <a:spcPts val="0"/>
              </a:spcBef>
              <a:spcAft>
                <a:spcPts val="0"/>
              </a:spcAft>
              <a:buSzPts val="1100"/>
              <a:buChar char="►"/>
            </a:pPr>
            <a:r>
              <a:rPr lang="en-GB"/>
              <a:t>53% worry about how they look ‘quite a lot’ or ‘a lot’</a:t>
            </a:r>
            <a:endParaRPr/>
          </a:p>
          <a:p>
            <a:pPr indent="-234950" lvl="0" marL="342900" rtl="0" algn="l">
              <a:spcBef>
                <a:spcPts val="0"/>
              </a:spcBef>
              <a:spcAft>
                <a:spcPts val="0"/>
              </a:spcAft>
              <a:buSzPts val="1100"/>
              <a:buChar char="►"/>
            </a:pPr>
            <a:r>
              <a:rPr lang="en-GB"/>
              <a:t>81% had done dietary behaviours this term</a:t>
            </a:r>
            <a:endParaRPr/>
          </a:p>
          <a:p>
            <a:pPr indent="-234950" lvl="0" marL="342900" rtl="0" algn="l">
              <a:spcBef>
                <a:spcPts val="0"/>
              </a:spcBef>
              <a:spcAft>
                <a:spcPts val="0"/>
              </a:spcAft>
              <a:buSzPts val="1100"/>
              <a:buChar char="►"/>
            </a:pPr>
            <a:r>
              <a:rPr lang="en-GB"/>
              <a:t>50% changes their eating to manager their emotions of help feel more in control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2"/>
          <p:cNvSpPr txBox="1"/>
          <p:nvPr>
            <p:ph type="title"/>
          </p:nvPr>
        </p:nvSpPr>
        <p:spPr>
          <a:xfrm>
            <a:off x="866440" y="695324"/>
            <a:ext cx="6343200" cy="5325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400"/>
              <a:buNone/>
            </a:pPr>
            <a:r>
              <a:rPr lang="en-GB"/>
              <a:t>What is an Eating Disorder?</a:t>
            </a:r>
            <a:endParaRPr/>
          </a:p>
        </p:txBody>
      </p:sp>
      <p:sp>
        <p:nvSpPr>
          <p:cNvPr id="430" name="Google Shape;430;p2"/>
          <p:cNvSpPr txBox="1"/>
          <p:nvPr>
            <p:ph idx="1" type="body"/>
          </p:nvPr>
        </p:nvSpPr>
        <p:spPr>
          <a:xfrm>
            <a:off x="866441" y="1866900"/>
            <a:ext cx="6343200" cy="26481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Clr>
                <a:schemeClr val="dk1"/>
              </a:buClr>
              <a:buSzPts val="523"/>
              <a:buFont typeface="Arial"/>
              <a:buNone/>
            </a:pPr>
            <a:r>
              <a:rPr lang="en-GB" sz="1550">
                <a:solidFill>
                  <a:srgbClr val="92D050"/>
                </a:solidFill>
              </a:rPr>
              <a:t>“</a:t>
            </a:r>
            <a:r>
              <a:rPr i="1" lang="en-GB" sz="1550">
                <a:solidFill>
                  <a:srgbClr val="92D050"/>
                </a:solidFill>
              </a:rPr>
              <a:t>Eating disorders are biologically based, serious mental illnesses and are </a:t>
            </a:r>
            <a:r>
              <a:rPr b="1" i="1" lang="en-GB" sz="1550" u="sng">
                <a:solidFill>
                  <a:srgbClr val="92D050"/>
                </a:solidFill>
              </a:rPr>
              <a:t>fully treatable</a:t>
            </a:r>
            <a:r>
              <a:rPr i="1" lang="en-GB" sz="1550">
                <a:solidFill>
                  <a:srgbClr val="92D050"/>
                </a:solidFill>
              </a:rPr>
              <a:t> with a combination of nutritional, medical, and therapeutic support - the sooner someone gets the treatment they need, the better the chance of a good recovery. They are </a:t>
            </a:r>
            <a:r>
              <a:rPr b="1" i="1" lang="en-GB" sz="1550" u="sng">
                <a:solidFill>
                  <a:srgbClr val="92D050"/>
                </a:solidFill>
              </a:rPr>
              <a:t>NOT </a:t>
            </a:r>
            <a:r>
              <a:rPr i="1" lang="en-GB" sz="1550">
                <a:solidFill>
                  <a:srgbClr val="92D050"/>
                </a:solidFill>
              </a:rPr>
              <a:t>choices, passing fads or phases”. </a:t>
            </a:r>
            <a:endParaRPr sz="1550">
              <a:solidFill>
                <a:srgbClr val="92D050"/>
              </a:solidFill>
            </a:endParaRPr>
          </a:p>
          <a:p>
            <a:pPr indent="0" lvl="0" marL="0" rtl="0" algn="l">
              <a:lnSpc>
                <a:spcPct val="100000"/>
              </a:lnSpc>
              <a:spcBef>
                <a:spcPts val="1000"/>
              </a:spcBef>
              <a:spcAft>
                <a:spcPts val="0"/>
              </a:spcAft>
              <a:buClr>
                <a:schemeClr val="dk1"/>
              </a:buClr>
              <a:buSzPts val="523"/>
              <a:buFont typeface="Arial"/>
              <a:buNone/>
            </a:pPr>
            <a:r>
              <a:t/>
            </a:r>
            <a:endParaRPr i="1" sz="1428">
              <a:solidFill>
                <a:srgbClr val="92D050"/>
              </a:solidFill>
            </a:endParaRPr>
          </a:p>
          <a:p>
            <a:pPr indent="0" lvl="0" marL="0" rtl="0" algn="l">
              <a:lnSpc>
                <a:spcPct val="100000"/>
              </a:lnSpc>
              <a:spcBef>
                <a:spcPts val="1000"/>
              </a:spcBef>
              <a:spcAft>
                <a:spcPts val="0"/>
              </a:spcAft>
              <a:buClr>
                <a:schemeClr val="dk1"/>
              </a:buClr>
              <a:buSzPts val="523"/>
              <a:buFont typeface="Arial"/>
              <a:buNone/>
            </a:pPr>
            <a:r>
              <a:t/>
            </a:r>
            <a:endParaRPr i="1" sz="1428">
              <a:solidFill>
                <a:srgbClr val="92D050"/>
              </a:solidFill>
            </a:endParaRPr>
          </a:p>
          <a:p>
            <a:pPr indent="0" lvl="0" marL="0" rtl="0" algn="r">
              <a:lnSpc>
                <a:spcPct val="100000"/>
              </a:lnSpc>
              <a:spcBef>
                <a:spcPts val="1000"/>
              </a:spcBef>
              <a:spcAft>
                <a:spcPts val="0"/>
              </a:spcAft>
              <a:buClr>
                <a:schemeClr val="dk1"/>
              </a:buClr>
              <a:buSzPts val="523"/>
              <a:buFont typeface="Arial"/>
              <a:buNone/>
            </a:pPr>
            <a:r>
              <a:rPr i="1" lang="en-GB" sz="1428">
                <a:solidFill>
                  <a:srgbClr val="92D050"/>
                </a:solidFill>
              </a:rPr>
              <a:t>							School Nursing Toolkit, SAPHNA 2022</a:t>
            </a:r>
            <a:endParaRPr i="1" sz="1428">
              <a:solidFill>
                <a:srgbClr val="92D050"/>
              </a:solidFill>
            </a:endParaRPr>
          </a:p>
          <a:p>
            <a:pPr indent="0" lvl="0" marL="0" rtl="0" algn="l">
              <a:lnSpc>
                <a:spcPct val="115000"/>
              </a:lnSpc>
              <a:spcBef>
                <a:spcPts val="0"/>
              </a:spcBef>
              <a:spcAft>
                <a:spcPts val="0"/>
              </a:spcAft>
              <a:buClr>
                <a:schemeClr val="dk1"/>
              </a:buClr>
              <a:buSzPts val="523"/>
              <a:buFont typeface="Arial"/>
              <a:buNone/>
            </a:pPr>
            <a:r>
              <a:t/>
            </a:r>
            <a:endParaRPr sz="917">
              <a:solidFill>
                <a:schemeClr val="accent1"/>
              </a:solidFill>
              <a:latin typeface="Lato"/>
              <a:ea typeface="Lato"/>
              <a:cs typeface="Lato"/>
              <a:sym typeface="Lato"/>
            </a:endParaRPr>
          </a:p>
          <a:p>
            <a:pPr indent="0" lvl="0" marL="0" rtl="0" algn="l">
              <a:lnSpc>
                <a:spcPct val="100000"/>
              </a:lnSpc>
              <a:spcBef>
                <a:spcPts val="1200"/>
              </a:spcBef>
              <a:spcAft>
                <a:spcPts val="0"/>
              </a:spcAft>
              <a:buClr>
                <a:schemeClr val="dk1"/>
              </a:buClr>
              <a:buSzPts val="523"/>
              <a:buFont typeface="Arial"/>
              <a:buNone/>
            </a:pPr>
            <a:r>
              <a:t/>
            </a:r>
            <a:endParaRPr sz="1155"/>
          </a:p>
          <a:p>
            <a:pPr indent="0" lvl="0" marL="0" rtl="0" algn="l">
              <a:lnSpc>
                <a:spcPct val="100000"/>
              </a:lnSpc>
              <a:spcBef>
                <a:spcPts val="800"/>
              </a:spcBef>
              <a:spcAft>
                <a:spcPts val="0"/>
              </a:spcAft>
              <a:buSzPts val="523"/>
              <a:buNone/>
            </a:pPr>
            <a:r>
              <a:t/>
            </a:r>
            <a:endParaRPr sz="964"/>
          </a:p>
        </p:txBody>
      </p:sp>
      <p:sp>
        <p:nvSpPr>
          <p:cNvPr id="431" name="Google Shape;431;p2"/>
          <p:cNvSpPr txBox="1"/>
          <p:nvPr/>
        </p:nvSpPr>
        <p:spPr>
          <a:xfrm>
            <a:off x="114241" y="4804073"/>
            <a:ext cx="5146500" cy="228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ACD433"/>
                </a:solidFill>
                <a:latin typeface="Century Gothic"/>
                <a:ea typeface="Century Gothic"/>
                <a:cs typeface="Century Gothic"/>
                <a:sym typeface="Century Gothic"/>
              </a:rPr>
              <a:t>Registered Charity Number: 1156578</a:t>
            </a:r>
            <a:endParaRPr b="1" i="0" sz="900" u="none" cap="none" strike="noStrike">
              <a:solidFill>
                <a:srgbClr val="ACD433"/>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
          <p:cNvSpPr txBox="1"/>
          <p:nvPr>
            <p:ph type="title"/>
          </p:nvPr>
        </p:nvSpPr>
        <p:spPr>
          <a:xfrm>
            <a:off x="866440" y="695324"/>
            <a:ext cx="6343200" cy="5325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400"/>
              <a:buNone/>
            </a:pPr>
            <a:r>
              <a:rPr lang="en-GB"/>
              <a:t>What Causes Eating Disorders</a:t>
            </a:r>
            <a:endParaRPr/>
          </a:p>
        </p:txBody>
      </p:sp>
      <p:sp>
        <p:nvSpPr>
          <p:cNvPr id="437" name="Google Shape;437;p3"/>
          <p:cNvSpPr txBox="1"/>
          <p:nvPr/>
        </p:nvSpPr>
        <p:spPr>
          <a:xfrm>
            <a:off x="1098063" y="1732874"/>
            <a:ext cx="6655800" cy="23103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Clr>
                <a:srgbClr val="ACD433"/>
              </a:buClr>
              <a:buSzPts val="1440"/>
              <a:buFont typeface="Noto Sans"/>
              <a:buChar char="►"/>
            </a:pPr>
            <a:r>
              <a:rPr b="0" i="0" lang="en-GB" sz="1800" u="none" cap="none" strike="noStrike">
                <a:solidFill>
                  <a:srgbClr val="3F3F3F"/>
                </a:solidFill>
                <a:latin typeface="Century Gothic"/>
                <a:ea typeface="Century Gothic"/>
                <a:cs typeface="Century Gothic"/>
                <a:sym typeface="Century Gothic"/>
              </a:rPr>
              <a:t>Not about food itself</a:t>
            </a:r>
            <a:endParaRPr b="0" i="0" sz="1800" u="none" cap="none" strike="noStrike">
              <a:solidFill>
                <a:srgbClr val="3F3F3F"/>
              </a:solidFill>
              <a:latin typeface="Century Gothic"/>
              <a:ea typeface="Century Gothic"/>
              <a:cs typeface="Century Gothic"/>
              <a:sym typeface="Century Gothic"/>
            </a:endParaRPr>
          </a:p>
          <a:p>
            <a:pPr indent="-342900" lvl="0" marL="342900" marR="0" rtl="0" algn="l">
              <a:lnSpc>
                <a:spcPct val="100000"/>
              </a:lnSpc>
              <a:spcBef>
                <a:spcPts val="1000"/>
              </a:spcBef>
              <a:spcAft>
                <a:spcPts val="0"/>
              </a:spcAft>
              <a:buClr>
                <a:srgbClr val="ACD433"/>
              </a:buClr>
              <a:buSzPts val="1440"/>
              <a:buFont typeface="Noto Sans"/>
              <a:buChar char="►"/>
            </a:pPr>
            <a:r>
              <a:rPr b="0" i="0" lang="en-GB" sz="1800" u="none" cap="none" strike="noStrike">
                <a:solidFill>
                  <a:srgbClr val="3F3F3F"/>
                </a:solidFill>
                <a:latin typeface="Century Gothic"/>
                <a:ea typeface="Century Gothic"/>
                <a:cs typeface="Century Gothic"/>
                <a:sym typeface="Century Gothic"/>
              </a:rPr>
              <a:t>Complex </a:t>
            </a:r>
            <a:endParaRPr b="0" i="0" sz="1800" u="none" cap="none" strike="noStrike">
              <a:solidFill>
                <a:srgbClr val="3F3F3F"/>
              </a:solidFill>
              <a:latin typeface="Century Gothic"/>
              <a:ea typeface="Century Gothic"/>
              <a:cs typeface="Century Gothic"/>
              <a:sym typeface="Century Gothic"/>
            </a:endParaRPr>
          </a:p>
          <a:p>
            <a:pPr indent="-342900" lvl="0" marL="342900" marR="0" rtl="0" algn="l">
              <a:lnSpc>
                <a:spcPct val="100000"/>
              </a:lnSpc>
              <a:spcBef>
                <a:spcPts val="1000"/>
              </a:spcBef>
              <a:spcAft>
                <a:spcPts val="0"/>
              </a:spcAft>
              <a:buClr>
                <a:srgbClr val="ACD433"/>
              </a:buClr>
              <a:buSzPts val="1440"/>
              <a:buFont typeface="Noto Sans"/>
              <a:buChar char="►"/>
            </a:pPr>
            <a:r>
              <a:rPr b="0" i="0" lang="en-GB" sz="1800" u="none" cap="none" strike="noStrike">
                <a:solidFill>
                  <a:srgbClr val="3F3F3F"/>
                </a:solidFill>
                <a:latin typeface="Century Gothic"/>
                <a:ea typeface="Century Gothic"/>
                <a:cs typeface="Century Gothic"/>
                <a:sym typeface="Century Gothic"/>
              </a:rPr>
              <a:t>No single cause</a:t>
            </a:r>
            <a:endParaRPr b="0" i="0" sz="1800" u="none" cap="none" strike="noStrike">
              <a:solidFill>
                <a:srgbClr val="3F3F3F"/>
              </a:solidFill>
              <a:latin typeface="Century Gothic"/>
              <a:ea typeface="Century Gothic"/>
              <a:cs typeface="Century Gothic"/>
              <a:sym typeface="Century Gothic"/>
            </a:endParaRPr>
          </a:p>
          <a:p>
            <a:pPr indent="-251456" lvl="0" marL="342900" marR="0" rtl="0" algn="l">
              <a:lnSpc>
                <a:spcPct val="100000"/>
              </a:lnSpc>
              <a:spcBef>
                <a:spcPts val="1000"/>
              </a:spcBef>
              <a:spcAft>
                <a:spcPts val="0"/>
              </a:spcAft>
              <a:buClr>
                <a:srgbClr val="000000"/>
              </a:buClr>
              <a:buSzPts val="1800"/>
              <a:buFont typeface="Arial"/>
              <a:buNone/>
            </a:pPr>
            <a:r>
              <a:t/>
            </a:r>
            <a:endParaRPr b="0" i="0" sz="1800" u="none" cap="none" strike="noStrike">
              <a:solidFill>
                <a:srgbClr val="3F3F3F"/>
              </a:solidFill>
              <a:latin typeface="Century Gothic"/>
              <a:ea typeface="Century Gothic"/>
              <a:cs typeface="Century Gothic"/>
              <a:sym typeface="Century Gothic"/>
            </a:endParaRPr>
          </a:p>
        </p:txBody>
      </p:sp>
      <p:sp>
        <p:nvSpPr>
          <p:cNvPr id="438" name="Google Shape;438;p3"/>
          <p:cNvSpPr/>
          <p:nvPr/>
        </p:nvSpPr>
        <p:spPr>
          <a:xfrm>
            <a:off x="5139639" y="2456774"/>
            <a:ext cx="2056200" cy="1586400"/>
          </a:xfrm>
          <a:prstGeom prst="ellipse">
            <a:avLst/>
          </a:prstGeom>
          <a:noFill/>
          <a:ln cap="rnd" cmpd="sng" w="19050">
            <a:solidFill>
              <a:srgbClr val="65D6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rgbClr val="000000"/>
                </a:solidFill>
                <a:latin typeface="Century Gothic"/>
                <a:ea typeface="Century Gothic"/>
                <a:cs typeface="Century Gothic"/>
                <a:sym typeface="Century Gothic"/>
              </a:rPr>
              <a:t>Biological</a:t>
            </a:r>
            <a:endParaRPr b="0" i="0" sz="1400" u="none" cap="none" strike="noStrike">
              <a:solidFill>
                <a:srgbClr val="000000"/>
              </a:solidFill>
              <a:latin typeface="Arial"/>
              <a:ea typeface="Arial"/>
              <a:cs typeface="Arial"/>
              <a:sym typeface="Arial"/>
            </a:endParaRPr>
          </a:p>
        </p:txBody>
      </p:sp>
      <p:sp>
        <p:nvSpPr>
          <p:cNvPr id="439" name="Google Shape;439;p3"/>
          <p:cNvSpPr/>
          <p:nvPr/>
        </p:nvSpPr>
        <p:spPr>
          <a:xfrm>
            <a:off x="6010125" y="3365400"/>
            <a:ext cx="2056200" cy="1525500"/>
          </a:xfrm>
          <a:prstGeom prst="ellipse">
            <a:avLst/>
          </a:prstGeom>
          <a:noFill/>
          <a:ln cap="rnd" cmpd="sng" w="19050">
            <a:solidFill>
              <a:srgbClr val="65D6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rgbClr val="000000"/>
                </a:solidFill>
                <a:latin typeface="Century Gothic"/>
                <a:ea typeface="Century Gothic"/>
                <a:cs typeface="Century Gothic"/>
                <a:sym typeface="Century Gothic"/>
              </a:rPr>
              <a:t>Socio-Cultural</a:t>
            </a:r>
            <a:endParaRPr b="0" i="0" sz="1400" u="none" cap="none" strike="noStrike">
              <a:solidFill>
                <a:srgbClr val="000000"/>
              </a:solidFill>
              <a:latin typeface="Arial"/>
              <a:ea typeface="Arial"/>
              <a:cs typeface="Arial"/>
              <a:sym typeface="Arial"/>
            </a:endParaRPr>
          </a:p>
        </p:txBody>
      </p:sp>
      <p:sp>
        <p:nvSpPr>
          <p:cNvPr id="440" name="Google Shape;440;p3"/>
          <p:cNvSpPr/>
          <p:nvPr/>
        </p:nvSpPr>
        <p:spPr>
          <a:xfrm>
            <a:off x="4327590" y="3365407"/>
            <a:ext cx="2056200" cy="1586400"/>
          </a:xfrm>
          <a:prstGeom prst="ellipse">
            <a:avLst/>
          </a:prstGeom>
          <a:noFill/>
          <a:ln cap="rnd" cmpd="sng" w="19050">
            <a:solidFill>
              <a:srgbClr val="65D6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0" i="0" lang="en-GB" sz="1350" u="none" cap="none" strike="noStrike">
                <a:solidFill>
                  <a:srgbClr val="000000"/>
                </a:solidFill>
                <a:latin typeface="Century Gothic"/>
                <a:ea typeface="Century Gothic"/>
                <a:cs typeface="Century Gothic"/>
                <a:sym typeface="Century Gothic"/>
              </a:rPr>
              <a:t>Psychological</a:t>
            </a:r>
            <a:endParaRPr b="0" i="0" sz="1400" u="none" cap="none" strike="noStrike">
              <a:solidFill>
                <a:srgbClr val="000000"/>
              </a:solidFill>
              <a:latin typeface="Arial"/>
              <a:ea typeface="Arial"/>
              <a:cs typeface="Arial"/>
              <a:sym typeface="Arial"/>
            </a:endParaRPr>
          </a:p>
        </p:txBody>
      </p:sp>
      <p:sp>
        <p:nvSpPr>
          <p:cNvPr id="441" name="Google Shape;441;p3"/>
          <p:cNvSpPr/>
          <p:nvPr/>
        </p:nvSpPr>
        <p:spPr>
          <a:xfrm>
            <a:off x="5670363" y="3628867"/>
            <a:ext cx="1076400" cy="414300"/>
          </a:xfrm>
          <a:prstGeom prst="triangle">
            <a:avLst>
              <a:gd fmla="val 50000"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rPr b="1" i="0" lang="en-GB" sz="1450" u="none" cap="none" strike="noStrike">
                <a:solidFill>
                  <a:srgbClr val="000000"/>
                </a:solidFill>
                <a:latin typeface="Century Gothic"/>
                <a:ea typeface="Century Gothic"/>
                <a:cs typeface="Century Gothic"/>
                <a:sym typeface="Century Gothic"/>
              </a:rPr>
              <a:t>ED</a:t>
            </a:r>
            <a:endParaRPr b="1" i="0" sz="1500" u="none" cap="none" strike="noStrike">
              <a:solidFill>
                <a:srgbClr val="000000"/>
              </a:solidFill>
              <a:latin typeface="Arial"/>
              <a:ea typeface="Arial"/>
              <a:cs typeface="Arial"/>
              <a:sym typeface="Arial"/>
            </a:endParaRPr>
          </a:p>
        </p:txBody>
      </p:sp>
      <p:sp>
        <p:nvSpPr>
          <p:cNvPr id="442" name="Google Shape;442;p3"/>
          <p:cNvSpPr txBox="1"/>
          <p:nvPr/>
        </p:nvSpPr>
        <p:spPr>
          <a:xfrm>
            <a:off x="52991" y="4802898"/>
            <a:ext cx="5146500" cy="2286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1" i="0" lang="en-GB" sz="800" u="none" cap="none" strike="noStrike">
                <a:solidFill>
                  <a:srgbClr val="ACD433"/>
                </a:solidFill>
                <a:latin typeface="Century Gothic"/>
                <a:ea typeface="Century Gothic"/>
                <a:cs typeface="Century Gothic"/>
                <a:sym typeface="Century Gothic"/>
              </a:rPr>
              <a:t>Registered Charity Number: 1156578</a:t>
            </a:r>
            <a:endParaRPr b="1" i="0" sz="800" u="none" cap="none" strike="noStrike">
              <a:solidFill>
                <a:srgbClr val="ACD433"/>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7" name="Shape 447"/>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5"/>
          <p:cNvSpPr txBox="1"/>
          <p:nvPr>
            <p:ph type="title"/>
          </p:nvPr>
        </p:nvSpPr>
        <p:spPr>
          <a:xfrm>
            <a:off x="866440" y="695324"/>
            <a:ext cx="6343200" cy="5325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400"/>
              <a:buNone/>
            </a:pPr>
            <a:r>
              <a:rPr lang="en-GB"/>
              <a:t>Prevalence &amp; Prognosis</a:t>
            </a:r>
            <a:endParaRPr/>
          </a:p>
        </p:txBody>
      </p:sp>
      <p:grpSp>
        <p:nvGrpSpPr>
          <p:cNvPr id="453" name="Google Shape;453;p5"/>
          <p:cNvGrpSpPr/>
          <p:nvPr/>
        </p:nvGrpSpPr>
        <p:grpSpPr>
          <a:xfrm>
            <a:off x="479650" y="1794113"/>
            <a:ext cx="3856205" cy="2233243"/>
            <a:chOff x="0" y="266076"/>
            <a:chExt cx="3636900" cy="2998447"/>
          </a:xfrm>
        </p:grpSpPr>
        <p:sp>
          <p:nvSpPr>
            <p:cNvPr id="454" name="Google Shape;454;p5"/>
            <p:cNvSpPr/>
            <p:nvPr/>
          </p:nvSpPr>
          <p:spPr>
            <a:xfrm>
              <a:off x="0" y="266076"/>
              <a:ext cx="3636900" cy="953400"/>
            </a:xfrm>
            <a:prstGeom prst="roundRect">
              <a:avLst>
                <a:gd fmla="val 16667" name="adj"/>
              </a:avLst>
            </a:prstGeom>
            <a:solidFill>
              <a:srgbClr val="ABD331"/>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5"/>
            <p:cNvSpPr txBox="1"/>
            <p:nvPr/>
          </p:nvSpPr>
          <p:spPr>
            <a:xfrm>
              <a:off x="46541" y="312617"/>
              <a:ext cx="3543900" cy="8604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FFFFFF"/>
                </a:buClr>
                <a:buSzPts val="2400"/>
                <a:buFont typeface="Century Gothic"/>
                <a:buNone/>
              </a:pPr>
              <a:r>
                <a:rPr b="0" i="0" lang="en-GB" sz="2400" u="none" cap="none" strike="noStrike">
                  <a:solidFill>
                    <a:srgbClr val="FFFFFF"/>
                  </a:solidFill>
                  <a:latin typeface="Century Gothic"/>
                  <a:ea typeface="Century Gothic"/>
                  <a:cs typeface="Century Gothic"/>
                  <a:sym typeface="Century Gothic"/>
                </a:rPr>
                <a:t>1.25 mil in UK </a:t>
              </a:r>
              <a:endParaRPr b="0" i="0" sz="2400" u="none" cap="none" strike="noStrike">
                <a:solidFill>
                  <a:srgbClr val="FFFFFF"/>
                </a:solidFill>
                <a:latin typeface="Century Gothic"/>
                <a:ea typeface="Century Gothic"/>
                <a:cs typeface="Century Gothic"/>
                <a:sym typeface="Century Gothic"/>
              </a:endParaRPr>
            </a:p>
          </p:txBody>
        </p:sp>
        <p:sp>
          <p:nvSpPr>
            <p:cNvPr id="456" name="Google Shape;456;p5"/>
            <p:cNvSpPr/>
            <p:nvPr/>
          </p:nvSpPr>
          <p:spPr>
            <a:xfrm>
              <a:off x="0" y="1288600"/>
              <a:ext cx="3636900" cy="953400"/>
            </a:xfrm>
            <a:prstGeom prst="roundRect">
              <a:avLst>
                <a:gd fmla="val 16667" name="adj"/>
              </a:avLst>
            </a:prstGeom>
            <a:solidFill>
              <a:srgbClr val="ABD331"/>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5"/>
            <p:cNvSpPr txBox="1"/>
            <p:nvPr/>
          </p:nvSpPr>
          <p:spPr>
            <a:xfrm>
              <a:off x="46541" y="1335141"/>
              <a:ext cx="3543900" cy="8604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FFFFFF"/>
                </a:buClr>
                <a:buSzPts val="2400"/>
                <a:buFont typeface="Century Gothic"/>
                <a:buNone/>
              </a:pPr>
              <a:r>
                <a:rPr b="0" i="0" lang="en-GB" sz="2400" u="none" cap="none" strike="noStrike">
                  <a:solidFill>
                    <a:srgbClr val="FFFFFF"/>
                  </a:solidFill>
                  <a:latin typeface="Century Gothic"/>
                  <a:ea typeface="Century Gothic"/>
                  <a:cs typeface="Century Gothic"/>
                  <a:sym typeface="Century Gothic"/>
                </a:rPr>
                <a:t>¼ thought to be men</a:t>
              </a:r>
              <a:endParaRPr b="0" i="0" sz="2400" u="none" cap="none" strike="noStrike">
                <a:solidFill>
                  <a:srgbClr val="FFFFFF"/>
                </a:solidFill>
                <a:latin typeface="Century Gothic"/>
                <a:ea typeface="Century Gothic"/>
                <a:cs typeface="Century Gothic"/>
                <a:sym typeface="Century Gothic"/>
              </a:endParaRPr>
            </a:p>
          </p:txBody>
        </p:sp>
        <p:sp>
          <p:nvSpPr>
            <p:cNvPr id="458" name="Google Shape;458;p5"/>
            <p:cNvSpPr/>
            <p:nvPr/>
          </p:nvSpPr>
          <p:spPr>
            <a:xfrm>
              <a:off x="0" y="2311123"/>
              <a:ext cx="3636900" cy="953400"/>
            </a:xfrm>
            <a:prstGeom prst="roundRect">
              <a:avLst>
                <a:gd fmla="val 16667" name="adj"/>
              </a:avLst>
            </a:prstGeom>
            <a:solidFill>
              <a:srgbClr val="ABD331"/>
            </a:solidFill>
            <a:ln cap="rnd"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5"/>
            <p:cNvSpPr txBox="1"/>
            <p:nvPr/>
          </p:nvSpPr>
          <p:spPr>
            <a:xfrm>
              <a:off x="46541" y="2357664"/>
              <a:ext cx="3543900" cy="8604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FFFFFF"/>
                </a:buClr>
                <a:buSzPts val="2400"/>
                <a:buFont typeface="Century Gothic"/>
                <a:buNone/>
              </a:pPr>
              <a:r>
                <a:rPr b="0" i="0" lang="en-GB" sz="2400" u="none" cap="none" strike="noStrike">
                  <a:solidFill>
                    <a:srgbClr val="FFFFFF"/>
                  </a:solidFill>
                  <a:latin typeface="Century Gothic"/>
                  <a:ea typeface="Century Gothic"/>
                  <a:cs typeface="Century Gothic"/>
                  <a:sym typeface="Century Gothic"/>
                </a:rPr>
                <a:t>Increasing numbers of those under 15 years</a:t>
              </a:r>
              <a:endParaRPr b="0" i="0" sz="2400" u="none" cap="none" strike="noStrike">
                <a:solidFill>
                  <a:srgbClr val="FFFFFF"/>
                </a:solidFill>
                <a:latin typeface="Century Gothic"/>
                <a:ea typeface="Century Gothic"/>
                <a:cs typeface="Century Gothic"/>
                <a:sym typeface="Century Gothic"/>
              </a:endParaRPr>
            </a:p>
          </p:txBody>
        </p:sp>
      </p:grpSp>
      <p:sp>
        <p:nvSpPr>
          <p:cNvPr id="460" name="Google Shape;460;p5"/>
          <p:cNvSpPr txBox="1"/>
          <p:nvPr/>
        </p:nvSpPr>
        <p:spPr>
          <a:xfrm>
            <a:off x="4484281" y="1714516"/>
            <a:ext cx="4445400" cy="2723400"/>
          </a:xfrm>
          <a:prstGeom prst="rect">
            <a:avLst/>
          </a:prstGeom>
          <a:noFill/>
          <a:ln>
            <a:noFill/>
          </a:ln>
        </p:spPr>
        <p:txBody>
          <a:bodyPr anchorCtr="0" anchor="t" bIns="45700" lIns="91425" spcFirstLastPara="1" rIns="91425" wrap="square" tIns="45700">
            <a:normAutofit fontScale="92500" lnSpcReduction="10000"/>
          </a:bodyPr>
          <a:lstStyle/>
          <a:p>
            <a:pPr indent="-328069" lvl="0" marL="342900" marR="0" rtl="0" algn="l">
              <a:lnSpc>
                <a:spcPct val="100000"/>
              </a:lnSpc>
              <a:spcBef>
                <a:spcPts val="0"/>
              </a:spcBef>
              <a:spcAft>
                <a:spcPts val="0"/>
              </a:spcAft>
              <a:buClr>
                <a:srgbClr val="ACD433"/>
              </a:buClr>
              <a:buSzPct val="86500"/>
              <a:buFont typeface="Noto Sans"/>
              <a:buChar char="►"/>
            </a:pPr>
            <a:r>
              <a:rPr b="0" i="0" lang="en-GB" sz="1800" u="none" cap="none" strike="noStrike">
                <a:solidFill>
                  <a:srgbClr val="3F3F3F"/>
                </a:solidFill>
                <a:latin typeface="Century Gothic"/>
                <a:ea typeface="Century Gothic"/>
                <a:cs typeface="Century Gothic"/>
                <a:sym typeface="Century Gothic"/>
              </a:rPr>
              <a:t>High morbidity​</a:t>
            </a:r>
            <a:endParaRPr b="0" i="0" sz="1800" u="none" cap="none" strike="noStrike">
              <a:solidFill>
                <a:srgbClr val="3F3F3F"/>
              </a:solidFill>
              <a:latin typeface="Century Gothic"/>
              <a:ea typeface="Century Gothic"/>
              <a:cs typeface="Century Gothic"/>
              <a:sym typeface="Century Gothic"/>
            </a:endParaRPr>
          </a:p>
          <a:p>
            <a:pPr indent="-328069" lvl="0" marL="342900" marR="0" rtl="0" algn="l">
              <a:lnSpc>
                <a:spcPct val="100000"/>
              </a:lnSpc>
              <a:spcBef>
                <a:spcPts val="1000"/>
              </a:spcBef>
              <a:spcAft>
                <a:spcPts val="0"/>
              </a:spcAft>
              <a:buClr>
                <a:srgbClr val="ACD433"/>
              </a:buClr>
              <a:buSzPct val="86500"/>
              <a:buFont typeface="Noto Sans"/>
              <a:buChar char="►"/>
            </a:pPr>
            <a:r>
              <a:rPr b="0" i="0" lang="en-GB" sz="1800" u="none" cap="none" strike="noStrike">
                <a:solidFill>
                  <a:srgbClr val="3F3F3F"/>
                </a:solidFill>
                <a:latin typeface="Century Gothic"/>
                <a:ea typeface="Century Gothic"/>
                <a:cs typeface="Century Gothic"/>
                <a:sym typeface="Century Gothic"/>
              </a:rPr>
              <a:t>Highest mortality of all psychiatric illnesses​</a:t>
            </a:r>
            <a:endParaRPr b="0" i="0" sz="1800" u="none" cap="none" strike="noStrike">
              <a:solidFill>
                <a:srgbClr val="3F3F3F"/>
              </a:solidFill>
              <a:latin typeface="Century Gothic"/>
              <a:ea typeface="Century Gothic"/>
              <a:cs typeface="Century Gothic"/>
              <a:sym typeface="Century Gothic"/>
            </a:endParaRPr>
          </a:p>
          <a:p>
            <a:pPr indent="-328069" lvl="0" marL="342900" marR="0" rtl="0" algn="l">
              <a:lnSpc>
                <a:spcPct val="100000"/>
              </a:lnSpc>
              <a:spcBef>
                <a:spcPts val="1000"/>
              </a:spcBef>
              <a:spcAft>
                <a:spcPts val="0"/>
              </a:spcAft>
              <a:buClr>
                <a:srgbClr val="ACD433"/>
              </a:buClr>
              <a:buSzPct val="86500"/>
              <a:buFont typeface="Noto Sans"/>
              <a:buChar char="►"/>
            </a:pPr>
            <a:r>
              <a:rPr b="0" i="0" lang="en-GB" sz="1800" u="none" cap="none" strike="noStrike">
                <a:solidFill>
                  <a:srgbClr val="3F3F3F"/>
                </a:solidFill>
                <a:latin typeface="Century Gothic"/>
                <a:ea typeface="Century Gothic"/>
                <a:cs typeface="Century Gothic"/>
                <a:sym typeface="Century Gothic"/>
              </a:rPr>
              <a:t>Often comorbid conditions </a:t>
            </a:r>
            <a:endParaRPr b="0" i="0" sz="1800" u="none" cap="none" strike="noStrike">
              <a:solidFill>
                <a:srgbClr val="3F3F3F"/>
              </a:solidFill>
              <a:latin typeface="Century Gothic"/>
              <a:ea typeface="Century Gothic"/>
              <a:cs typeface="Century Gothic"/>
              <a:sym typeface="Century Gothic"/>
            </a:endParaRPr>
          </a:p>
          <a:p>
            <a:pPr indent="-328069" lvl="0" marL="342900" marR="0" rtl="0" algn="l">
              <a:lnSpc>
                <a:spcPct val="100000"/>
              </a:lnSpc>
              <a:spcBef>
                <a:spcPts val="1000"/>
              </a:spcBef>
              <a:spcAft>
                <a:spcPts val="0"/>
              </a:spcAft>
              <a:buClr>
                <a:srgbClr val="ACD433"/>
              </a:buClr>
              <a:buSzPct val="86500"/>
              <a:buFont typeface="Noto Sans"/>
              <a:buChar char="►"/>
            </a:pPr>
            <a:r>
              <a:rPr b="0" i="0" lang="en-GB" sz="1800" u="none" cap="none" strike="noStrike">
                <a:solidFill>
                  <a:srgbClr val="3F3F3F"/>
                </a:solidFill>
                <a:latin typeface="Century Gothic"/>
                <a:ea typeface="Century Gothic"/>
                <a:cs typeface="Century Gothic"/>
                <a:sym typeface="Century Gothic"/>
              </a:rPr>
              <a:t>Average duration of illness 7 years, with fluctuating course, often chronic condition</a:t>
            </a:r>
            <a:endParaRPr b="0" i="0" sz="1800" u="none" cap="none" strike="noStrike">
              <a:solidFill>
                <a:srgbClr val="3F3F3F"/>
              </a:solidFill>
              <a:latin typeface="Century Gothic"/>
              <a:ea typeface="Century Gothic"/>
              <a:cs typeface="Century Gothic"/>
              <a:sym typeface="Century Gothic"/>
            </a:endParaRPr>
          </a:p>
          <a:p>
            <a:pPr indent="-328069" lvl="0" marL="342900" marR="0" rtl="0" algn="l">
              <a:lnSpc>
                <a:spcPct val="100000"/>
              </a:lnSpc>
              <a:spcBef>
                <a:spcPts val="1000"/>
              </a:spcBef>
              <a:spcAft>
                <a:spcPts val="0"/>
              </a:spcAft>
              <a:buClr>
                <a:srgbClr val="ACD433"/>
              </a:buClr>
              <a:buSzPct val="86500"/>
              <a:buFont typeface="Noto Sans"/>
              <a:buChar char="►"/>
            </a:pPr>
            <a:r>
              <a:rPr b="0" i="0" lang="en-GB" sz="1800" u="none" cap="none" strike="noStrike">
                <a:solidFill>
                  <a:srgbClr val="3F3F3F"/>
                </a:solidFill>
                <a:latin typeface="Century Gothic"/>
                <a:ea typeface="Century Gothic"/>
                <a:cs typeface="Century Gothic"/>
                <a:sym typeface="Century Gothic"/>
              </a:rPr>
              <a:t>Impact on quality of life for sufferers and those who care for them.</a:t>
            </a:r>
            <a:endParaRPr b="0" i="0" sz="1800" u="none" cap="none" strike="noStrike">
              <a:solidFill>
                <a:srgbClr val="3F3F3F"/>
              </a:solidFill>
              <a:latin typeface="Century Gothic"/>
              <a:ea typeface="Century Gothic"/>
              <a:cs typeface="Century Gothic"/>
              <a:sym typeface="Century Gothic"/>
            </a:endParaRPr>
          </a:p>
        </p:txBody>
      </p:sp>
      <p:sp>
        <p:nvSpPr>
          <p:cNvPr id="461" name="Google Shape;461;p5"/>
          <p:cNvSpPr txBox="1"/>
          <p:nvPr/>
        </p:nvSpPr>
        <p:spPr>
          <a:xfrm>
            <a:off x="381475" y="4815539"/>
            <a:ext cx="5595300" cy="176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ACD433"/>
                </a:solidFill>
                <a:latin typeface="Century Gothic"/>
                <a:ea typeface="Century Gothic"/>
                <a:cs typeface="Century Gothic"/>
                <a:sym typeface="Century Gothic"/>
              </a:rPr>
              <a:t>Registered Charity Number: 1156578</a:t>
            </a:r>
            <a:endParaRPr b="1" i="0" sz="900" u="none" cap="none" strike="noStrike">
              <a:solidFill>
                <a:srgbClr val="ACD433"/>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6"/>
          <p:cNvSpPr txBox="1"/>
          <p:nvPr>
            <p:ph type="title"/>
          </p:nvPr>
        </p:nvSpPr>
        <p:spPr>
          <a:xfrm rot="5400000">
            <a:off x="4993167" y="2261699"/>
            <a:ext cx="3429000" cy="1077300"/>
          </a:xfrm>
          <a:prstGeom prst="rect">
            <a:avLst/>
          </a:prstGeom>
          <a:noFill/>
          <a:ln>
            <a:noFill/>
          </a:ln>
        </p:spPr>
        <p:txBody>
          <a:bodyPr anchorCtr="0" anchor="b" bIns="34275" lIns="68575" spcFirstLastPara="1" rIns="68575" wrap="square" tIns="34275">
            <a:noAutofit/>
          </a:bodyPr>
          <a:lstStyle/>
          <a:p>
            <a:pPr indent="0" lvl="0" marL="0" rtl="0" algn="l">
              <a:lnSpc>
                <a:spcPct val="100000"/>
              </a:lnSpc>
              <a:spcBef>
                <a:spcPts val="0"/>
              </a:spcBef>
              <a:spcAft>
                <a:spcPts val="0"/>
              </a:spcAft>
              <a:buSzPts val="1400"/>
              <a:buNone/>
            </a:pPr>
            <a:r>
              <a:t/>
            </a:r>
            <a:endParaRPr/>
          </a:p>
        </p:txBody>
      </p:sp>
      <p:sp>
        <p:nvSpPr>
          <p:cNvPr id="467" name="Google Shape;467;p6"/>
          <p:cNvSpPr txBox="1"/>
          <p:nvPr>
            <p:ph idx="1" type="body"/>
          </p:nvPr>
        </p:nvSpPr>
        <p:spPr>
          <a:xfrm rot="5400000">
            <a:off x="1360574" y="591749"/>
            <a:ext cx="3429000" cy="44172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800"/>
              </a:spcBef>
              <a:spcAft>
                <a:spcPts val="0"/>
              </a:spcAft>
              <a:buSzPts val="1100"/>
              <a:buNone/>
            </a:pPr>
            <a:r>
              <a:t/>
            </a:r>
            <a:endParaRPr/>
          </a:p>
        </p:txBody>
      </p:sp>
      <p:pic>
        <p:nvPicPr>
          <p:cNvPr descr="Diagram, text&#10;&#10;Description automatically generated" id="468" name="Google Shape;468;p6"/>
          <p:cNvPicPr preferRelativeResize="0"/>
          <p:nvPr/>
        </p:nvPicPr>
        <p:blipFill rotWithShape="1">
          <a:blip r:embed="rId3">
            <a:alphaModFix/>
          </a:blip>
          <a:srcRect b="0" l="0" r="0" t="2429"/>
          <a:stretch/>
        </p:blipFill>
        <p:spPr>
          <a:xfrm>
            <a:off x="822875" y="660900"/>
            <a:ext cx="6640800" cy="3821700"/>
          </a:xfrm>
          <a:prstGeom prst="roundRect">
            <a:avLst>
              <a:gd fmla="val 4100" name="adj"/>
            </a:avLst>
          </a:prstGeom>
          <a:noFill/>
          <a:ln>
            <a:noFill/>
          </a:ln>
          <a:effectLst>
            <a:outerShdw blurRad="50800" rotWithShape="0" algn="tl" dir="5400000" dist="50800">
              <a:srgbClr val="000000">
                <a:alpha val="41568"/>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7"/>
          <p:cNvSpPr txBox="1"/>
          <p:nvPr>
            <p:ph type="title"/>
          </p:nvPr>
        </p:nvSpPr>
        <p:spPr>
          <a:xfrm>
            <a:off x="866440" y="761243"/>
            <a:ext cx="6343200" cy="3993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400"/>
              <a:buNone/>
            </a:pPr>
            <a:r>
              <a:rPr lang="en-GB">
                <a:highlight>
                  <a:srgbClr val="E5C131"/>
                </a:highlight>
              </a:rPr>
              <a:t>Suggested videos –to be viewed in advance of session and decision made on what would work for the class if time</a:t>
            </a:r>
            <a:endParaRPr>
              <a:highlight>
                <a:srgbClr val="E5C131"/>
              </a:highlight>
            </a:endParaRPr>
          </a:p>
        </p:txBody>
      </p:sp>
      <p:sp>
        <p:nvSpPr>
          <p:cNvPr id="475" name="Google Shape;475;p7"/>
          <p:cNvSpPr txBox="1"/>
          <p:nvPr>
            <p:ph idx="1" type="body"/>
          </p:nvPr>
        </p:nvSpPr>
        <p:spPr>
          <a:xfrm>
            <a:off x="866441" y="2162975"/>
            <a:ext cx="6343200" cy="19860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800"/>
              </a:spcBef>
              <a:spcAft>
                <a:spcPts val="0"/>
              </a:spcAft>
              <a:buSzPts val="1100"/>
              <a:buNone/>
            </a:pPr>
            <a:r>
              <a:rPr lang="en-GB" sz="1100" u="sng">
                <a:solidFill>
                  <a:schemeClr val="hlink"/>
                </a:solidFill>
                <a:latin typeface="Arial"/>
                <a:ea typeface="Arial"/>
                <a:cs typeface="Arial"/>
                <a:sym typeface="Arial"/>
                <a:hlinkClick r:id="rId3"/>
              </a:rPr>
              <a:t>Do Men Get Eating Disorders? - YouTube</a:t>
            </a:r>
            <a:r>
              <a:rPr lang="en-GB"/>
              <a:t> </a:t>
            </a:r>
            <a:endParaRPr/>
          </a:p>
          <a:p>
            <a:pPr indent="0" lvl="0" marL="0" rtl="0" algn="l">
              <a:lnSpc>
                <a:spcPct val="100000"/>
              </a:lnSpc>
              <a:spcBef>
                <a:spcPts val="800"/>
              </a:spcBef>
              <a:spcAft>
                <a:spcPts val="0"/>
              </a:spcAft>
              <a:buSzPts val="1100"/>
              <a:buNone/>
            </a:pPr>
            <a:r>
              <a:rPr lang="en-GB" sz="1100" u="sng">
                <a:solidFill>
                  <a:schemeClr val="hlink"/>
                </a:solidFill>
                <a:latin typeface="Arial"/>
                <a:ea typeface="Arial"/>
                <a:cs typeface="Arial"/>
                <a:sym typeface="Arial"/>
                <a:hlinkClick r:id="rId4"/>
              </a:rPr>
              <a:t>Freddie Flintoff reveals the eating disorder he has kept secret for over 20 years - BBC - YouTube</a:t>
            </a:r>
            <a:endParaRPr/>
          </a:p>
          <a:p>
            <a:pPr indent="0" lvl="0" marL="0" rtl="0" algn="l">
              <a:lnSpc>
                <a:spcPct val="100000"/>
              </a:lnSpc>
              <a:spcBef>
                <a:spcPts val="800"/>
              </a:spcBef>
              <a:spcAft>
                <a:spcPts val="0"/>
              </a:spcAft>
              <a:buSzPts val="1100"/>
              <a:buNone/>
            </a:pPr>
            <a:r>
              <a:rPr lang="en-GB" sz="1100" u="sng">
                <a:solidFill>
                  <a:schemeClr val="hlink"/>
                </a:solidFill>
                <a:latin typeface="Arial"/>
                <a:ea typeface="Arial"/>
                <a:cs typeface="Arial"/>
                <a:sym typeface="Arial"/>
                <a:hlinkClick r:id="rId5"/>
              </a:rPr>
              <a:t>Anorexia Recovery Story: How I Survived An Eating Disorder - YouTube</a:t>
            </a:r>
            <a:endParaRPr/>
          </a:p>
          <a:p>
            <a:pPr indent="0" lvl="0" marL="0" rtl="0" algn="l">
              <a:lnSpc>
                <a:spcPct val="100000"/>
              </a:lnSpc>
              <a:spcBef>
                <a:spcPts val="800"/>
              </a:spcBef>
              <a:spcAft>
                <a:spcPts val="0"/>
              </a:spcAft>
              <a:buSzPts val="1100"/>
              <a:buNone/>
            </a:pPr>
            <a:r>
              <a:rPr lang="en-GB" sz="1100" u="sng">
                <a:solidFill>
                  <a:schemeClr val="hlink"/>
                </a:solidFill>
                <a:latin typeface="Arial"/>
                <a:ea typeface="Arial"/>
                <a:cs typeface="Arial"/>
                <a:sym typeface="Arial"/>
                <a:hlinkClick r:id="rId6"/>
              </a:rPr>
              <a:t>Kirsty's story: Anorexia | BBC Teach - YouTube</a:t>
            </a:r>
            <a:endParaRPr/>
          </a:p>
          <a:p>
            <a:pPr indent="0" lvl="0" marL="0" rtl="0" algn="l">
              <a:lnSpc>
                <a:spcPct val="100000"/>
              </a:lnSpc>
              <a:spcBef>
                <a:spcPts val="800"/>
              </a:spcBef>
              <a:spcAft>
                <a:spcPts val="0"/>
              </a:spcAft>
              <a:buSzPts val="1100"/>
              <a:buNone/>
            </a:pPr>
            <a:r>
              <a:rPr lang="en-GB" sz="1100" u="sng">
                <a:solidFill>
                  <a:schemeClr val="hlink"/>
                </a:solidFill>
                <a:latin typeface="Arial"/>
                <a:ea typeface="Arial"/>
                <a:cs typeface="Arial"/>
                <a:sym typeface="Arial"/>
                <a:hlinkClick r:id="rId7"/>
              </a:rPr>
              <a:t>Dealing with an Eating Disorder | BBC Teach - YouTube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8"/>
          <p:cNvSpPr/>
          <p:nvPr/>
        </p:nvSpPr>
        <p:spPr>
          <a:xfrm>
            <a:off x="0" y="0"/>
            <a:ext cx="9144000" cy="51435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8"/>
          <p:cNvSpPr/>
          <p:nvPr/>
        </p:nvSpPr>
        <p:spPr>
          <a:xfrm>
            <a:off x="0" y="2000250"/>
            <a:ext cx="3143400" cy="3143400"/>
          </a:xfrm>
          <a:prstGeom prst="ellipse">
            <a:avLst/>
          </a:prstGeom>
          <a:gradFill>
            <a:gsLst>
              <a:gs pos="0">
                <a:srgbClr val="75CEEC">
                  <a:alpha val="9411"/>
                </a:srgbClr>
              </a:gs>
              <a:gs pos="36000">
                <a:srgbClr val="75CEEC">
                  <a:alpha val="8235"/>
                </a:srgbClr>
              </a:gs>
              <a:gs pos="75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8"/>
          <p:cNvSpPr/>
          <p:nvPr/>
        </p:nvSpPr>
        <p:spPr>
          <a:xfrm>
            <a:off x="0" y="2171700"/>
            <a:ext cx="1771800" cy="1771800"/>
          </a:xfrm>
          <a:prstGeom prst="ellipse">
            <a:avLst/>
          </a:prstGeom>
          <a:gradFill>
            <a:gsLst>
              <a:gs pos="0">
                <a:srgbClr val="75CEEC">
                  <a:alpha val="6274"/>
                </a:srgbClr>
              </a:gs>
              <a:gs pos="36000">
                <a:srgbClr val="75CEEC">
                  <a:alpha val="6274"/>
                </a:srgbClr>
              </a:gs>
              <a:gs pos="72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8"/>
          <p:cNvSpPr/>
          <p:nvPr/>
        </p:nvSpPr>
        <p:spPr>
          <a:xfrm rot="-5769386">
            <a:off x="2352240" y="1369792"/>
            <a:ext cx="2480807" cy="330222"/>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8"/>
          <p:cNvSpPr/>
          <p:nvPr/>
        </p:nvSpPr>
        <p:spPr>
          <a:xfrm>
            <a:off x="4285059" y="301624"/>
            <a:ext cx="4541400" cy="4540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8"/>
          <p:cNvSpPr/>
          <p:nvPr/>
        </p:nvSpPr>
        <p:spPr>
          <a:xfrm rot="-5400000">
            <a:off x="1672035" y="2101292"/>
            <a:ext cx="4540250" cy="940920"/>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487" name="Google Shape;487;p8"/>
          <p:cNvSpPr/>
          <p:nvPr/>
        </p:nvSpPr>
        <p:spPr>
          <a:xfrm>
            <a:off x="0" y="1190"/>
            <a:ext cx="9143999" cy="5142309"/>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sp>
        <p:nvSpPr>
          <p:cNvPr id="488" name="Google Shape;488;p8"/>
          <p:cNvSpPr txBox="1"/>
          <p:nvPr>
            <p:ph type="title"/>
          </p:nvPr>
        </p:nvSpPr>
        <p:spPr>
          <a:xfrm>
            <a:off x="866216" y="730250"/>
            <a:ext cx="2206800" cy="3625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EBEBEB"/>
              </a:buClr>
              <a:buSzPts val="3200"/>
              <a:buFont typeface="Century Gothic"/>
              <a:buNone/>
            </a:pPr>
            <a:r>
              <a:rPr lang="en-GB">
                <a:solidFill>
                  <a:srgbClr val="EBEBEB"/>
                </a:solidFill>
              </a:rPr>
              <a:t>Types of Eating Disorders</a:t>
            </a:r>
            <a:endParaRPr/>
          </a:p>
        </p:txBody>
      </p:sp>
      <p:sp>
        <p:nvSpPr>
          <p:cNvPr id="489" name="Google Shape;489;p8"/>
          <p:cNvSpPr/>
          <p:nvPr/>
        </p:nvSpPr>
        <p:spPr>
          <a:xfrm>
            <a:off x="7828359" y="0"/>
            <a:ext cx="514500" cy="8574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8"/>
          <p:cNvSpPr txBox="1"/>
          <p:nvPr>
            <p:ph idx="11" type="ftr"/>
          </p:nvPr>
        </p:nvSpPr>
        <p:spPr>
          <a:xfrm>
            <a:off x="396268" y="4793879"/>
            <a:ext cx="2894700" cy="22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400"/>
              <a:buNone/>
            </a:pPr>
            <a:r>
              <a:rPr lang="en-GB"/>
              <a:t>Registered Charity Number: 1156578</a:t>
            </a:r>
            <a:endParaRPr/>
          </a:p>
        </p:txBody>
      </p:sp>
      <p:grpSp>
        <p:nvGrpSpPr>
          <p:cNvPr id="491" name="Google Shape;491;p8"/>
          <p:cNvGrpSpPr/>
          <p:nvPr/>
        </p:nvGrpSpPr>
        <p:grpSpPr>
          <a:xfrm>
            <a:off x="3895725" y="607691"/>
            <a:ext cx="4793456" cy="3931677"/>
            <a:chOff x="0" y="2217"/>
            <a:chExt cx="4793456" cy="5242236"/>
          </a:xfrm>
        </p:grpSpPr>
        <p:sp>
          <p:nvSpPr>
            <p:cNvPr id="492" name="Google Shape;492;p8"/>
            <p:cNvSpPr/>
            <p:nvPr/>
          </p:nvSpPr>
          <p:spPr>
            <a:xfrm>
              <a:off x="0" y="3166653"/>
              <a:ext cx="4793400" cy="2077800"/>
            </a:xfrm>
            <a:prstGeom prst="rect">
              <a:avLst/>
            </a:prstGeom>
            <a:solidFill>
              <a:srgbClr val="E5C131"/>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8"/>
            <p:cNvSpPr txBox="1"/>
            <p:nvPr/>
          </p:nvSpPr>
          <p:spPr>
            <a:xfrm>
              <a:off x="0" y="3166653"/>
              <a:ext cx="4793400" cy="2077800"/>
            </a:xfrm>
            <a:prstGeom prst="rect">
              <a:avLst/>
            </a:prstGeom>
            <a:noFill/>
            <a:ln>
              <a:noFill/>
            </a:ln>
          </p:spPr>
          <p:txBody>
            <a:bodyPr anchorCtr="0" anchor="ctr" bIns="184900" lIns="184900" spcFirstLastPara="1" rIns="184900" wrap="square" tIns="184900">
              <a:noAutofit/>
            </a:bodyPr>
            <a:lstStyle/>
            <a:p>
              <a:pPr indent="0" lvl="0" marL="0" marR="0" rtl="0" algn="ctr">
                <a:lnSpc>
                  <a:spcPct val="90000"/>
                </a:lnSpc>
                <a:spcBef>
                  <a:spcPts val="0"/>
                </a:spcBef>
                <a:spcAft>
                  <a:spcPts val="0"/>
                </a:spcAft>
                <a:buClr>
                  <a:schemeClr val="lt1"/>
                </a:buClr>
                <a:buSzPts val="2600"/>
                <a:buFont typeface="Century Gothic"/>
                <a:buNone/>
              </a:pPr>
              <a:r>
                <a:t/>
              </a:r>
              <a:endParaRPr b="0" i="0" sz="2600" u="none" cap="none" strike="noStrike">
                <a:solidFill>
                  <a:schemeClr val="lt1"/>
                </a:solidFill>
                <a:latin typeface="Century Gothic"/>
                <a:ea typeface="Century Gothic"/>
                <a:cs typeface="Century Gothic"/>
                <a:sym typeface="Century Gothic"/>
              </a:endParaRPr>
            </a:p>
          </p:txBody>
        </p:sp>
        <p:sp>
          <p:nvSpPr>
            <p:cNvPr id="494" name="Google Shape;494;p8"/>
            <p:cNvSpPr/>
            <p:nvPr/>
          </p:nvSpPr>
          <p:spPr>
            <a:xfrm rot="10800000">
              <a:off x="56" y="2217"/>
              <a:ext cx="4793400" cy="3195600"/>
            </a:xfrm>
            <a:prstGeom prst="upArrowCallout">
              <a:avLst>
                <a:gd fmla="val 25000" name="adj1"/>
                <a:gd fmla="val 25000" name="adj2"/>
                <a:gd fmla="val 25000" name="adj3"/>
                <a:gd fmla="val 64977" name="adj4"/>
              </a:avLst>
            </a:prstGeom>
            <a:solidFill>
              <a:srgbClr val="EE7822"/>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8"/>
            <p:cNvSpPr txBox="1"/>
            <p:nvPr/>
          </p:nvSpPr>
          <p:spPr>
            <a:xfrm>
              <a:off x="0" y="2365"/>
              <a:ext cx="4793400" cy="1121700"/>
            </a:xfrm>
            <a:prstGeom prst="rect">
              <a:avLst/>
            </a:prstGeom>
            <a:noFill/>
            <a:ln>
              <a:noFill/>
            </a:ln>
          </p:spPr>
          <p:txBody>
            <a:bodyPr anchorCtr="0" anchor="ctr" bIns="184900" lIns="184900" spcFirstLastPara="1" rIns="184900" wrap="square" tIns="184900">
              <a:noAutofit/>
            </a:bodyPr>
            <a:lstStyle/>
            <a:p>
              <a:pPr indent="0" lvl="0" marL="0" marR="0" rtl="0" algn="ctr">
                <a:lnSpc>
                  <a:spcPct val="90000"/>
                </a:lnSpc>
                <a:spcBef>
                  <a:spcPts val="0"/>
                </a:spcBef>
                <a:spcAft>
                  <a:spcPts val="0"/>
                </a:spcAft>
                <a:buClr>
                  <a:schemeClr val="lt1"/>
                </a:buClr>
                <a:buSzPts val="2600"/>
                <a:buFont typeface="Century Gothic"/>
                <a:buNone/>
              </a:pPr>
              <a:r>
                <a:rPr b="0" i="0" lang="en-GB" sz="2600" u="none" cap="none" strike="noStrike">
                  <a:solidFill>
                    <a:schemeClr val="lt1"/>
                  </a:solidFill>
                  <a:latin typeface="Century Gothic"/>
                  <a:ea typeface="Century Gothic"/>
                  <a:cs typeface="Century Gothic"/>
                  <a:sym typeface="Century Gothic"/>
                </a:rPr>
                <a:t>There are three main types of eating disorders:</a:t>
              </a:r>
              <a:endParaRPr b="0" i="0" sz="2600" u="none" cap="none" strike="noStrike">
                <a:solidFill>
                  <a:schemeClr val="lt1"/>
                </a:solidFill>
                <a:latin typeface="Century Gothic"/>
                <a:ea typeface="Century Gothic"/>
                <a:cs typeface="Century Gothic"/>
                <a:sym typeface="Century Gothic"/>
              </a:endParaRPr>
            </a:p>
          </p:txBody>
        </p:sp>
        <p:sp>
          <p:nvSpPr>
            <p:cNvPr id="496" name="Google Shape;496;p8"/>
            <p:cNvSpPr/>
            <p:nvPr/>
          </p:nvSpPr>
          <p:spPr>
            <a:xfrm>
              <a:off x="2340" y="1123969"/>
              <a:ext cx="1596300" cy="955500"/>
            </a:xfrm>
            <a:prstGeom prst="rect">
              <a:avLst/>
            </a:prstGeom>
            <a:solidFill>
              <a:srgbClr val="F5E9CC">
                <a:alpha val="88627"/>
              </a:srgbClr>
            </a:solidFill>
            <a:ln cap="rnd" cmpd="sng" w="19050">
              <a:solidFill>
                <a:srgbClr val="F5E9CC">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8"/>
            <p:cNvSpPr txBox="1"/>
            <p:nvPr/>
          </p:nvSpPr>
          <p:spPr>
            <a:xfrm>
              <a:off x="2340" y="1123969"/>
              <a:ext cx="1596300" cy="955500"/>
            </a:xfrm>
            <a:prstGeom prst="rect">
              <a:avLst/>
            </a:prstGeom>
            <a:noFill/>
            <a:ln>
              <a:noFill/>
            </a:ln>
          </p:spPr>
          <p:txBody>
            <a:bodyPr anchorCtr="0" anchor="ctr" bIns="53325" lIns="298700" spcFirstLastPara="1" rIns="298700" wrap="square" tIns="53325">
              <a:noAutofit/>
            </a:bodyPr>
            <a:lstStyle/>
            <a:p>
              <a:pPr indent="0" lvl="0" marL="0" marR="0" rtl="0" algn="ctr">
                <a:lnSpc>
                  <a:spcPct val="90000"/>
                </a:lnSpc>
                <a:spcBef>
                  <a:spcPts val="0"/>
                </a:spcBef>
                <a:spcAft>
                  <a:spcPts val="0"/>
                </a:spcAft>
                <a:buClr>
                  <a:schemeClr val="dk1"/>
                </a:buClr>
                <a:buSzPts val="4200"/>
                <a:buFont typeface="Century Gothic"/>
                <a:buNone/>
              </a:pPr>
              <a:r>
                <a:t/>
              </a:r>
              <a:endParaRPr b="0" i="0" sz="4200" u="none" cap="none" strike="noStrike">
                <a:solidFill>
                  <a:schemeClr val="dk1"/>
                </a:solidFill>
                <a:latin typeface="Century Gothic"/>
                <a:ea typeface="Century Gothic"/>
                <a:cs typeface="Century Gothic"/>
                <a:sym typeface="Century Gothic"/>
              </a:endParaRPr>
            </a:p>
          </p:txBody>
        </p:sp>
        <p:sp>
          <p:nvSpPr>
            <p:cNvPr id="498" name="Google Shape;498;p8"/>
            <p:cNvSpPr/>
            <p:nvPr/>
          </p:nvSpPr>
          <p:spPr>
            <a:xfrm>
              <a:off x="1598598" y="1123969"/>
              <a:ext cx="1596300" cy="955500"/>
            </a:xfrm>
            <a:prstGeom prst="rect">
              <a:avLst/>
            </a:prstGeom>
            <a:solidFill>
              <a:srgbClr val="F6DECB">
                <a:alpha val="88627"/>
              </a:srgbClr>
            </a:solidFill>
            <a:ln cap="rnd" cmpd="sng" w="19050">
              <a:solidFill>
                <a:srgbClr val="F6DECB">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8"/>
            <p:cNvSpPr txBox="1"/>
            <p:nvPr/>
          </p:nvSpPr>
          <p:spPr>
            <a:xfrm>
              <a:off x="1598598" y="1123969"/>
              <a:ext cx="1596300" cy="955500"/>
            </a:xfrm>
            <a:prstGeom prst="rect">
              <a:avLst/>
            </a:prstGeom>
            <a:noFill/>
            <a:ln>
              <a:noFill/>
            </a:ln>
          </p:spPr>
          <p:txBody>
            <a:bodyPr anchorCtr="0" anchor="ctr" bIns="53325" lIns="298700" spcFirstLastPara="1" rIns="298700" wrap="square" tIns="53325">
              <a:noAutofit/>
            </a:bodyPr>
            <a:lstStyle/>
            <a:p>
              <a:pPr indent="0" lvl="0" marL="0" marR="0" rtl="0" algn="ctr">
                <a:lnSpc>
                  <a:spcPct val="90000"/>
                </a:lnSpc>
                <a:spcBef>
                  <a:spcPts val="0"/>
                </a:spcBef>
                <a:spcAft>
                  <a:spcPts val="0"/>
                </a:spcAft>
                <a:buClr>
                  <a:schemeClr val="dk1"/>
                </a:buClr>
                <a:buSzPts val="4200"/>
                <a:buFont typeface="Century Gothic"/>
                <a:buNone/>
              </a:pPr>
              <a:r>
                <a:t/>
              </a:r>
              <a:endParaRPr b="0" i="0" sz="4200" u="none" cap="none" strike="noStrike">
                <a:solidFill>
                  <a:schemeClr val="dk1"/>
                </a:solidFill>
                <a:latin typeface="Century Gothic"/>
                <a:ea typeface="Century Gothic"/>
                <a:cs typeface="Century Gothic"/>
                <a:sym typeface="Century Gothic"/>
              </a:endParaRPr>
            </a:p>
          </p:txBody>
        </p:sp>
        <p:sp>
          <p:nvSpPr>
            <p:cNvPr id="500" name="Google Shape;500;p8"/>
            <p:cNvSpPr/>
            <p:nvPr/>
          </p:nvSpPr>
          <p:spPr>
            <a:xfrm>
              <a:off x="3194857" y="1123969"/>
              <a:ext cx="1596300" cy="955500"/>
            </a:xfrm>
            <a:prstGeom prst="rect">
              <a:avLst/>
            </a:prstGeom>
            <a:solidFill>
              <a:srgbClr val="F8D5CA">
                <a:alpha val="88627"/>
              </a:srgbClr>
            </a:solidFill>
            <a:ln cap="rnd" cmpd="sng" w="19050">
              <a:solidFill>
                <a:srgbClr val="F8D5CA">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8"/>
            <p:cNvSpPr txBox="1"/>
            <p:nvPr/>
          </p:nvSpPr>
          <p:spPr>
            <a:xfrm>
              <a:off x="3194857" y="1123969"/>
              <a:ext cx="1596300" cy="955500"/>
            </a:xfrm>
            <a:prstGeom prst="rect">
              <a:avLst/>
            </a:prstGeom>
            <a:noFill/>
            <a:ln>
              <a:noFill/>
            </a:ln>
          </p:spPr>
          <p:txBody>
            <a:bodyPr anchorCtr="0" anchor="ctr" bIns="53325" lIns="298700" spcFirstLastPara="1" rIns="298700" wrap="square" tIns="53325">
              <a:noAutofit/>
            </a:bodyPr>
            <a:lstStyle/>
            <a:p>
              <a:pPr indent="0" lvl="0" marL="0" marR="0" rtl="0" algn="ctr">
                <a:lnSpc>
                  <a:spcPct val="90000"/>
                </a:lnSpc>
                <a:spcBef>
                  <a:spcPts val="0"/>
                </a:spcBef>
                <a:spcAft>
                  <a:spcPts val="0"/>
                </a:spcAft>
                <a:buClr>
                  <a:schemeClr val="dk1"/>
                </a:buClr>
                <a:buSzPts val="4200"/>
                <a:buFont typeface="Century Gothic"/>
                <a:buNone/>
              </a:pPr>
              <a:r>
                <a:t/>
              </a:r>
              <a:endParaRPr b="0" i="0" sz="4200" u="none" cap="none" strike="noStrike">
                <a:solidFill>
                  <a:schemeClr val="dk1"/>
                </a:solidFill>
                <a:latin typeface="Century Gothic"/>
                <a:ea typeface="Century Gothic"/>
                <a:cs typeface="Century Gothic"/>
                <a:sym typeface="Century Gothic"/>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9"/>
          <p:cNvSpPr/>
          <p:nvPr/>
        </p:nvSpPr>
        <p:spPr>
          <a:xfrm>
            <a:off x="0" y="0"/>
            <a:ext cx="9144000" cy="51435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9"/>
          <p:cNvSpPr/>
          <p:nvPr/>
        </p:nvSpPr>
        <p:spPr>
          <a:xfrm>
            <a:off x="0" y="2000250"/>
            <a:ext cx="3143400" cy="3143400"/>
          </a:xfrm>
          <a:prstGeom prst="ellipse">
            <a:avLst/>
          </a:prstGeom>
          <a:gradFill>
            <a:gsLst>
              <a:gs pos="0">
                <a:srgbClr val="75CEEC">
                  <a:alpha val="9411"/>
                </a:srgbClr>
              </a:gs>
              <a:gs pos="36000">
                <a:srgbClr val="75CEEC">
                  <a:alpha val="8235"/>
                </a:srgbClr>
              </a:gs>
              <a:gs pos="75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9"/>
          <p:cNvSpPr/>
          <p:nvPr/>
        </p:nvSpPr>
        <p:spPr>
          <a:xfrm>
            <a:off x="0" y="2171700"/>
            <a:ext cx="1771800" cy="1771800"/>
          </a:xfrm>
          <a:prstGeom prst="ellipse">
            <a:avLst/>
          </a:prstGeom>
          <a:gradFill>
            <a:gsLst>
              <a:gs pos="0">
                <a:srgbClr val="75CEEC">
                  <a:alpha val="6274"/>
                </a:srgbClr>
              </a:gs>
              <a:gs pos="36000">
                <a:srgbClr val="75CEEC">
                  <a:alpha val="6274"/>
                </a:srgbClr>
              </a:gs>
              <a:gs pos="72000">
                <a:srgbClr val="75CEEC">
                  <a:alpha val="0"/>
                </a:srgbClr>
              </a:gs>
              <a:gs pos="100000">
                <a:srgbClr val="75CEEC">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9"/>
          <p:cNvSpPr/>
          <p:nvPr/>
        </p:nvSpPr>
        <p:spPr>
          <a:xfrm rot="-5769386">
            <a:off x="2352240" y="1369793"/>
            <a:ext cx="2480807" cy="330222"/>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9"/>
          <p:cNvSpPr/>
          <p:nvPr/>
        </p:nvSpPr>
        <p:spPr>
          <a:xfrm>
            <a:off x="4285059" y="301624"/>
            <a:ext cx="4541400" cy="4540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9"/>
          <p:cNvSpPr/>
          <p:nvPr/>
        </p:nvSpPr>
        <p:spPr>
          <a:xfrm rot="-5400000">
            <a:off x="1672035" y="2101292"/>
            <a:ext cx="4540250" cy="940920"/>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13" name="Google Shape;513;p9"/>
          <p:cNvSpPr/>
          <p:nvPr/>
        </p:nvSpPr>
        <p:spPr>
          <a:xfrm>
            <a:off x="0" y="1190"/>
            <a:ext cx="9143999" cy="5142309"/>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sp>
        <p:nvSpPr>
          <p:cNvPr id="514" name="Google Shape;514;p9"/>
          <p:cNvSpPr txBox="1"/>
          <p:nvPr>
            <p:ph type="title"/>
          </p:nvPr>
        </p:nvSpPr>
        <p:spPr>
          <a:xfrm>
            <a:off x="866216" y="730250"/>
            <a:ext cx="2206800" cy="3625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EBEBEB"/>
              </a:buClr>
              <a:buSzPts val="3200"/>
              <a:buFont typeface="Century Gothic"/>
              <a:buNone/>
            </a:pPr>
            <a:r>
              <a:rPr lang="en-GB">
                <a:solidFill>
                  <a:srgbClr val="EBEBEB"/>
                </a:solidFill>
              </a:rPr>
              <a:t>Types of Eating Disorders</a:t>
            </a:r>
            <a:endParaRPr/>
          </a:p>
        </p:txBody>
      </p:sp>
      <p:sp>
        <p:nvSpPr>
          <p:cNvPr id="515" name="Google Shape;515;p9"/>
          <p:cNvSpPr/>
          <p:nvPr/>
        </p:nvSpPr>
        <p:spPr>
          <a:xfrm>
            <a:off x="7828359" y="0"/>
            <a:ext cx="514500" cy="8574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9"/>
          <p:cNvSpPr txBox="1"/>
          <p:nvPr>
            <p:ph idx="11" type="ftr"/>
          </p:nvPr>
        </p:nvSpPr>
        <p:spPr>
          <a:xfrm>
            <a:off x="396268" y="4793879"/>
            <a:ext cx="2894700" cy="2286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SzPts val="1400"/>
              <a:buNone/>
            </a:pPr>
            <a:r>
              <a:rPr lang="en-GB"/>
              <a:t>Registered Charity Number: 1156578</a:t>
            </a:r>
            <a:endParaRPr/>
          </a:p>
        </p:txBody>
      </p:sp>
      <p:grpSp>
        <p:nvGrpSpPr>
          <p:cNvPr id="517" name="Google Shape;517;p9"/>
          <p:cNvGrpSpPr/>
          <p:nvPr/>
        </p:nvGrpSpPr>
        <p:grpSpPr>
          <a:xfrm>
            <a:off x="3895725" y="607691"/>
            <a:ext cx="4793456" cy="3931677"/>
            <a:chOff x="0" y="2217"/>
            <a:chExt cx="4793456" cy="5242236"/>
          </a:xfrm>
        </p:grpSpPr>
        <p:sp>
          <p:nvSpPr>
            <p:cNvPr id="518" name="Google Shape;518;p9"/>
            <p:cNvSpPr/>
            <p:nvPr/>
          </p:nvSpPr>
          <p:spPr>
            <a:xfrm>
              <a:off x="0" y="3166653"/>
              <a:ext cx="4793400" cy="2077800"/>
            </a:xfrm>
            <a:prstGeom prst="rect">
              <a:avLst/>
            </a:prstGeom>
            <a:solidFill>
              <a:srgbClr val="E5C131"/>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9"/>
            <p:cNvSpPr txBox="1"/>
            <p:nvPr/>
          </p:nvSpPr>
          <p:spPr>
            <a:xfrm>
              <a:off x="0" y="3166653"/>
              <a:ext cx="4793400" cy="2077800"/>
            </a:xfrm>
            <a:prstGeom prst="rect">
              <a:avLst/>
            </a:prstGeom>
            <a:noFill/>
            <a:ln>
              <a:noFill/>
            </a:ln>
          </p:spPr>
          <p:txBody>
            <a:bodyPr anchorCtr="0" anchor="ctr" bIns="184900" lIns="184900" spcFirstLastPara="1" rIns="184900" wrap="square" tIns="184900">
              <a:noAutofit/>
            </a:bodyPr>
            <a:lstStyle/>
            <a:p>
              <a:pPr indent="-349250" lvl="0" marL="457200" marR="0" rtl="0" algn="l">
                <a:lnSpc>
                  <a:spcPct val="90000"/>
                </a:lnSpc>
                <a:spcBef>
                  <a:spcPts val="0"/>
                </a:spcBef>
                <a:spcAft>
                  <a:spcPts val="0"/>
                </a:spcAft>
                <a:buClr>
                  <a:schemeClr val="lt1"/>
                </a:buClr>
                <a:buSzPts val="1900"/>
                <a:buFont typeface="Century Gothic"/>
                <a:buChar char="●"/>
              </a:pPr>
              <a:r>
                <a:rPr b="0" i="0" lang="en-GB" sz="1300" u="none" cap="none" strike="noStrike">
                  <a:solidFill>
                    <a:schemeClr val="lt1"/>
                  </a:solidFill>
                  <a:latin typeface="Century Gothic"/>
                  <a:ea typeface="Century Gothic"/>
                  <a:cs typeface="Century Gothic"/>
                  <a:sym typeface="Century Gothic"/>
                </a:rPr>
                <a:t>Low weight</a:t>
              </a:r>
              <a:endParaRPr b="0" i="0" sz="1300" u="none" cap="none" strike="noStrike">
                <a:solidFill>
                  <a:schemeClr val="lt1"/>
                </a:solidFill>
                <a:latin typeface="Century Gothic"/>
                <a:ea typeface="Century Gothic"/>
                <a:cs typeface="Century Gothic"/>
                <a:sym typeface="Century Gothic"/>
              </a:endParaRPr>
            </a:p>
            <a:p>
              <a:pPr indent="-349250" lvl="0" marL="457200" marR="0" rtl="0" algn="l">
                <a:lnSpc>
                  <a:spcPct val="90000"/>
                </a:lnSpc>
                <a:spcBef>
                  <a:spcPts val="0"/>
                </a:spcBef>
                <a:spcAft>
                  <a:spcPts val="0"/>
                </a:spcAft>
                <a:buClr>
                  <a:schemeClr val="lt1"/>
                </a:buClr>
                <a:buSzPts val="1900"/>
                <a:buFont typeface="Century Gothic"/>
                <a:buChar char="●"/>
              </a:pPr>
              <a:r>
                <a:rPr b="0" i="0" lang="en-GB" sz="1300" u="none" cap="none" strike="noStrike">
                  <a:solidFill>
                    <a:schemeClr val="lt1"/>
                  </a:solidFill>
                  <a:latin typeface="Century Gothic"/>
                  <a:ea typeface="Century Gothic"/>
                  <a:cs typeface="Century Gothic"/>
                  <a:sym typeface="Century Gothic"/>
                </a:rPr>
                <a:t>Restriction</a:t>
              </a:r>
              <a:endParaRPr b="0" i="0" sz="1300" u="none" cap="none" strike="noStrike">
                <a:solidFill>
                  <a:schemeClr val="lt1"/>
                </a:solidFill>
                <a:latin typeface="Century Gothic"/>
                <a:ea typeface="Century Gothic"/>
                <a:cs typeface="Century Gothic"/>
                <a:sym typeface="Century Gothic"/>
              </a:endParaRPr>
            </a:p>
            <a:p>
              <a:pPr indent="-349250" lvl="0" marL="457200" marR="0" rtl="0" algn="l">
                <a:lnSpc>
                  <a:spcPct val="90000"/>
                </a:lnSpc>
                <a:spcBef>
                  <a:spcPts val="0"/>
                </a:spcBef>
                <a:spcAft>
                  <a:spcPts val="0"/>
                </a:spcAft>
                <a:buClr>
                  <a:schemeClr val="lt1"/>
                </a:buClr>
                <a:buSzPts val="1900"/>
                <a:buFont typeface="Century Gothic"/>
                <a:buChar char="●"/>
              </a:pPr>
              <a:r>
                <a:rPr b="0" i="0" lang="en-GB" sz="1300" u="none" cap="none" strike="noStrike">
                  <a:solidFill>
                    <a:schemeClr val="lt1"/>
                  </a:solidFill>
                  <a:latin typeface="Century Gothic"/>
                  <a:ea typeface="Century Gothic"/>
                  <a:cs typeface="Century Gothic"/>
                  <a:sym typeface="Century Gothic"/>
                </a:rPr>
                <a:t>Fear</a:t>
              </a:r>
              <a:endParaRPr b="0" i="0" sz="1300" u="none" cap="none" strike="noStrike">
                <a:solidFill>
                  <a:schemeClr val="lt1"/>
                </a:solidFill>
                <a:latin typeface="Century Gothic"/>
                <a:ea typeface="Century Gothic"/>
                <a:cs typeface="Century Gothic"/>
                <a:sym typeface="Century Gothic"/>
              </a:endParaRPr>
            </a:p>
            <a:p>
              <a:pPr indent="-349250" lvl="0" marL="457200" marR="0" rtl="0" algn="l">
                <a:lnSpc>
                  <a:spcPct val="90000"/>
                </a:lnSpc>
                <a:spcBef>
                  <a:spcPts val="0"/>
                </a:spcBef>
                <a:spcAft>
                  <a:spcPts val="0"/>
                </a:spcAft>
                <a:buClr>
                  <a:schemeClr val="lt1"/>
                </a:buClr>
                <a:buSzPts val="1900"/>
                <a:buFont typeface="Century Gothic"/>
                <a:buChar char="●"/>
              </a:pPr>
              <a:r>
                <a:rPr b="0" i="0" lang="en-GB" sz="1300" u="none" cap="none" strike="noStrike">
                  <a:solidFill>
                    <a:schemeClr val="lt1"/>
                  </a:solidFill>
                  <a:latin typeface="Century Gothic"/>
                  <a:ea typeface="Century Gothic"/>
                  <a:cs typeface="Century Gothic"/>
                  <a:sym typeface="Century Gothic"/>
                </a:rPr>
                <a:t>Distorted Body Image</a:t>
              </a:r>
              <a:endParaRPr b="0" i="0" sz="1300" u="none" cap="none" strike="noStrike">
                <a:solidFill>
                  <a:schemeClr val="lt1"/>
                </a:solidFill>
                <a:latin typeface="Century Gothic"/>
                <a:ea typeface="Century Gothic"/>
                <a:cs typeface="Century Gothic"/>
                <a:sym typeface="Century Gothic"/>
              </a:endParaRPr>
            </a:p>
            <a:p>
              <a:pPr indent="-349250" lvl="0" marL="457200" marR="0" rtl="0" algn="l">
                <a:lnSpc>
                  <a:spcPct val="90000"/>
                </a:lnSpc>
                <a:spcBef>
                  <a:spcPts val="0"/>
                </a:spcBef>
                <a:spcAft>
                  <a:spcPts val="0"/>
                </a:spcAft>
                <a:buClr>
                  <a:schemeClr val="lt1"/>
                </a:buClr>
                <a:buSzPts val="1900"/>
                <a:buFont typeface="Century Gothic"/>
                <a:buChar char="●"/>
              </a:pPr>
              <a:r>
                <a:rPr b="0" i="0" lang="en-GB" sz="1300" u="none" cap="none" strike="noStrike">
                  <a:solidFill>
                    <a:schemeClr val="lt1"/>
                  </a:solidFill>
                  <a:latin typeface="Century Gothic"/>
                  <a:ea typeface="Century Gothic"/>
                  <a:cs typeface="Century Gothic"/>
                  <a:sym typeface="Century Gothic"/>
                </a:rPr>
                <a:t>Exercise/Binge/Purge</a:t>
              </a:r>
              <a:endParaRPr sz="1300">
                <a:solidFill>
                  <a:schemeClr val="lt1"/>
                </a:solidFill>
                <a:latin typeface="Century Gothic"/>
                <a:ea typeface="Century Gothic"/>
                <a:cs typeface="Century Gothic"/>
                <a:sym typeface="Century Gothic"/>
              </a:endParaRPr>
            </a:p>
            <a:p>
              <a:pPr indent="-349250" lvl="0" marL="457200" marR="0" rtl="0" algn="l">
                <a:lnSpc>
                  <a:spcPct val="90000"/>
                </a:lnSpc>
                <a:spcBef>
                  <a:spcPts val="0"/>
                </a:spcBef>
                <a:spcAft>
                  <a:spcPts val="0"/>
                </a:spcAft>
                <a:buClr>
                  <a:schemeClr val="lt1"/>
                </a:buClr>
                <a:buSzPts val="1900"/>
                <a:buFont typeface="Century Gothic"/>
                <a:buChar char="●"/>
              </a:pPr>
              <a:r>
                <a:rPr lang="en-GB">
                  <a:solidFill>
                    <a:schemeClr val="lt1"/>
                  </a:solidFill>
                  <a:latin typeface="Century Gothic"/>
                  <a:ea typeface="Century Gothic"/>
                  <a:cs typeface="Century Gothic"/>
                  <a:sym typeface="Century Gothic"/>
                </a:rPr>
                <a:t>Sense of </a:t>
              </a:r>
              <a:r>
                <a:rPr b="0" i="0" lang="en-GB" u="none" cap="none" strike="noStrike">
                  <a:solidFill>
                    <a:schemeClr val="lt1"/>
                  </a:solidFill>
                  <a:latin typeface="Century Gothic"/>
                  <a:ea typeface="Century Gothic"/>
                  <a:cs typeface="Century Gothic"/>
                  <a:sym typeface="Century Gothic"/>
                </a:rPr>
                <a:t>Control</a:t>
              </a:r>
              <a:endParaRPr b="0" i="0" u="none" cap="none" strike="noStrike">
                <a:solidFill>
                  <a:schemeClr val="lt1"/>
                </a:solidFill>
                <a:latin typeface="Century Gothic"/>
                <a:ea typeface="Century Gothic"/>
                <a:cs typeface="Century Gothic"/>
                <a:sym typeface="Century Gothic"/>
              </a:endParaRPr>
            </a:p>
          </p:txBody>
        </p:sp>
        <p:sp>
          <p:nvSpPr>
            <p:cNvPr id="520" name="Google Shape;520;p9"/>
            <p:cNvSpPr/>
            <p:nvPr/>
          </p:nvSpPr>
          <p:spPr>
            <a:xfrm rot="10800000">
              <a:off x="56" y="2217"/>
              <a:ext cx="4793400" cy="3195600"/>
            </a:xfrm>
            <a:prstGeom prst="upArrowCallout">
              <a:avLst>
                <a:gd fmla="val 25000" name="adj1"/>
                <a:gd fmla="val 25000" name="adj2"/>
                <a:gd fmla="val 25000" name="adj3"/>
                <a:gd fmla="val 64977" name="adj4"/>
              </a:avLst>
            </a:prstGeom>
            <a:solidFill>
              <a:srgbClr val="EE7822"/>
            </a:solidFill>
            <a:ln cap="rnd"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9"/>
            <p:cNvSpPr txBox="1"/>
            <p:nvPr/>
          </p:nvSpPr>
          <p:spPr>
            <a:xfrm>
              <a:off x="0" y="2365"/>
              <a:ext cx="4793400" cy="1121700"/>
            </a:xfrm>
            <a:prstGeom prst="rect">
              <a:avLst/>
            </a:prstGeom>
            <a:noFill/>
            <a:ln>
              <a:noFill/>
            </a:ln>
          </p:spPr>
          <p:txBody>
            <a:bodyPr anchorCtr="0" anchor="ctr" bIns="184900" lIns="184900" spcFirstLastPara="1" rIns="184900" wrap="square" tIns="184900">
              <a:noAutofit/>
            </a:bodyPr>
            <a:lstStyle/>
            <a:p>
              <a:pPr indent="0" lvl="0" marL="0" marR="0" rtl="0" algn="ctr">
                <a:lnSpc>
                  <a:spcPct val="90000"/>
                </a:lnSpc>
                <a:spcBef>
                  <a:spcPts val="0"/>
                </a:spcBef>
                <a:spcAft>
                  <a:spcPts val="0"/>
                </a:spcAft>
                <a:buClr>
                  <a:schemeClr val="lt1"/>
                </a:buClr>
                <a:buSzPts val="2600"/>
                <a:buFont typeface="Century Gothic"/>
                <a:buNone/>
              </a:pPr>
              <a:r>
                <a:rPr b="0" i="0" lang="en-GB" sz="2600" u="none" cap="none" strike="noStrike">
                  <a:solidFill>
                    <a:schemeClr val="lt1"/>
                  </a:solidFill>
                  <a:latin typeface="Century Gothic"/>
                  <a:ea typeface="Century Gothic"/>
                  <a:cs typeface="Century Gothic"/>
                  <a:sym typeface="Century Gothic"/>
                </a:rPr>
                <a:t>There are three main types of eating disorders:</a:t>
              </a:r>
              <a:endParaRPr b="0" i="0" sz="2600" u="none" cap="none" strike="noStrike">
                <a:solidFill>
                  <a:schemeClr val="lt1"/>
                </a:solidFill>
                <a:latin typeface="Century Gothic"/>
                <a:ea typeface="Century Gothic"/>
                <a:cs typeface="Century Gothic"/>
                <a:sym typeface="Century Gothic"/>
              </a:endParaRPr>
            </a:p>
          </p:txBody>
        </p:sp>
        <p:sp>
          <p:nvSpPr>
            <p:cNvPr id="522" name="Google Shape;522;p9"/>
            <p:cNvSpPr/>
            <p:nvPr/>
          </p:nvSpPr>
          <p:spPr>
            <a:xfrm>
              <a:off x="2340" y="1123969"/>
              <a:ext cx="1596300" cy="955500"/>
            </a:xfrm>
            <a:prstGeom prst="rect">
              <a:avLst/>
            </a:prstGeom>
            <a:solidFill>
              <a:srgbClr val="F5E9CC">
                <a:alpha val="88627"/>
              </a:srgbClr>
            </a:solidFill>
            <a:ln cap="rnd" cmpd="sng" w="19050">
              <a:solidFill>
                <a:srgbClr val="F5E9CC">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9"/>
            <p:cNvSpPr txBox="1"/>
            <p:nvPr/>
          </p:nvSpPr>
          <p:spPr>
            <a:xfrm>
              <a:off x="2340" y="1123969"/>
              <a:ext cx="1596300" cy="955500"/>
            </a:xfrm>
            <a:prstGeom prst="rect">
              <a:avLst/>
            </a:prstGeom>
            <a:noFill/>
            <a:ln>
              <a:noFill/>
            </a:ln>
          </p:spPr>
          <p:txBody>
            <a:bodyPr anchorCtr="0" anchor="ctr" bIns="53325" lIns="298700" spcFirstLastPara="1" rIns="298700" wrap="square" tIns="53325">
              <a:noAutofit/>
            </a:bodyPr>
            <a:lstStyle/>
            <a:p>
              <a:pPr indent="0" lvl="0" marL="0" marR="0" rtl="0" algn="ctr">
                <a:lnSpc>
                  <a:spcPct val="90000"/>
                </a:lnSpc>
                <a:spcBef>
                  <a:spcPts val="0"/>
                </a:spcBef>
                <a:spcAft>
                  <a:spcPts val="0"/>
                </a:spcAft>
                <a:buClr>
                  <a:schemeClr val="dk1"/>
                </a:buClr>
                <a:buSzPts val="4200"/>
                <a:buFont typeface="Century Gothic"/>
                <a:buNone/>
              </a:pPr>
              <a:r>
                <a:rPr b="0" i="0" lang="en-GB" sz="4200" u="none" cap="none" strike="noStrike">
                  <a:solidFill>
                    <a:schemeClr val="dk1"/>
                  </a:solidFill>
                  <a:latin typeface="Century Gothic"/>
                  <a:ea typeface="Century Gothic"/>
                  <a:cs typeface="Century Gothic"/>
                  <a:sym typeface="Century Gothic"/>
                </a:rPr>
                <a:t>AN</a:t>
              </a:r>
              <a:endParaRPr b="0" i="0" sz="4200" u="none" cap="none" strike="noStrike">
                <a:solidFill>
                  <a:schemeClr val="dk1"/>
                </a:solidFill>
                <a:latin typeface="Century Gothic"/>
                <a:ea typeface="Century Gothic"/>
                <a:cs typeface="Century Gothic"/>
                <a:sym typeface="Century Gothic"/>
              </a:endParaRPr>
            </a:p>
          </p:txBody>
        </p:sp>
        <p:sp>
          <p:nvSpPr>
            <p:cNvPr id="524" name="Google Shape;524;p9"/>
            <p:cNvSpPr/>
            <p:nvPr/>
          </p:nvSpPr>
          <p:spPr>
            <a:xfrm>
              <a:off x="1598598" y="1123969"/>
              <a:ext cx="1596300" cy="955500"/>
            </a:xfrm>
            <a:prstGeom prst="rect">
              <a:avLst/>
            </a:prstGeom>
            <a:solidFill>
              <a:srgbClr val="F6DECB">
                <a:alpha val="88627"/>
              </a:srgbClr>
            </a:solidFill>
            <a:ln cap="rnd" cmpd="sng" w="19050">
              <a:solidFill>
                <a:srgbClr val="F6DECB">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9"/>
            <p:cNvSpPr txBox="1"/>
            <p:nvPr/>
          </p:nvSpPr>
          <p:spPr>
            <a:xfrm>
              <a:off x="1598598" y="1123969"/>
              <a:ext cx="1596300" cy="955500"/>
            </a:xfrm>
            <a:prstGeom prst="rect">
              <a:avLst/>
            </a:prstGeom>
            <a:noFill/>
            <a:ln>
              <a:noFill/>
            </a:ln>
          </p:spPr>
          <p:txBody>
            <a:bodyPr anchorCtr="0" anchor="ctr" bIns="53325" lIns="298700" spcFirstLastPara="1" rIns="298700" wrap="square" tIns="53325">
              <a:noAutofit/>
            </a:bodyPr>
            <a:lstStyle/>
            <a:p>
              <a:pPr indent="0" lvl="0" marL="0" marR="0" rtl="0" algn="ctr">
                <a:lnSpc>
                  <a:spcPct val="90000"/>
                </a:lnSpc>
                <a:spcBef>
                  <a:spcPts val="0"/>
                </a:spcBef>
                <a:spcAft>
                  <a:spcPts val="0"/>
                </a:spcAft>
                <a:buClr>
                  <a:schemeClr val="dk1"/>
                </a:buClr>
                <a:buSzPts val="4200"/>
                <a:buFont typeface="Century Gothic"/>
                <a:buNone/>
              </a:pPr>
              <a:r>
                <a:t/>
              </a:r>
              <a:endParaRPr b="0" i="0" sz="4200" u="none" cap="none" strike="noStrike">
                <a:solidFill>
                  <a:schemeClr val="dk1"/>
                </a:solidFill>
                <a:latin typeface="Century Gothic"/>
                <a:ea typeface="Century Gothic"/>
                <a:cs typeface="Century Gothic"/>
                <a:sym typeface="Century Gothic"/>
              </a:endParaRPr>
            </a:p>
          </p:txBody>
        </p:sp>
        <p:sp>
          <p:nvSpPr>
            <p:cNvPr id="526" name="Google Shape;526;p9"/>
            <p:cNvSpPr/>
            <p:nvPr/>
          </p:nvSpPr>
          <p:spPr>
            <a:xfrm>
              <a:off x="3194857" y="1123969"/>
              <a:ext cx="1596300" cy="955500"/>
            </a:xfrm>
            <a:prstGeom prst="rect">
              <a:avLst/>
            </a:prstGeom>
            <a:solidFill>
              <a:srgbClr val="F8D5CA">
                <a:alpha val="88627"/>
              </a:srgbClr>
            </a:solidFill>
            <a:ln cap="rnd" cmpd="sng" w="19050">
              <a:solidFill>
                <a:srgbClr val="F8D5CA">
                  <a:alpha val="88627"/>
                </a:srgbClr>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9"/>
            <p:cNvSpPr txBox="1"/>
            <p:nvPr/>
          </p:nvSpPr>
          <p:spPr>
            <a:xfrm>
              <a:off x="3194857" y="1123969"/>
              <a:ext cx="1596300" cy="955500"/>
            </a:xfrm>
            <a:prstGeom prst="rect">
              <a:avLst/>
            </a:prstGeom>
            <a:noFill/>
            <a:ln>
              <a:noFill/>
            </a:ln>
          </p:spPr>
          <p:txBody>
            <a:bodyPr anchorCtr="0" anchor="ctr" bIns="53325" lIns="298700" spcFirstLastPara="1" rIns="298700" wrap="square" tIns="53325">
              <a:noAutofit/>
            </a:bodyPr>
            <a:lstStyle/>
            <a:p>
              <a:pPr indent="0" lvl="0" marL="0" marR="0" rtl="0" algn="ctr">
                <a:lnSpc>
                  <a:spcPct val="90000"/>
                </a:lnSpc>
                <a:spcBef>
                  <a:spcPts val="0"/>
                </a:spcBef>
                <a:spcAft>
                  <a:spcPts val="0"/>
                </a:spcAft>
                <a:buClr>
                  <a:schemeClr val="dk1"/>
                </a:buClr>
                <a:buSzPts val="4200"/>
                <a:buFont typeface="Century Gothic"/>
                <a:buNone/>
              </a:pPr>
              <a:r>
                <a:t/>
              </a:r>
              <a:endParaRPr b="0" i="0" sz="4200" u="none" cap="none" strike="noStrike">
                <a:solidFill>
                  <a:schemeClr val="dk1"/>
                </a:solidFill>
                <a:latin typeface="Century Gothic"/>
                <a:ea typeface="Century Gothic"/>
                <a:cs typeface="Century Gothic"/>
                <a:sym typeface="Century Gothic"/>
              </a:endParaRPr>
            </a:p>
          </p:txBody>
        </p:sp>
      </p:grpSp>
      <p:sp>
        <p:nvSpPr>
          <p:cNvPr id="528" name="Google Shape;528;p9"/>
          <p:cNvSpPr txBox="1"/>
          <p:nvPr/>
        </p:nvSpPr>
        <p:spPr>
          <a:xfrm>
            <a:off x="3922125" y="4644638"/>
            <a:ext cx="52755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entury Gothic"/>
                <a:ea typeface="Century Gothic"/>
                <a:cs typeface="Century Gothic"/>
                <a:sym typeface="Century Gothic"/>
              </a:rPr>
              <a:t>Any Age, Gender, Background</a:t>
            </a:r>
            <a:endParaRPr b="0" i="0" sz="14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445928B83D724B859E8E15B78DF8A5" ma:contentTypeVersion="17" ma:contentTypeDescription="Create a new document." ma:contentTypeScope="" ma:versionID="ca247f6b287b7e598d3318e4b066c296">
  <xsd:schema xmlns:xsd="http://www.w3.org/2001/XMLSchema" xmlns:xs="http://www.w3.org/2001/XMLSchema" xmlns:p="http://schemas.microsoft.com/office/2006/metadata/properties" xmlns:ns2="3cfac471-4577-4682-ace2-27119004fbfd" xmlns:ns3="fec5c98a-6fc8-4a06-b367-420d10c239c8" targetNamespace="http://schemas.microsoft.com/office/2006/metadata/properties" ma:root="true" ma:fieldsID="aff399e2a8bddb4966d2fe45ede3cc99" ns2:_="" ns3:_="">
    <xsd:import namespace="3cfac471-4577-4682-ace2-27119004fbfd"/>
    <xsd:import namespace="fec5c98a-6fc8-4a06-b367-420d10c239c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ac471-4577-4682-ace2-27119004fb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bbd89d6-2e08-4989-8255-cd9fbcc6cf37"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c5c98a-6fc8-4a06-b367-420d10c239c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7c60d82-5ef8-4445-b524-ddfc33cd2297}" ma:internalName="TaxCatchAll" ma:showField="CatchAllData" ma:web="fec5c98a-6fc8-4a06-b367-420d10c239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8C9377-6991-41C5-95B6-A18AF7DD2C2A}"/>
</file>

<file path=customXml/itemProps2.xml><?xml version="1.0" encoding="utf-8"?>
<ds:datastoreItem xmlns:ds="http://schemas.openxmlformats.org/officeDocument/2006/customXml" ds:itemID="{ABEC199E-B772-4B6C-A38D-9ED072DEB34F}"/>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