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Century Gothic"/>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hmjm0R1YzPhF/Bg+NT2m+BUdl7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font" Target="fonts/CenturyGothic-regular.fntdata"/><Relationship Id="rId13" Type="http://schemas.openxmlformats.org/officeDocument/2006/relationships/customXml" Target="../customXml/item1.xml"/><Relationship Id="rId3" Type="http://schemas.openxmlformats.org/officeDocument/2006/relationships/slideMaster" Target="slideMasters/slideMaster1.xml"/><Relationship Id="rId12" Type="http://customschemas.google.com/relationships/presentationmetadata" Target="metadata"/><Relationship Id="rId7" Type="http://schemas.openxmlformats.org/officeDocument/2006/relationships/slide" Target="slides/slide3.xml"/><Relationship Id="rId2" Type="http://schemas.openxmlformats.org/officeDocument/2006/relationships/presProps" Target="presProps.xml"/><Relationship Id="rId11" Type="http://schemas.openxmlformats.org/officeDocument/2006/relationships/font" Target="fonts/CenturyGothic-boldItalic.fntdata"/><Relationship Id="rId1" Type="http://schemas.openxmlformats.org/officeDocument/2006/relationships/theme" Target="theme/theme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font" Target="fonts/CenturyGothic-italic.fntdata"/><Relationship Id="rId4" Type="http://schemas.openxmlformats.org/officeDocument/2006/relationships/notesMaster" Target="notesMasters/notesMaster1.xml"/><Relationship Id="rId9" Type="http://schemas.openxmlformats.org/officeDocument/2006/relationships/font" Target="fonts/CenturyGothic-bold.fntdata"/><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ci.health.wa.gov.au/~/media/CCI/Mental-Health-Professionals/Eating-Disorders/Eating-Disorders---Information-Sheets/Eating-Disorders-Information-Sheet---Media-and-Body-Image.pdf" TargetMode="External"/><Relationship Id="rId3" Type="http://schemas.openxmlformats.org/officeDocument/2006/relationships/hyperlink" Target="https://www.cci.health.wa.gov.au/~/media/CCI/Mental-Health-Professionals/Eating-Disorders/Eating-Disorders---Information-Sheets/Eating-Disorders-Information-Sheet---Media-and-Body-Image.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Advertising is there to make us want to buy things, but do they tell the truth?  When we see adverts for food and drink are the messages they purport accurate in relation to how they make us feel?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How can we look at advertisements critically, what questions do we need to ask to ensure we are seeing the product for what is really is?</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The Centre for Clinical Interventions has come up with these helpful 12 questions to enable us to see advertisements in a new way.</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b="1" lang="en-GB" sz="1100" u="sng">
                <a:latin typeface="Arial"/>
                <a:ea typeface="Arial"/>
                <a:cs typeface="Arial"/>
                <a:sym typeface="Arial"/>
              </a:rPr>
              <a:t>Centre for Clinical Interventions</a:t>
            </a:r>
            <a:r>
              <a:rPr lang="en-GB" sz="1100">
                <a:latin typeface="Arial"/>
                <a:ea typeface="Arial"/>
                <a:cs typeface="Arial"/>
                <a:sym typeface="Arial"/>
              </a:rPr>
              <a:t> (CCI) Media and Body Image (can be accessed from</a:t>
            </a:r>
            <a:r>
              <a:rPr lang="en-GB" sz="1100">
                <a:uFill>
                  <a:noFill/>
                </a:uFill>
                <a:latin typeface="Arial"/>
                <a:ea typeface="Arial"/>
                <a:cs typeface="Arial"/>
                <a:sym typeface="Arial"/>
                <a:hlinkClick r:id="rId2"/>
              </a:rPr>
              <a:t> </a:t>
            </a:r>
            <a:r>
              <a:rPr lang="en-GB" sz="1100" u="sng">
                <a:solidFill>
                  <a:srgbClr val="1155CC"/>
                </a:solidFill>
                <a:latin typeface="Arial"/>
                <a:ea typeface="Arial"/>
                <a:cs typeface="Arial"/>
                <a:sym typeface="Arial"/>
                <a:hlinkClick r:id="rId3">
                  <a:extLst>
                    <a:ext uri="{A12FA001-AC4F-418D-AE19-62706E023703}">
                      <ahyp:hlinkClr val="tx"/>
                    </a:ext>
                  </a:extLst>
                </a:hlinkClick>
              </a:rPr>
              <a:t>Eating Disorders Information Sheet - Media and Body Image (health.wa.gov.au)</a:t>
            </a:r>
            <a:r>
              <a:rPr lang="en-GB" sz="1100">
                <a:latin typeface="Arial"/>
                <a:ea typeface="Arial"/>
                <a:cs typeface="Arial"/>
                <a:sym typeface="Arial"/>
              </a:rPr>
              <a:t>) :</a:t>
            </a:r>
            <a:endParaRPr/>
          </a:p>
        </p:txBody>
      </p:sp>
      <p:sp>
        <p:nvSpPr>
          <p:cNvPr id="205" name="Google Shape;205;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931863" y="1052513"/>
            <a:ext cx="5054600" cy="2843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7:notes"/>
          <p:cNvSpPr txBox="1"/>
          <p:nvPr>
            <p:ph idx="1" type="body"/>
          </p:nvPr>
        </p:nvSpPr>
        <p:spPr>
          <a:xfrm>
            <a:off x="691886" y="4053606"/>
            <a:ext cx="5535000" cy="3316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br>
              <a:rPr lang="en-GB" sz="1600"/>
            </a:br>
            <a:endParaRPr/>
          </a:p>
        </p:txBody>
      </p:sp>
      <p:sp>
        <p:nvSpPr>
          <p:cNvPr id="213" name="Google Shape;213;p7:notes"/>
          <p:cNvSpPr txBox="1"/>
          <p:nvPr>
            <p:ph idx="12" type="sldNum"/>
          </p:nvPr>
        </p:nvSpPr>
        <p:spPr>
          <a:xfrm>
            <a:off x="3919086" y="8000462"/>
            <a:ext cx="2998200" cy="422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26" name="Shape 26"/>
        <p:cNvGrpSpPr/>
        <p:nvPr/>
      </p:nvGrpSpPr>
      <p:grpSpPr>
        <a:xfrm>
          <a:off x="0" y="0"/>
          <a:ext cx="0" cy="0"/>
          <a:chOff x="0" y="0"/>
          <a:chExt cx="0" cy="0"/>
        </a:xfrm>
      </p:grpSpPr>
      <p:grpSp>
        <p:nvGrpSpPr>
          <p:cNvPr id="27" name="Google Shape;27;p11"/>
          <p:cNvGrpSpPr/>
          <p:nvPr/>
        </p:nvGrpSpPr>
        <p:grpSpPr>
          <a:xfrm>
            <a:off x="0" y="1"/>
            <a:ext cx="12192000" cy="6860799"/>
            <a:chOff x="0" y="0"/>
            <a:chExt cx="9144000" cy="6860799"/>
          </a:xfrm>
        </p:grpSpPr>
        <p:sp>
          <p:nvSpPr>
            <p:cNvPr id="28" name="Google Shape;28;p11"/>
            <p:cNvSpPr/>
            <p:nvPr/>
          </p:nvSpPr>
          <p:spPr>
            <a:xfrm>
              <a:off x="0" y="0"/>
              <a:ext cx="9118800" cy="6858000"/>
            </a:xfrm>
            <a:prstGeom prst="rect">
              <a:avLst/>
            </a:prstGeom>
            <a:blipFill rotWithShape="1">
              <a:blip r:embed="rId3">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9" name="Google Shape;29;p11"/>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0" name="Google Shape;30;p11"/>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1" name="Google Shape;31;p11"/>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2" name="Google Shape;32;p11"/>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3" name="Google Shape;33;p11"/>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4" name="Google Shape;34;p11"/>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11"/>
          <p:cNvSpPr txBox="1"/>
          <p:nvPr>
            <p:ph type="ctrTitle"/>
          </p:nvPr>
        </p:nvSpPr>
        <p:spPr>
          <a:xfrm>
            <a:off x="1155255" y="2222623"/>
            <a:ext cx="7890400" cy="2555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3600"/>
              <a:buFont typeface="Century Gothic"/>
              <a:buNone/>
              <a:defRPr sz="4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11"/>
          <p:cNvSpPr txBox="1"/>
          <p:nvPr>
            <p:ph idx="1" type="subTitle"/>
          </p:nvPr>
        </p:nvSpPr>
        <p:spPr>
          <a:xfrm>
            <a:off x="1155255" y="4777380"/>
            <a:ext cx="7890400" cy="8612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1067"/>
              </a:spcBef>
              <a:spcAft>
                <a:spcPts val="0"/>
              </a:spcAft>
              <a:buSzPts val="1100"/>
              <a:buNone/>
              <a:defRPr cap="none">
                <a:solidFill>
                  <a:schemeClr val="accent1"/>
                </a:solidFill>
              </a:defRPr>
            </a:lvl1pPr>
            <a:lvl2pPr lvl="1" algn="ctr">
              <a:lnSpc>
                <a:spcPct val="100000"/>
              </a:lnSpc>
              <a:spcBef>
                <a:spcPts val="1067"/>
              </a:spcBef>
              <a:spcAft>
                <a:spcPts val="0"/>
              </a:spcAft>
              <a:buSzPts val="1000"/>
              <a:buNone/>
              <a:defRPr>
                <a:solidFill>
                  <a:srgbClr val="888888"/>
                </a:solidFill>
              </a:defRPr>
            </a:lvl2pPr>
            <a:lvl3pPr lvl="2" algn="ctr">
              <a:lnSpc>
                <a:spcPct val="100000"/>
              </a:lnSpc>
              <a:spcBef>
                <a:spcPts val="1067"/>
              </a:spcBef>
              <a:spcAft>
                <a:spcPts val="0"/>
              </a:spcAft>
              <a:buSzPts val="800"/>
              <a:buNone/>
              <a:defRPr>
                <a:solidFill>
                  <a:srgbClr val="888888"/>
                </a:solidFill>
              </a:defRPr>
            </a:lvl3pPr>
            <a:lvl4pPr lvl="3" algn="ctr">
              <a:lnSpc>
                <a:spcPct val="100000"/>
              </a:lnSpc>
              <a:spcBef>
                <a:spcPts val="1067"/>
              </a:spcBef>
              <a:spcAft>
                <a:spcPts val="0"/>
              </a:spcAft>
              <a:buSzPts val="700"/>
              <a:buNone/>
              <a:defRPr>
                <a:solidFill>
                  <a:srgbClr val="888888"/>
                </a:solidFill>
              </a:defRPr>
            </a:lvl4pPr>
            <a:lvl5pPr lvl="4" algn="ctr">
              <a:lnSpc>
                <a:spcPct val="100000"/>
              </a:lnSpc>
              <a:spcBef>
                <a:spcPts val="1067"/>
              </a:spcBef>
              <a:spcAft>
                <a:spcPts val="0"/>
              </a:spcAft>
              <a:buSzPts val="700"/>
              <a:buNone/>
              <a:defRPr>
                <a:solidFill>
                  <a:srgbClr val="888888"/>
                </a:solidFill>
              </a:defRPr>
            </a:lvl5pPr>
            <a:lvl6pPr lvl="5" algn="ctr">
              <a:lnSpc>
                <a:spcPct val="100000"/>
              </a:lnSpc>
              <a:spcBef>
                <a:spcPts val="1067"/>
              </a:spcBef>
              <a:spcAft>
                <a:spcPts val="0"/>
              </a:spcAft>
              <a:buSzPts val="700"/>
              <a:buNone/>
              <a:defRPr>
                <a:solidFill>
                  <a:srgbClr val="888888"/>
                </a:solidFill>
              </a:defRPr>
            </a:lvl6pPr>
            <a:lvl7pPr lvl="6" algn="ctr">
              <a:lnSpc>
                <a:spcPct val="100000"/>
              </a:lnSpc>
              <a:spcBef>
                <a:spcPts val="1067"/>
              </a:spcBef>
              <a:spcAft>
                <a:spcPts val="0"/>
              </a:spcAft>
              <a:buSzPts val="700"/>
              <a:buNone/>
              <a:defRPr>
                <a:solidFill>
                  <a:srgbClr val="888888"/>
                </a:solidFill>
              </a:defRPr>
            </a:lvl7pPr>
            <a:lvl8pPr lvl="7" algn="ctr">
              <a:lnSpc>
                <a:spcPct val="100000"/>
              </a:lnSpc>
              <a:spcBef>
                <a:spcPts val="1067"/>
              </a:spcBef>
              <a:spcAft>
                <a:spcPts val="0"/>
              </a:spcAft>
              <a:buSzPts val="700"/>
              <a:buNone/>
              <a:defRPr>
                <a:solidFill>
                  <a:srgbClr val="888888"/>
                </a:solidFill>
              </a:defRPr>
            </a:lvl8pPr>
            <a:lvl9pPr lvl="8" algn="ctr">
              <a:lnSpc>
                <a:spcPct val="100000"/>
              </a:lnSpc>
              <a:spcBef>
                <a:spcPts val="1067"/>
              </a:spcBef>
              <a:spcAft>
                <a:spcPts val="0"/>
              </a:spcAft>
              <a:buSzPts val="700"/>
              <a:buNone/>
              <a:defRPr>
                <a:solidFill>
                  <a:srgbClr val="888888"/>
                </a:solidFill>
              </a:defRPr>
            </a:lvl9pPr>
          </a:lstStyle>
          <a:p/>
        </p:txBody>
      </p:sp>
      <p:sp>
        <p:nvSpPr>
          <p:cNvPr id="37" name="Google Shape;37;p11"/>
          <p:cNvSpPr txBox="1"/>
          <p:nvPr>
            <p:ph idx="10" type="dt"/>
          </p:nvPr>
        </p:nvSpPr>
        <p:spPr>
          <a:xfrm rot="5400000">
            <a:off x="10134288" y="1790829"/>
            <a:ext cx="990800" cy="304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11"/>
          <p:cNvSpPr txBox="1"/>
          <p:nvPr>
            <p:ph idx="11" type="ftr"/>
          </p:nvPr>
        </p:nvSpPr>
        <p:spPr>
          <a:xfrm rot="5400000">
            <a:off x="8958183" y="3226439"/>
            <a:ext cx="3860000" cy="304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1"/>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40" name="Google Shape;40;p11"/>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bg>
      <p:bgPr>
        <a:blipFill>
          <a:blip r:embed="rId2">
            <a:alphaModFix/>
          </a:blip>
          <a:stretch>
            <a:fillRect/>
          </a:stretch>
        </a:blipFill>
      </p:bgPr>
    </p:bg>
    <p:spTree>
      <p:nvGrpSpPr>
        <p:cNvPr id="134" name="Shape 134"/>
        <p:cNvGrpSpPr/>
        <p:nvPr/>
      </p:nvGrpSpPr>
      <p:grpSpPr>
        <a:xfrm>
          <a:off x="0" y="0"/>
          <a:ext cx="0" cy="0"/>
          <a:chOff x="0" y="0"/>
          <a:chExt cx="0" cy="0"/>
        </a:xfrm>
      </p:grpSpPr>
      <p:grpSp>
        <p:nvGrpSpPr>
          <p:cNvPr id="135" name="Google Shape;135;p24"/>
          <p:cNvGrpSpPr/>
          <p:nvPr/>
        </p:nvGrpSpPr>
        <p:grpSpPr>
          <a:xfrm>
            <a:off x="0" y="1"/>
            <a:ext cx="12192000" cy="6860799"/>
            <a:chOff x="0" y="0"/>
            <a:chExt cx="9144000" cy="6860799"/>
          </a:xfrm>
        </p:grpSpPr>
        <p:sp>
          <p:nvSpPr>
            <p:cNvPr id="136" name="Google Shape;136;p24"/>
            <p:cNvSpPr/>
            <p:nvPr/>
          </p:nvSpPr>
          <p:spPr>
            <a:xfrm>
              <a:off x="0" y="0"/>
              <a:ext cx="9118800" cy="6858000"/>
            </a:xfrm>
            <a:prstGeom prst="rect">
              <a:avLst/>
            </a:prstGeom>
            <a:blipFill rotWithShape="1">
              <a:blip r:embed="rId3">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7" name="Google Shape;137;p24"/>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8" name="Google Shape;138;p24"/>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9" name="Google Shape;139;p24"/>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0" name="Google Shape;140;p24"/>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1" name="Google Shape;141;p24"/>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2" name="Google Shape;142;p24"/>
            <p:cNvSpPr/>
            <p:nvPr/>
          </p:nvSpPr>
          <p:spPr>
            <a:xfrm rot="-589934">
              <a:off x="6359946" y="2780894"/>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3" name="Google Shape;143;p24"/>
            <p:cNvSpPr/>
            <p:nvPr/>
          </p:nvSpPr>
          <p:spPr>
            <a:xfrm>
              <a:off x="485023" y="4343399"/>
              <a:ext cx="8182200" cy="21123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4" name="Google Shape;144;p24"/>
            <p:cNvSpPr/>
            <p:nvPr/>
          </p:nvSpPr>
          <p:spPr>
            <a:xfrm>
              <a:off x="485023" y="2854646"/>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5" name="Google Shape;145;p24"/>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6" name="Google Shape;146;p24"/>
          <p:cNvSpPr txBox="1"/>
          <p:nvPr>
            <p:ph type="title"/>
          </p:nvPr>
        </p:nvSpPr>
        <p:spPr>
          <a:xfrm>
            <a:off x="1155255" y="927101"/>
            <a:ext cx="8562800" cy="16928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24"/>
          <p:cNvSpPr txBox="1"/>
          <p:nvPr>
            <p:ph idx="1" type="body"/>
          </p:nvPr>
        </p:nvSpPr>
        <p:spPr>
          <a:xfrm>
            <a:off x="1155253" y="3488023"/>
            <a:ext cx="8562800" cy="25368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1067"/>
              </a:spcBef>
              <a:spcAft>
                <a:spcPts val="0"/>
              </a:spcAft>
              <a:buSzPts val="1100"/>
              <a:buNone/>
              <a:defRPr sz="1867"/>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48" name="Google Shape;148;p24"/>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24"/>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0" name="Google Shape;150;p24"/>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1" name="Google Shape;151;p24"/>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152" name="Shape 152"/>
        <p:cNvGrpSpPr/>
        <p:nvPr/>
      </p:nvGrpSpPr>
      <p:grpSpPr>
        <a:xfrm>
          <a:off x="0" y="0"/>
          <a:ext cx="0" cy="0"/>
          <a:chOff x="0" y="0"/>
          <a:chExt cx="0" cy="0"/>
        </a:xfrm>
      </p:grpSpPr>
      <p:grpSp>
        <p:nvGrpSpPr>
          <p:cNvPr id="153" name="Google Shape;153;p25"/>
          <p:cNvGrpSpPr/>
          <p:nvPr/>
        </p:nvGrpSpPr>
        <p:grpSpPr>
          <a:xfrm>
            <a:off x="0" y="1"/>
            <a:ext cx="12192000" cy="6860799"/>
            <a:chOff x="0" y="0"/>
            <a:chExt cx="9144000" cy="6860799"/>
          </a:xfrm>
        </p:grpSpPr>
        <p:sp>
          <p:nvSpPr>
            <p:cNvPr id="154" name="Google Shape;154;p25"/>
            <p:cNvSpPr/>
            <p:nvPr/>
          </p:nvSpPr>
          <p:spPr>
            <a:xfrm>
              <a:off x="0" y="0"/>
              <a:ext cx="9118800" cy="6858000"/>
            </a:xfrm>
            <a:prstGeom prst="rect">
              <a:avLst/>
            </a:prstGeom>
            <a:blipFill rotWithShape="1">
              <a:blip r:embed="rId3">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5" name="Google Shape;155;p25"/>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6" name="Google Shape;156;p25"/>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7" name="Google Shape;157;p25"/>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8" name="Google Shape;158;p25"/>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9" name="Google Shape;159;p25"/>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0" name="Google Shape;160;p25"/>
            <p:cNvSpPr/>
            <p:nvPr/>
          </p:nvSpPr>
          <p:spPr>
            <a:xfrm rot="-589934">
              <a:off x="6359946" y="4309200"/>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1" name="Google Shape;161;p25"/>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2" name="Google Shape;162;p25"/>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3" name="Google Shape;163;p25"/>
          <p:cNvSpPr txBox="1"/>
          <p:nvPr/>
        </p:nvSpPr>
        <p:spPr>
          <a:xfrm>
            <a:off x="9377896" y="2898648"/>
            <a:ext cx="880800"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0"/>
              <a:buFont typeface="Arial"/>
              <a:buNone/>
            </a:pPr>
            <a:r>
              <a:rPr b="0" i="0" lang="en-GB" sz="8000" u="none" cap="none" strike="noStrike">
                <a:solidFill>
                  <a:schemeClr val="accent1"/>
                </a:solidFill>
                <a:latin typeface="Arial"/>
                <a:ea typeface="Arial"/>
                <a:cs typeface="Arial"/>
                <a:sym typeface="Arial"/>
              </a:rPr>
              <a:t>”</a:t>
            </a:r>
            <a:endParaRPr b="0" i="0" sz="1467" u="none" cap="none" strike="noStrike">
              <a:solidFill>
                <a:srgbClr val="000000"/>
              </a:solidFill>
              <a:latin typeface="Arial"/>
              <a:ea typeface="Arial"/>
              <a:cs typeface="Arial"/>
              <a:sym typeface="Arial"/>
            </a:endParaRPr>
          </a:p>
        </p:txBody>
      </p:sp>
      <p:sp>
        <p:nvSpPr>
          <p:cNvPr id="164" name="Google Shape;164;p25"/>
          <p:cNvSpPr txBox="1"/>
          <p:nvPr/>
        </p:nvSpPr>
        <p:spPr>
          <a:xfrm>
            <a:off x="868911" y="589767"/>
            <a:ext cx="802000"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0"/>
              <a:buFont typeface="Arial"/>
              <a:buNone/>
            </a:pPr>
            <a:r>
              <a:rPr b="0" i="0" lang="en-GB" sz="8000" u="none" cap="none" strike="noStrike">
                <a:solidFill>
                  <a:schemeClr val="accent1"/>
                </a:solidFill>
                <a:latin typeface="Arial"/>
                <a:ea typeface="Arial"/>
                <a:cs typeface="Arial"/>
                <a:sym typeface="Arial"/>
              </a:rPr>
              <a:t>“</a:t>
            </a:r>
            <a:endParaRPr b="0" i="0" sz="1467" u="none" cap="none" strike="noStrike">
              <a:solidFill>
                <a:srgbClr val="000000"/>
              </a:solidFill>
              <a:latin typeface="Arial"/>
              <a:ea typeface="Arial"/>
              <a:cs typeface="Arial"/>
              <a:sym typeface="Arial"/>
            </a:endParaRPr>
          </a:p>
        </p:txBody>
      </p:sp>
      <p:sp>
        <p:nvSpPr>
          <p:cNvPr id="165" name="Google Shape;165;p25"/>
          <p:cNvSpPr txBox="1"/>
          <p:nvPr>
            <p:ph type="title"/>
          </p:nvPr>
        </p:nvSpPr>
        <p:spPr>
          <a:xfrm>
            <a:off x="1504077" y="903421"/>
            <a:ext cx="8214000" cy="2895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6" name="Google Shape;166;p25"/>
          <p:cNvSpPr txBox="1"/>
          <p:nvPr>
            <p:ph idx="1" type="body"/>
          </p:nvPr>
        </p:nvSpPr>
        <p:spPr>
          <a:xfrm>
            <a:off x="1849705" y="3809279"/>
            <a:ext cx="7528000" cy="333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b="0" i="0" sz="1467" cap="small">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67" name="Google Shape;167;p25"/>
          <p:cNvSpPr txBox="1"/>
          <p:nvPr>
            <p:ph idx="2" type="body"/>
          </p:nvPr>
        </p:nvSpPr>
        <p:spPr>
          <a:xfrm>
            <a:off x="1155253" y="5000815"/>
            <a:ext cx="8562800" cy="10244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1067"/>
              </a:spcBef>
              <a:spcAft>
                <a:spcPts val="0"/>
              </a:spcAft>
              <a:buSzPts val="1100"/>
              <a:buNone/>
              <a:defRPr sz="1867"/>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68" name="Google Shape;168;p25"/>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p25"/>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25"/>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1" name="Google Shape;171;p25"/>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bg>
      <p:bgPr>
        <a:blipFill>
          <a:blip r:embed="rId2">
            <a:alphaModFix/>
          </a:blip>
          <a:stretch>
            <a:fillRect/>
          </a:stretch>
        </a:blipFill>
      </p:bgPr>
    </p:bg>
    <p:spTree>
      <p:nvGrpSpPr>
        <p:cNvPr id="172" name="Shape 172"/>
        <p:cNvGrpSpPr/>
        <p:nvPr/>
      </p:nvGrpSpPr>
      <p:grpSpPr>
        <a:xfrm>
          <a:off x="0" y="0"/>
          <a:ext cx="0" cy="0"/>
          <a:chOff x="0" y="0"/>
          <a:chExt cx="0" cy="0"/>
        </a:xfrm>
      </p:grpSpPr>
      <p:grpSp>
        <p:nvGrpSpPr>
          <p:cNvPr id="173" name="Google Shape;173;p26"/>
          <p:cNvGrpSpPr/>
          <p:nvPr/>
        </p:nvGrpSpPr>
        <p:grpSpPr>
          <a:xfrm>
            <a:off x="0" y="1"/>
            <a:ext cx="12192000" cy="6860799"/>
            <a:chOff x="0" y="0"/>
            <a:chExt cx="9144000" cy="6860799"/>
          </a:xfrm>
        </p:grpSpPr>
        <p:sp>
          <p:nvSpPr>
            <p:cNvPr id="174" name="Google Shape;174;p26"/>
            <p:cNvSpPr/>
            <p:nvPr/>
          </p:nvSpPr>
          <p:spPr>
            <a:xfrm>
              <a:off x="0" y="0"/>
              <a:ext cx="9118800" cy="6858000"/>
            </a:xfrm>
            <a:prstGeom prst="rect">
              <a:avLst/>
            </a:prstGeom>
            <a:blipFill rotWithShape="1">
              <a:blip r:embed="rId3">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5" name="Google Shape;175;p26"/>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6" name="Google Shape;176;p26"/>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7" name="Google Shape;177;p26"/>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8" name="Google Shape;178;p26"/>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9" name="Google Shape;179;p26"/>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0" name="Google Shape;180;p26"/>
            <p:cNvSpPr/>
            <p:nvPr/>
          </p:nvSpPr>
          <p:spPr>
            <a:xfrm rot="-589934">
              <a:off x="6359946" y="431124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1" name="Google Shape;181;p26"/>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2" name="Google Shape;182;p26"/>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83" name="Google Shape;183;p26"/>
          <p:cNvSpPr txBox="1"/>
          <p:nvPr>
            <p:ph type="title"/>
          </p:nvPr>
        </p:nvSpPr>
        <p:spPr>
          <a:xfrm>
            <a:off x="1155255" y="2057400"/>
            <a:ext cx="8562800" cy="2095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b="0" sz="36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p26"/>
          <p:cNvSpPr txBox="1"/>
          <p:nvPr>
            <p:ph idx="1" type="body"/>
          </p:nvPr>
        </p:nvSpPr>
        <p:spPr>
          <a:xfrm>
            <a:off x="1155255" y="5024908"/>
            <a:ext cx="8562800" cy="994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1100"/>
              <a:buNone/>
              <a:defRPr sz="1867" cap="none">
                <a:solidFill>
                  <a:schemeClr val="accent1"/>
                </a:solidFill>
              </a:defRPr>
            </a:lvl1pPr>
            <a:lvl2pPr indent="-228600" lvl="1" marL="914400" algn="l">
              <a:lnSpc>
                <a:spcPct val="100000"/>
              </a:lnSpc>
              <a:spcBef>
                <a:spcPts val="1067"/>
              </a:spcBef>
              <a:spcAft>
                <a:spcPts val="0"/>
              </a:spcAft>
              <a:buSzPts val="1100"/>
              <a:buNone/>
              <a:defRPr sz="1867">
                <a:solidFill>
                  <a:srgbClr val="888888"/>
                </a:solidFill>
              </a:defRPr>
            </a:lvl2pPr>
            <a:lvl3pPr indent="-228600" lvl="2" marL="1371600" algn="l">
              <a:lnSpc>
                <a:spcPct val="100000"/>
              </a:lnSpc>
              <a:spcBef>
                <a:spcPts val="1067"/>
              </a:spcBef>
              <a:spcAft>
                <a:spcPts val="0"/>
              </a:spcAft>
              <a:buSzPts val="1000"/>
              <a:buNone/>
              <a:defRPr sz="1600">
                <a:solidFill>
                  <a:srgbClr val="888888"/>
                </a:solidFill>
              </a:defRPr>
            </a:lvl3pPr>
            <a:lvl4pPr indent="-228600" lvl="3" marL="1828800" algn="l">
              <a:lnSpc>
                <a:spcPct val="100000"/>
              </a:lnSpc>
              <a:spcBef>
                <a:spcPts val="1067"/>
              </a:spcBef>
              <a:spcAft>
                <a:spcPts val="0"/>
              </a:spcAft>
              <a:buSzPts val="800"/>
              <a:buNone/>
              <a:defRPr sz="1467">
                <a:solidFill>
                  <a:srgbClr val="888888"/>
                </a:solidFill>
              </a:defRPr>
            </a:lvl4pPr>
            <a:lvl5pPr indent="-228600" lvl="4" marL="2286000" algn="l">
              <a:lnSpc>
                <a:spcPct val="100000"/>
              </a:lnSpc>
              <a:spcBef>
                <a:spcPts val="1067"/>
              </a:spcBef>
              <a:spcAft>
                <a:spcPts val="0"/>
              </a:spcAft>
              <a:buSzPts val="800"/>
              <a:buNone/>
              <a:defRPr sz="1467">
                <a:solidFill>
                  <a:srgbClr val="888888"/>
                </a:solidFill>
              </a:defRPr>
            </a:lvl5pPr>
            <a:lvl6pPr indent="-228600" lvl="5" marL="2743200" algn="l">
              <a:lnSpc>
                <a:spcPct val="100000"/>
              </a:lnSpc>
              <a:spcBef>
                <a:spcPts val="1067"/>
              </a:spcBef>
              <a:spcAft>
                <a:spcPts val="0"/>
              </a:spcAft>
              <a:buSzPts val="800"/>
              <a:buNone/>
              <a:defRPr sz="1467">
                <a:solidFill>
                  <a:srgbClr val="888888"/>
                </a:solidFill>
              </a:defRPr>
            </a:lvl6pPr>
            <a:lvl7pPr indent="-228600" lvl="6" marL="3200400" algn="l">
              <a:lnSpc>
                <a:spcPct val="100000"/>
              </a:lnSpc>
              <a:spcBef>
                <a:spcPts val="1067"/>
              </a:spcBef>
              <a:spcAft>
                <a:spcPts val="0"/>
              </a:spcAft>
              <a:buSzPts val="800"/>
              <a:buNone/>
              <a:defRPr sz="1467">
                <a:solidFill>
                  <a:srgbClr val="888888"/>
                </a:solidFill>
              </a:defRPr>
            </a:lvl7pPr>
            <a:lvl8pPr indent="-228600" lvl="7" marL="3657600" algn="l">
              <a:lnSpc>
                <a:spcPct val="100000"/>
              </a:lnSpc>
              <a:spcBef>
                <a:spcPts val="1067"/>
              </a:spcBef>
              <a:spcAft>
                <a:spcPts val="0"/>
              </a:spcAft>
              <a:buSzPts val="800"/>
              <a:buNone/>
              <a:defRPr sz="1467">
                <a:solidFill>
                  <a:srgbClr val="888888"/>
                </a:solidFill>
              </a:defRPr>
            </a:lvl8pPr>
            <a:lvl9pPr indent="-228600" lvl="8" marL="4114800" algn="l">
              <a:lnSpc>
                <a:spcPct val="100000"/>
              </a:lnSpc>
              <a:spcBef>
                <a:spcPts val="1067"/>
              </a:spcBef>
              <a:spcAft>
                <a:spcPts val="0"/>
              </a:spcAft>
              <a:buSzPts val="800"/>
              <a:buNone/>
              <a:defRPr sz="1467">
                <a:solidFill>
                  <a:srgbClr val="888888"/>
                </a:solidFill>
              </a:defRPr>
            </a:lvl9pPr>
          </a:lstStyle>
          <a:p/>
        </p:txBody>
      </p:sp>
      <p:sp>
        <p:nvSpPr>
          <p:cNvPr id="185" name="Google Shape;185;p26"/>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6" name="Google Shape;186;p26"/>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7" name="Google Shape;187;p26"/>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8" name="Google Shape;188;p26"/>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9" name="Shape 189"/>
        <p:cNvGrpSpPr/>
        <p:nvPr/>
      </p:nvGrpSpPr>
      <p:grpSpPr>
        <a:xfrm>
          <a:off x="0" y="0"/>
          <a:ext cx="0" cy="0"/>
          <a:chOff x="0" y="0"/>
          <a:chExt cx="0" cy="0"/>
        </a:xfrm>
      </p:grpSpPr>
      <p:sp>
        <p:nvSpPr>
          <p:cNvPr id="190" name="Google Shape;190;p27"/>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1" name="Google Shape;191;p27"/>
          <p:cNvSpPr txBox="1"/>
          <p:nvPr>
            <p:ph idx="1" type="body"/>
          </p:nvPr>
        </p:nvSpPr>
        <p:spPr>
          <a:xfrm rot="5400000">
            <a:off x="3618656" y="25800"/>
            <a:ext cx="3530800" cy="8457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92" name="Google Shape;192;p27"/>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7"/>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p27"/>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4"/>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14"/>
          <p:cNvSpPr txBox="1"/>
          <p:nvPr>
            <p:ph idx="1" type="body"/>
          </p:nvPr>
        </p:nvSpPr>
        <p:spPr>
          <a:xfrm>
            <a:off x="1155253" y="2494299"/>
            <a:ext cx="4849200" cy="7592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400"/>
              <a:buNone/>
              <a:defRPr b="0" sz="24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44" name="Google Shape;44;p14"/>
          <p:cNvSpPr txBox="1"/>
          <p:nvPr>
            <p:ph idx="2" type="body"/>
          </p:nvPr>
        </p:nvSpPr>
        <p:spPr>
          <a:xfrm>
            <a:off x="1155252" y="3253588"/>
            <a:ext cx="4849200" cy="27664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45" name="Google Shape;45;p14"/>
          <p:cNvSpPr txBox="1"/>
          <p:nvPr>
            <p:ph idx="3" type="body"/>
          </p:nvPr>
        </p:nvSpPr>
        <p:spPr>
          <a:xfrm>
            <a:off x="6187441" y="2489200"/>
            <a:ext cx="4849200" cy="7592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400"/>
              <a:buNone/>
              <a:defRPr b="0" sz="24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46" name="Google Shape;46;p14"/>
          <p:cNvSpPr txBox="1"/>
          <p:nvPr>
            <p:ph idx="4" type="body"/>
          </p:nvPr>
        </p:nvSpPr>
        <p:spPr>
          <a:xfrm>
            <a:off x="6187441" y="3248491"/>
            <a:ext cx="4849200" cy="2771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47" name="Google Shape;47;p14"/>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14"/>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14"/>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50" name="Shape 50"/>
        <p:cNvGrpSpPr/>
        <p:nvPr/>
      </p:nvGrpSpPr>
      <p:grpSpPr>
        <a:xfrm>
          <a:off x="0" y="0"/>
          <a:ext cx="0" cy="0"/>
          <a:chOff x="0" y="0"/>
          <a:chExt cx="0" cy="0"/>
        </a:xfrm>
      </p:grpSpPr>
      <p:sp>
        <p:nvSpPr>
          <p:cNvPr id="51" name="Google Shape;51;p16"/>
          <p:cNvSpPr txBox="1"/>
          <p:nvPr>
            <p:ph type="title"/>
          </p:nvPr>
        </p:nvSpPr>
        <p:spPr>
          <a:xfrm>
            <a:off x="1155255" y="922305"/>
            <a:ext cx="8564800" cy="7148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6"/>
          <p:cNvSpPr txBox="1"/>
          <p:nvPr>
            <p:ph idx="1" type="body"/>
          </p:nvPr>
        </p:nvSpPr>
        <p:spPr>
          <a:xfrm>
            <a:off x="1155255" y="2489200"/>
            <a:ext cx="3084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53" name="Google Shape;53;p16"/>
          <p:cNvSpPr txBox="1"/>
          <p:nvPr>
            <p:ph idx="2" type="body"/>
          </p:nvPr>
        </p:nvSpPr>
        <p:spPr>
          <a:xfrm>
            <a:off x="1155253" y="3147165"/>
            <a:ext cx="3084400" cy="287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54" name="Google Shape;54;p16"/>
          <p:cNvSpPr txBox="1"/>
          <p:nvPr>
            <p:ph idx="3" type="body"/>
          </p:nvPr>
        </p:nvSpPr>
        <p:spPr>
          <a:xfrm>
            <a:off x="4544629" y="2489200"/>
            <a:ext cx="3102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55" name="Google Shape;55;p16"/>
          <p:cNvSpPr txBox="1"/>
          <p:nvPr>
            <p:ph idx="4" type="body"/>
          </p:nvPr>
        </p:nvSpPr>
        <p:spPr>
          <a:xfrm>
            <a:off x="4544629" y="3147165"/>
            <a:ext cx="3102400" cy="2870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56" name="Google Shape;56;p16"/>
          <p:cNvSpPr txBox="1"/>
          <p:nvPr>
            <p:ph idx="5" type="body"/>
          </p:nvPr>
        </p:nvSpPr>
        <p:spPr>
          <a:xfrm>
            <a:off x="7951760" y="2489201"/>
            <a:ext cx="30848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57" name="Google Shape;57;p16"/>
          <p:cNvSpPr txBox="1"/>
          <p:nvPr>
            <p:ph idx="6" type="body"/>
          </p:nvPr>
        </p:nvSpPr>
        <p:spPr>
          <a:xfrm>
            <a:off x="7951761" y="3147164"/>
            <a:ext cx="3084800" cy="28884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cxnSp>
        <p:nvCxnSpPr>
          <p:cNvPr id="58" name="Google Shape;58;p16"/>
          <p:cNvCxnSpPr/>
          <p:nvPr/>
        </p:nvCxnSpPr>
        <p:spPr>
          <a:xfrm>
            <a:off x="4392707"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59" name="Google Shape;59;p16"/>
          <p:cNvCxnSpPr/>
          <p:nvPr/>
        </p:nvCxnSpPr>
        <p:spPr>
          <a:xfrm>
            <a:off x="7799361"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60" name="Google Shape;60;p16"/>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6"/>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16"/>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8"/>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8"/>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8"/>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7" name="Google Shape;67;p18"/>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9"/>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9"/>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9"/>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9"/>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73" name="Shape 73"/>
        <p:cNvGrpSpPr/>
        <p:nvPr/>
      </p:nvGrpSpPr>
      <p:grpSpPr>
        <a:xfrm>
          <a:off x="0" y="0"/>
          <a:ext cx="0" cy="0"/>
          <a:chOff x="0" y="0"/>
          <a:chExt cx="0" cy="0"/>
        </a:xfrm>
      </p:grpSpPr>
      <p:sp>
        <p:nvSpPr>
          <p:cNvPr id="74" name="Google Shape;74;p20"/>
          <p:cNvSpPr txBox="1"/>
          <p:nvPr>
            <p:ph type="title"/>
          </p:nvPr>
        </p:nvSpPr>
        <p:spPr>
          <a:xfrm>
            <a:off x="1155255" y="927101"/>
            <a:ext cx="85648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20"/>
          <p:cNvSpPr txBox="1"/>
          <p:nvPr>
            <p:ph idx="1" type="body"/>
          </p:nvPr>
        </p:nvSpPr>
        <p:spPr>
          <a:xfrm>
            <a:off x="1175281" y="4180095"/>
            <a:ext cx="30652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6" name="Google Shape;76;p20"/>
          <p:cNvSpPr/>
          <p:nvPr>
            <p:ph idx="2" type="pic"/>
          </p:nvPr>
        </p:nvSpPr>
        <p:spPr>
          <a:xfrm>
            <a:off x="1350324" y="2486221"/>
            <a:ext cx="2695200" cy="1450400"/>
          </a:xfrm>
          <a:prstGeom prst="roundRect">
            <a:avLst>
              <a:gd fmla="val 1858" name="adj"/>
            </a:avLst>
          </a:prstGeom>
          <a:noFill/>
          <a:ln>
            <a:noFill/>
          </a:ln>
          <a:effectLst>
            <a:outerShdw blurRad="50800" rotWithShape="0" algn="tl" dir="5400000" dist="50800">
              <a:srgbClr val="000000">
                <a:alpha val="40784"/>
              </a:srgbClr>
            </a:outerShdw>
          </a:effectLst>
        </p:spPr>
      </p:sp>
      <p:sp>
        <p:nvSpPr>
          <p:cNvPr id="77" name="Google Shape;77;p20"/>
          <p:cNvSpPr txBox="1"/>
          <p:nvPr>
            <p:ph idx="3" type="body"/>
          </p:nvPr>
        </p:nvSpPr>
        <p:spPr>
          <a:xfrm>
            <a:off x="1175281" y="4837557"/>
            <a:ext cx="30644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78" name="Google Shape;78;p20"/>
          <p:cNvSpPr txBox="1"/>
          <p:nvPr>
            <p:ph idx="4" type="body"/>
          </p:nvPr>
        </p:nvSpPr>
        <p:spPr>
          <a:xfrm>
            <a:off x="4539091" y="4179596"/>
            <a:ext cx="3090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9" name="Google Shape;79;p20"/>
          <p:cNvSpPr/>
          <p:nvPr>
            <p:ph idx="5" type="pic"/>
          </p:nvPr>
        </p:nvSpPr>
        <p:spPr>
          <a:xfrm>
            <a:off x="4734163" y="2509453"/>
            <a:ext cx="2700400" cy="1427200"/>
          </a:xfrm>
          <a:prstGeom prst="roundRect">
            <a:avLst>
              <a:gd fmla="val 1858" name="adj"/>
            </a:avLst>
          </a:prstGeom>
          <a:noFill/>
          <a:ln>
            <a:noFill/>
          </a:ln>
          <a:effectLst>
            <a:outerShdw blurRad="50800" rotWithShape="0" algn="tl" dir="5400000" dist="50800">
              <a:srgbClr val="000000">
                <a:alpha val="40784"/>
              </a:srgbClr>
            </a:outerShdw>
          </a:effectLst>
        </p:spPr>
      </p:sp>
      <p:sp>
        <p:nvSpPr>
          <p:cNvPr id="80" name="Google Shape;80;p20"/>
          <p:cNvSpPr txBox="1"/>
          <p:nvPr>
            <p:ph idx="6" type="body"/>
          </p:nvPr>
        </p:nvSpPr>
        <p:spPr>
          <a:xfrm>
            <a:off x="4539091" y="4837557"/>
            <a:ext cx="31080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81" name="Google Shape;81;p20"/>
          <p:cNvSpPr txBox="1"/>
          <p:nvPr>
            <p:ph idx="7" type="body"/>
          </p:nvPr>
        </p:nvSpPr>
        <p:spPr>
          <a:xfrm>
            <a:off x="7951761" y="4179595"/>
            <a:ext cx="30660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82" name="Google Shape;82;p20"/>
          <p:cNvSpPr/>
          <p:nvPr>
            <p:ph idx="8" type="pic"/>
          </p:nvPr>
        </p:nvSpPr>
        <p:spPr>
          <a:xfrm>
            <a:off x="8139928" y="2509453"/>
            <a:ext cx="2691600" cy="1427200"/>
          </a:xfrm>
          <a:prstGeom prst="roundRect">
            <a:avLst>
              <a:gd fmla="val 1858" name="adj"/>
            </a:avLst>
          </a:prstGeom>
          <a:noFill/>
          <a:ln>
            <a:noFill/>
          </a:ln>
          <a:effectLst>
            <a:outerShdw blurRad="50800" rotWithShape="0" algn="tl" dir="5400000" dist="50800">
              <a:srgbClr val="000000">
                <a:alpha val="40784"/>
              </a:srgbClr>
            </a:outerShdw>
          </a:effectLst>
        </p:spPr>
      </p:sp>
      <p:sp>
        <p:nvSpPr>
          <p:cNvPr id="83" name="Google Shape;83;p20"/>
          <p:cNvSpPr txBox="1"/>
          <p:nvPr>
            <p:ph idx="9" type="body"/>
          </p:nvPr>
        </p:nvSpPr>
        <p:spPr>
          <a:xfrm>
            <a:off x="7951761" y="4837557"/>
            <a:ext cx="30660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cxnSp>
        <p:nvCxnSpPr>
          <p:cNvPr id="84" name="Google Shape;84;p20"/>
          <p:cNvCxnSpPr/>
          <p:nvPr/>
        </p:nvCxnSpPr>
        <p:spPr>
          <a:xfrm>
            <a:off x="4386692"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85" name="Google Shape;85;p20"/>
          <p:cNvCxnSpPr/>
          <p:nvPr/>
        </p:nvCxnSpPr>
        <p:spPr>
          <a:xfrm>
            <a:off x="7799361"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86" name="Google Shape;86;p20"/>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20"/>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0"/>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21"/>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21"/>
          <p:cNvSpPr txBox="1"/>
          <p:nvPr>
            <p:ph idx="1" type="body"/>
          </p:nvPr>
        </p:nvSpPr>
        <p:spPr>
          <a:xfrm>
            <a:off x="1155253" y="2489199"/>
            <a:ext cx="48492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92" name="Google Shape;92;p21"/>
          <p:cNvSpPr txBox="1"/>
          <p:nvPr>
            <p:ph idx="2" type="body"/>
          </p:nvPr>
        </p:nvSpPr>
        <p:spPr>
          <a:xfrm>
            <a:off x="6187440" y="2489199"/>
            <a:ext cx="48492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93" name="Google Shape;93;p21"/>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96" name="Shape 96"/>
        <p:cNvGrpSpPr/>
        <p:nvPr/>
      </p:nvGrpSpPr>
      <p:grpSpPr>
        <a:xfrm>
          <a:off x="0" y="0"/>
          <a:ext cx="0" cy="0"/>
          <a:chOff x="0" y="0"/>
          <a:chExt cx="0" cy="0"/>
        </a:xfrm>
      </p:grpSpPr>
      <p:grpSp>
        <p:nvGrpSpPr>
          <p:cNvPr id="97" name="Google Shape;97;p22"/>
          <p:cNvGrpSpPr/>
          <p:nvPr/>
        </p:nvGrpSpPr>
        <p:grpSpPr>
          <a:xfrm>
            <a:off x="0" y="1"/>
            <a:ext cx="12192000" cy="6860799"/>
            <a:chOff x="0" y="0"/>
            <a:chExt cx="9144000" cy="6860799"/>
          </a:xfrm>
        </p:grpSpPr>
        <p:sp>
          <p:nvSpPr>
            <p:cNvPr id="98" name="Google Shape;98;p22"/>
            <p:cNvSpPr/>
            <p:nvPr/>
          </p:nvSpPr>
          <p:spPr>
            <a:xfrm>
              <a:off x="0" y="0"/>
              <a:ext cx="9118800" cy="6858000"/>
            </a:xfrm>
            <a:prstGeom prst="rect">
              <a:avLst/>
            </a:prstGeom>
            <a:blipFill rotWithShape="1">
              <a:blip r:embed="rId3">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99" name="Google Shape;99;p22"/>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0" name="Google Shape;100;p22"/>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1" name="Google Shape;101;p22"/>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2" name="Google Shape;102;p22"/>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3" name="Google Shape;103;p22"/>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4" name="Google Shape;104;p22"/>
            <p:cNvSpPr/>
            <p:nvPr/>
          </p:nvSpPr>
          <p:spPr>
            <a:xfrm rot="-5912384">
              <a:off x="3074562"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5" name="Google Shape;105;p22"/>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6" name="Google Shape;106;p22"/>
            <p:cNvSpPr/>
            <p:nvPr/>
          </p:nvSpPr>
          <p:spPr>
            <a:xfrm rot="-5400000">
              <a:off x="2852610"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7" name="Google Shape;107;p22"/>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8" name="Google Shape;108;p22"/>
          <p:cNvSpPr txBox="1"/>
          <p:nvPr>
            <p:ph type="title"/>
          </p:nvPr>
        </p:nvSpPr>
        <p:spPr>
          <a:xfrm>
            <a:off x="1135455" y="1340000"/>
            <a:ext cx="4002400" cy="1616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2"/>
              </a:buClr>
              <a:buSzPts val="1800"/>
              <a:buFont typeface="Century Gothic"/>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2"/>
          <p:cNvSpPr/>
          <p:nvPr>
            <p:ph idx="2" type="pic"/>
          </p:nvPr>
        </p:nvSpPr>
        <p:spPr>
          <a:xfrm>
            <a:off x="6297212" y="1320800"/>
            <a:ext cx="3721600" cy="4216400"/>
          </a:xfrm>
          <a:prstGeom prst="roundRect">
            <a:avLst>
              <a:gd fmla="val 1858" name="adj"/>
            </a:avLst>
          </a:prstGeom>
          <a:noFill/>
          <a:ln>
            <a:noFill/>
          </a:ln>
          <a:effectLst>
            <a:outerShdw blurRad="50800" rotWithShape="0" algn="tl" dir="5400000" dist="50800">
              <a:srgbClr val="000000">
                <a:alpha val="40784"/>
              </a:srgbClr>
            </a:outerShdw>
          </a:effectLst>
        </p:spPr>
      </p:sp>
      <p:sp>
        <p:nvSpPr>
          <p:cNvPr id="110" name="Google Shape;110;p22"/>
          <p:cNvSpPr txBox="1"/>
          <p:nvPr>
            <p:ph idx="1" type="body"/>
          </p:nvPr>
        </p:nvSpPr>
        <p:spPr>
          <a:xfrm>
            <a:off x="1135455" y="3086100"/>
            <a:ext cx="4002400" cy="2450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sz="1467">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11" name="Google Shape;111;p22"/>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22"/>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4" name="Google Shape;114;p22"/>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115" name="Shape 115"/>
        <p:cNvGrpSpPr/>
        <p:nvPr/>
      </p:nvGrpSpPr>
      <p:grpSpPr>
        <a:xfrm>
          <a:off x="0" y="0"/>
          <a:ext cx="0" cy="0"/>
          <a:chOff x="0" y="0"/>
          <a:chExt cx="0" cy="0"/>
        </a:xfrm>
      </p:grpSpPr>
      <p:grpSp>
        <p:nvGrpSpPr>
          <p:cNvPr id="116" name="Google Shape;116;p23"/>
          <p:cNvGrpSpPr/>
          <p:nvPr/>
        </p:nvGrpSpPr>
        <p:grpSpPr>
          <a:xfrm>
            <a:off x="0" y="1"/>
            <a:ext cx="12192000" cy="6860799"/>
            <a:chOff x="0" y="0"/>
            <a:chExt cx="9144000" cy="6860799"/>
          </a:xfrm>
        </p:grpSpPr>
        <p:sp>
          <p:nvSpPr>
            <p:cNvPr id="117" name="Google Shape;117;p23"/>
            <p:cNvSpPr/>
            <p:nvPr/>
          </p:nvSpPr>
          <p:spPr>
            <a:xfrm>
              <a:off x="0" y="0"/>
              <a:ext cx="9118800" cy="6858000"/>
            </a:xfrm>
            <a:prstGeom prst="rect">
              <a:avLst/>
            </a:prstGeom>
            <a:blipFill rotWithShape="1">
              <a:blip r:embed="rId3">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8" name="Google Shape;118;p23"/>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9" name="Google Shape;119;p23"/>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0" name="Google Shape;120;p23"/>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1" name="Google Shape;121;p23"/>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2" name="Google Shape;122;p23"/>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3" name="Google Shape;123;p23"/>
            <p:cNvSpPr/>
            <p:nvPr/>
          </p:nvSpPr>
          <p:spPr>
            <a:xfrm rot="-5912384">
              <a:off x="2769750"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4" name="Google Shape;124;p23"/>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5" name="Google Shape;125;p23"/>
            <p:cNvSpPr/>
            <p:nvPr/>
          </p:nvSpPr>
          <p:spPr>
            <a:xfrm rot="-5400000">
              <a:off x="2548536"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6" name="Google Shape;126;p23"/>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7" name="Google Shape;127;p23"/>
          <p:cNvSpPr txBox="1"/>
          <p:nvPr>
            <p:ph type="title"/>
          </p:nvPr>
        </p:nvSpPr>
        <p:spPr>
          <a:xfrm>
            <a:off x="1155253" y="1447800"/>
            <a:ext cx="3616800" cy="1495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800"/>
              <a:buFont typeface="Century Gothic"/>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23"/>
          <p:cNvSpPr txBox="1"/>
          <p:nvPr>
            <p:ph idx="1" type="body"/>
          </p:nvPr>
        </p:nvSpPr>
        <p:spPr>
          <a:xfrm>
            <a:off x="6091903" y="1441181"/>
            <a:ext cx="4844000" cy="4572000"/>
          </a:xfrm>
          <a:prstGeom prst="rect">
            <a:avLst/>
          </a:prstGeom>
          <a:noFill/>
          <a:ln>
            <a:noFill/>
          </a:ln>
        </p:spPr>
        <p:txBody>
          <a:bodyPr anchorCtr="0" anchor="ctr"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29" name="Google Shape;129;p23"/>
          <p:cNvSpPr txBox="1"/>
          <p:nvPr>
            <p:ph idx="2" type="body"/>
          </p:nvPr>
        </p:nvSpPr>
        <p:spPr>
          <a:xfrm>
            <a:off x="1155253" y="3086845"/>
            <a:ext cx="3616800" cy="2938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sz="1467">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30" name="Google Shape;130;p23"/>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23"/>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23"/>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3" name="Google Shape;133;p23"/>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0"/>
          <p:cNvGrpSpPr/>
          <p:nvPr/>
        </p:nvGrpSpPr>
        <p:grpSpPr>
          <a:xfrm>
            <a:off x="0" y="1"/>
            <a:ext cx="12192000" cy="6860799"/>
            <a:chOff x="0" y="0"/>
            <a:chExt cx="9144000" cy="6860799"/>
          </a:xfrm>
        </p:grpSpPr>
        <p:sp>
          <p:nvSpPr>
            <p:cNvPr id="11" name="Google Shape;11;p10"/>
            <p:cNvSpPr/>
            <p:nvPr/>
          </p:nvSpPr>
          <p:spPr>
            <a:xfrm>
              <a:off x="0" y="0"/>
              <a:ext cx="9118800" cy="6858000"/>
            </a:xfrm>
            <a:prstGeom prst="rect">
              <a:avLst/>
            </a:prstGeom>
            <a:blipFill rotWithShape="1">
              <a:blip r:embed="rId2">
                <a:alphaModFix/>
              </a:blip>
              <a:stretch>
                <a:fillRect b="0" l="-16700" r="-16975"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 name="Google Shape;12;p10"/>
            <p:cNvSpPr/>
            <p:nvPr/>
          </p:nvSpPr>
          <p:spPr>
            <a:xfrm>
              <a:off x="6299432" y="1676400"/>
              <a:ext cx="2819400" cy="2819400"/>
            </a:xfrm>
            <a:prstGeom prst="ellipse">
              <a:avLst/>
            </a:prstGeom>
            <a:gradFill>
              <a:gsLst>
                <a:gs pos="0">
                  <a:srgbClr val="75CEEC">
                    <a:alpha val="3921"/>
                  </a:srgbClr>
                </a:gs>
                <a:gs pos="36000">
                  <a:srgbClr val="75CEEC">
                    <a:alpha val="3137"/>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 name="Google Shape;13;p10"/>
            <p:cNvSpPr/>
            <p:nvPr/>
          </p:nvSpPr>
          <p:spPr>
            <a:xfrm>
              <a:off x="0" y="2667000"/>
              <a:ext cx="4191000" cy="4191000"/>
            </a:xfrm>
            <a:prstGeom prst="ellipse">
              <a:avLst/>
            </a:prstGeom>
            <a:gradFill>
              <a:gsLst>
                <a:gs pos="0">
                  <a:srgbClr val="75CEEC">
                    <a:alpha val="8235"/>
                  </a:srgbClr>
                </a:gs>
                <a:gs pos="36000">
                  <a:srgbClr val="75CEEC">
                    <a:alpha val="7058"/>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 name="Google Shape;14;p10"/>
            <p:cNvSpPr/>
            <p:nvPr/>
          </p:nvSpPr>
          <p:spPr>
            <a:xfrm>
              <a:off x="5689832" y="0"/>
              <a:ext cx="1600200" cy="1600200"/>
            </a:xfrm>
            <a:prstGeom prst="ellipse">
              <a:avLst/>
            </a:prstGeom>
            <a:gradFill>
              <a:gsLst>
                <a:gs pos="0">
                  <a:srgbClr val="F7F7F7">
                    <a:alpha val="10980"/>
                  </a:srgbClr>
                </a:gs>
                <a:gs pos="36000">
                  <a:srgbClr val="F7F7F7">
                    <a:alpha val="3921"/>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 name="Google Shape;15;p10"/>
            <p:cNvSpPr/>
            <p:nvPr/>
          </p:nvSpPr>
          <p:spPr>
            <a:xfrm>
              <a:off x="6299432" y="5870199"/>
              <a:ext cx="990600" cy="990600"/>
            </a:xfrm>
            <a:prstGeom prst="ellipse">
              <a:avLst/>
            </a:prstGeom>
            <a:gradFill>
              <a:gsLst>
                <a:gs pos="0">
                  <a:srgbClr val="F7F7F7">
                    <a:alpha val="10980"/>
                  </a:srgbClr>
                </a:gs>
                <a:gs pos="36000">
                  <a:srgbClr val="F7F7F7">
                    <a:alpha val="3921"/>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 name="Google Shape;16;p10"/>
            <p:cNvSpPr/>
            <p:nvPr/>
          </p:nvSpPr>
          <p:spPr>
            <a:xfrm>
              <a:off x="0" y="2895600"/>
              <a:ext cx="2362200" cy="2362200"/>
            </a:xfrm>
            <a:prstGeom prst="ellipse">
              <a:avLst/>
            </a:prstGeom>
            <a:gradFill>
              <a:gsLst>
                <a:gs pos="0">
                  <a:srgbClr val="75CEEC">
                    <a:alpha val="5098"/>
                  </a:srgbClr>
                </a:gs>
                <a:gs pos="36000">
                  <a:srgbClr val="75CEEC">
                    <a:alpha val="5098"/>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 name="Google Shape;17;p10"/>
            <p:cNvSpPr/>
            <p:nvPr/>
          </p:nvSpPr>
          <p:spPr>
            <a:xfrm rot="-589934">
              <a:off x="6359946" y="179029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 name="Google Shape;18;p10"/>
            <p:cNvSpPr/>
            <p:nvPr/>
          </p:nvSpPr>
          <p:spPr>
            <a:xfrm>
              <a:off x="485023" y="1856450"/>
              <a:ext cx="8173956" cy="4535227"/>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10"/>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10"/>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21" name="Google Shape;21;p10"/>
          <p:cNvSpPr txBox="1"/>
          <p:nvPr>
            <p:ph idx="1" type="body"/>
          </p:nvPr>
        </p:nvSpPr>
        <p:spPr>
          <a:xfrm>
            <a:off x="1155255" y="2489200"/>
            <a:ext cx="8457600" cy="3530800"/>
          </a:xfrm>
          <a:prstGeom prst="rect">
            <a:avLst/>
          </a:prstGeom>
          <a:noFill/>
          <a:ln>
            <a:noFill/>
          </a:ln>
        </p:spPr>
        <p:txBody>
          <a:bodyPr anchorCtr="0" anchor="t" bIns="34275" lIns="68575" spcFirstLastPara="1" rIns="68575" wrap="square" tIns="34275">
            <a:normAutofit/>
          </a:bodyPr>
          <a:lstStyle>
            <a:lvl1pPr indent="-298450" lvl="0" marL="457200" marR="0" rtl="0" algn="l">
              <a:lnSpc>
                <a:spcPct val="100000"/>
              </a:lnSpc>
              <a:spcBef>
                <a:spcPts val="800"/>
              </a:spcBef>
              <a:spcAft>
                <a:spcPts val="0"/>
              </a:spcAft>
              <a:buClr>
                <a:schemeClr val="accent1"/>
              </a:buClr>
              <a:buSzPts val="1100"/>
              <a:buFont typeface="Noto Sans"/>
              <a:buChar char="►"/>
              <a:defRPr b="0" i="0" sz="1400" u="none" cap="none" strike="noStrike">
                <a:solidFill>
                  <a:srgbClr val="3F3F3F"/>
                </a:solidFill>
                <a:latin typeface="Century Gothic"/>
                <a:ea typeface="Century Gothic"/>
                <a:cs typeface="Century Gothic"/>
                <a:sym typeface="Century Gothic"/>
              </a:defRPr>
            </a:lvl1pPr>
            <a:lvl2pPr indent="-292100" lvl="1" marL="914400" marR="0" rtl="0" algn="l">
              <a:lnSpc>
                <a:spcPct val="100000"/>
              </a:lnSpc>
              <a:spcBef>
                <a:spcPts val="800"/>
              </a:spcBef>
              <a:spcAft>
                <a:spcPts val="0"/>
              </a:spcAft>
              <a:buClr>
                <a:schemeClr val="accent1"/>
              </a:buClr>
              <a:buSzPts val="1000"/>
              <a:buFont typeface="Noto Sans"/>
              <a:buChar char="►"/>
              <a:defRPr b="0" i="0" sz="1200" u="none" cap="none" strike="noStrike">
                <a:solidFill>
                  <a:srgbClr val="3F3F3F"/>
                </a:solidFill>
                <a:latin typeface="Century Gothic"/>
                <a:ea typeface="Century Gothic"/>
                <a:cs typeface="Century Gothic"/>
                <a:sym typeface="Century Gothic"/>
              </a:defRPr>
            </a:lvl2pPr>
            <a:lvl3pPr indent="-279400" lvl="2" marL="1371600" marR="0" rtl="0" algn="l">
              <a:lnSpc>
                <a:spcPct val="100000"/>
              </a:lnSpc>
              <a:spcBef>
                <a:spcPts val="800"/>
              </a:spcBef>
              <a:spcAft>
                <a:spcPts val="0"/>
              </a:spcAft>
              <a:buClr>
                <a:schemeClr val="accent1"/>
              </a:buClr>
              <a:buSzPts val="800"/>
              <a:buFont typeface="Noto Sans"/>
              <a:buChar char="►"/>
              <a:defRPr b="0" i="0" sz="1100" u="none" cap="none" strike="noStrike">
                <a:solidFill>
                  <a:srgbClr val="3F3F3F"/>
                </a:solidFill>
                <a:latin typeface="Century Gothic"/>
                <a:ea typeface="Century Gothic"/>
                <a:cs typeface="Century Gothic"/>
                <a:sym typeface="Century Gothic"/>
              </a:defRPr>
            </a:lvl3pPr>
            <a:lvl4pPr indent="-273050" lvl="3" marL="1828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4pPr>
            <a:lvl5pPr indent="-273050" lvl="4" marL="22860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5pPr>
            <a:lvl6pPr indent="-273050" lvl="5" marL="27432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6pPr>
            <a:lvl7pPr indent="-273050" lvl="6" marL="32004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7pPr>
            <a:lvl8pPr indent="-273050" lvl="7" marL="36576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8pPr>
            <a:lvl9pPr indent="-273050" lvl="8" marL="4114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22" name="Google Shape;22;p10"/>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1" i="0" sz="933"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9pPr>
          </a:lstStyle>
          <a:p/>
        </p:txBody>
      </p:sp>
      <p:sp>
        <p:nvSpPr>
          <p:cNvPr id="23" name="Google Shape;23;p10"/>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1" i="0" sz="933"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9pPr>
          </a:lstStyle>
          <a:p/>
        </p:txBody>
      </p:sp>
      <p:sp>
        <p:nvSpPr>
          <p:cNvPr id="24" name="Google Shape;24;p10"/>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5" name="Google Shape;25;p10"/>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1" Type="http://schemas.openxmlformats.org/officeDocument/2006/relationships/hyperlink" Target="https://youtu.be/qIVDxL2lgN4" TargetMode="External"/><Relationship Id="rId10" Type="http://schemas.openxmlformats.org/officeDocument/2006/relationships/hyperlink" Target="https://youtu.be/C4Z112ID7O8" TargetMode="External"/><Relationship Id="rId13" Type="http://schemas.openxmlformats.org/officeDocument/2006/relationships/hyperlink" Target="https://www.youtube.com/watch?v=7SljdLUwwew" TargetMode="External"/><Relationship Id="rId12" Type="http://schemas.openxmlformats.org/officeDocument/2006/relationships/hyperlink" Target="https://youtu.be/0nBxcMImubk"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outu.be/7FbcuMQeges" TargetMode="External"/><Relationship Id="rId4" Type="http://schemas.openxmlformats.org/officeDocument/2006/relationships/hyperlink" Target="https://youtu.be/7FbcuMQeges" TargetMode="External"/><Relationship Id="rId9" Type="http://schemas.openxmlformats.org/officeDocument/2006/relationships/hyperlink" Target="https://youtu.be/C4Z112ID7O8" TargetMode="External"/><Relationship Id="rId15" Type="http://schemas.openxmlformats.org/officeDocument/2006/relationships/hyperlink" Target="https://www.youtube.com/watch?v=Z6Crm_N6hCU" TargetMode="External"/><Relationship Id="rId14" Type="http://schemas.openxmlformats.org/officeDocument/2006/relationships/hyperlink" Target="https://www.youtube.com/watch?v=hcE1Z3KDYrc" TargetMode="External"/><Relationship Id="rId17" Type="http://schemas.openxmlformats.org/officeDocument/2006/relationships/hyperlink" Target="https://www.youtube.com/watch?v=caMwGUBeZT4" TargetMode="External"/><Relationship Id="rId16" Type="http://schemas.openxmlformats.org/officeDocument/2006/relationships/hyperlink" Target="https://www.youtube.com/watch?v=YGiW-cnmnR8" TargetMode="External"/><Relationship Id="rId5" Type="http://schemas.openxmlformats.org/officeDocument/2006/relationships/hyperlink" Target="https://youtu.be/8QskJmmAQME" TargetMode="External"/><Relationship Id="rId6" Type="http://schemas.openxmlformats.org/officeDocument/2006/relationships/hyperlink" Target="https://youtu.be/_IR7jL4EnCE" TargetMode="External"/><Relationship Id="rId18" Type="http://schemas.openxmlformats.org/officeDocument/2006/relationships/hyperlink" Target="https://www.youtube.com/watch?v=DpoSFf-oNdo" TargetMode="External"/><Relationship Id="rId7" Type="http://schemas.openxmlformats.org/officeDocument/2006/relationships/hyperlink" Target="https://youtu.be/D3aX4IYicUo" TargetMode="External"/><Relationship Id="rId8" Type="http://schemas.openxmlformats.org/officeDocument/2006/relationships/hyperlink" Target="https://youtu.be/RKtx_T0gcB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
          <p:cNvSpPr txBox="1"/>
          <p:nvPr/>
        </p:nvSpPr>
        <p:spPr>
          <a:xfrm>
            <a:off x="760793" y="3149207"/>
            <a:ext cx="9974800" cy="2784400"/>
          </a:xfrm>
          <a:prstGeom prst="rect">
            <a:avLst/>
          </a:prstGeom>
          <a:noFill/>
          <a:ln>
            <a:noFill/>
          </a:ln>
        </p:spPr>
        <p:txBody>
          <a:bodyPr anchorCtr="0" anchor="b"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5867"/>
              <a:buFont typeface="Arial"/>
              <a:buNone/>
            </a:pPr>
            <a:r>
              <a:rPr b="0" i="0" lang="en-GB" sz="5867" u="none" cap="none" strike="noStrike">
                <a:solidFill>
                  <a:srgbClr val="EBEBEB"/>
                </a:solidFill>
                <a:latin typeface="Century Gothic"/>
                <a:ea typeface="Century Gothic"/>
                <a:cs typeface="Century Gothic"/>
                <a:sym typeface="Century Gothic"/>
              </a:rPr>
              <a:t>Media, Food and Mood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67"/>
              <a:buFont typeface="Arial"/>
              <a:buNone/>
            </a:pPr>
            <a:r>
              <a:t/>
            </a:r>
            <a:endParaRPr b="0" i="0" sz="5867" u="none" cap="none" strike="noStrike">
              <a:solidFill>
                <a:srgbClr val="EBEBEB"/>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4800"/>
              <a:buFont typeface="Arial"/>
              <a:buNone/>
            </a:pPr>
            <a:r>
              <a:rPr b="0" i="0" lang="en-GB" sz="4800" u="none" cap="none" strike="noStrike">
                <a:solidFill>
                  <a:srgbClr val="EBEBEB"/>
                </a:solidFill>
                <a:latin typeface="Century Gothic"/>
                <a:ea typeface="Century Gothic"/>
                <a:cs typeface="Century Gothic"/>
                <a:sym typeface="Century Gothic"/>
              </a:rPr>
              <a:t>Food &amp; Mood</a:t>
            </a:r>
            <a:br>
              <a:rPr b="0" i="0" lang="en-GB" sz="5867" u="none" cap="none" strike="noStrike">
                <a:solidFill>
                  <a:srgbClr val="EBEBEB"/>
                </a:solidFill>
                <a:latin typeface="Century Gothic"/>
                <a:ea typeface="Century Gothic"/>
                <a:cs typeface="Century Gothic"/>
                <a:sym typeface="Century Gothic"/>
              </a:rPr>
            </a:br>
            <a:br>
              <a:rPr b="0" i="0" lang="en-GB" sz="1600" u="none" cap="none" strike="noStrike">
                <a:solidFill>
                  <a:srgbClr val="65D6A0"/>
                </a:solidFill>
                <a:latin typeface="Century Gothic"/>
                <a:ea typeface="Century Gothic"/>
                <a:cs typeface="Century Gothic"/>
                <a:sym typeface="Century Gothic"/>
              </a:rPr>
            </a:br>
            <a:r>
              <a:rPr b="0" i="0" lang="en-GB" sz="1600" u="none" cap="none" strike="noStrike">
                <a:solidFill>
                  <a:srgbClr val="65D6A0"/>
                </a:solidFill>
                <a:latin typeface="Century Gothic"/>
                <a:ea typeface="Century Gothic"/>
                <a:cs typeface="Century Gothic"/>
                <a:sym typeface="Century Gothic"/>
              </a:rPr>
              <a:t>												</a:t>
            </a:r>
            <a:br>
              <a:rPr b="0" i="0" lang="en-GB" sz="1600" u="none" cap="none" strike="noStrike">
                <a:solidFill>
                  <a:srgbClr val="65D6A0"/>
                </a:solidFill>
                <a:latin typeface="Century Gothic"/>
                <a:ea typeface="Century Gothic"/>
                <a:cs typeface="Century Gothic"/>
                <a:sym typeface="Century Gothic"/>
              </a:rPr>
            </a:br>
            <a:endParaRPr b="0" i="0" sz="1600" u="none" cap="none" strike="noStrike">
              <a:solidFill>
                <a:srgbClr val="65D6A0"/>
              </a:solidFill>
              <a:latin typeface="Century Gothic"/>
              <a:ea typeface="Century Gothic"/>
              <a:cs typeface="Century Gothic"/>
              <a:sym typeface="Century Gothic"/>
            </a:endParaRPr>
          </a:p>
        </p:txBody>
      </p:sp>
      <p:pic>
        <p:nvPicPr>
          <p:cNvPr id="200" name="Google Shape;200;p1"/>
          <p:cNvPicPr preferRelativeResize="0"/>
          <p:nvPr/>
        </p:nvPicPr>
        <p:blipFill rotWithShape="1">
          <a:blip r:embed="rId3">
            <a:alphaModFix/>
          </a:blip>
          <a:srcRect b="0" l="0" r="0" t="0"/>
          <a:stretch/>
        </p:blipFill>
        <p:spPr>
          <a:xfrm>
            <a:off x="9007355" y="4934400"/>
            <a:ext cx="2329544" cy="1219200"/>
          </a:xfrm>
          <a:prstGeom prst="rect">
            <a:avLst/>
          </a:prstGeom>
          <a:noFill/>
          <a:ln>
            <a:noFill/>
          </a:ln>
        </p:spPr>
      </p:pic>
      <p:sp>
        <p:nvSpPr>
          <p:cNvPr id="201" name="Google Shape;201;p1"/>
          <p:cNvSpPr txBox="1"/>
          <p:nvPr/>
        </p:nvSpPr>
        <p:spPr>
          <a:xfrm>
            <a:off x="1138925" y="751450"/>
            <a:ext cx="172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u="sng">
                <a:latin typeface="Century Gothic"/>
                <a:ea typeface="Century Gothic"/>
                <a:cs typeface="Century Gothic"/>
                <a:sym typeface="Century Gothic"/>
              </a:rPr>
              <a:t>KS3</a:t>
            </a:r>
            <a:endParaRPr b="1" sz="1800" u="sng">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8"/>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2"/>
              </a:buClr>
              <a:buSzPts val="2400"/>
              <a:buFont typeface="Century Gothic"/>
              <a:buNone/>
            </a:pPr>
            <a:r>
              <a:rPr lang="en-GB"/>
              <a:t>Media Literacy</a:t>
            </a:r>
            <a:endParaRPr/>
          </a:p>
        </p:txBody>
      </p:sp>
      <p:pic>
        <p:nvPicPr>
          <p:cNvPr id="208" name="Google Shape;208;p38"/>
          <p:cNvPicPr preferRelativeResize="0"/>
          <p:nvPr/>
        </p:nvPicPr>
        <p:blipFill rotWithShape="1">
          <a:blip r:embed="rId3">
            <a:alphaModFix/>
          </a:blip>
          <a:srcRect b="0" l="-6857" r="-6869" t="-13726"/>
          <a:stretch/>
        </p:blipFill>
        <p:spPr>
          <a:xfrm>
            <a:off x="8834684" y="5312686"/>
            <a:ext cx="2857500" cy="1314450"/>
          </a:xfrm>
          <a:prstGeom prst="rect">
            <a:avLst/>
          </a:prstGeom>
          <a:noFill/>
          <a:ln>
            <a:noFill/>
          </a:ln>
        </p:spPr>
      </p:pic>
      <p:sp>
        <p:nvSpPr>
          <p:cNvPr id="209" name="Google Shape;209;p38"/>
          <p:cNvSpPr txBox="1"/>
          <p:nvPr/>
        </p:nvSpPr>
        <p:spPr>
          <a:xfrm>
            <a:off x="717900" y="1753425"/>
            <a:ext cx="10515600" cy="4351200"/>
          </a:xfrm>
          <a:prstGeom prst="rect">
            <a:avLst/>
          </a:prstGeom>
          <a:noFill/>
          <a:ln>
            <a:noFill/>
          </a:ln>
        </p:spPr>
        <p:txBody>
          <a:bodyPr anchorCtr="0" anchor="b" bIns="34275" lIns="68575" spcFirstLastPara="1" rIns="68575" wrap="square" tIns="34275">
            <a:normAutofit fontScale="62500" lnSpcReduction="20000"/>
          </a:bodyPr>
          <a:lstStyle/>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Who created this message?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Who paid for it?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What is the purpose of this message?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Who is the target audience?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Who might benefit from this message?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Who might be harmed by this message?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Is this fact or opinion? How credible is this?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What are the sources of this information?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In what ways has this image been manipulated? (e.g. lighting, makeup, camera angles, digital alterations)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What body shapes are shown more positively or negatively  than others? Why is this?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What body shapes are not shown at all? And why? </a:t>
            </a:r>
            <a:endParaRPr/>
          </a:p>
          <a:p>
            <a:pPr indent="-457200" lvl="0" marL="685800" marR="0" rtl="0" algn="l">
              <a:lnSpc>
                <a:spcPct val="100000"/>
              </a:lnSpc>
              <a:spcBef>
                <a:spcPts val="1067"/>
              </a:spcBef>
              <a:spcAft>
                <a:spcPts val="0"/>
              </a:spcAft>
              <a:buClr>
                <a:schemeClr val="accent1"/>
              </a:buClr>
              <a:buSzPct val="93333"/>
              <a:buFont typeface="Arial"/>
              <a:buAutoNum type="arabicPeriod"/>
            </a:pPr>
            <a:r>
              <a:rPr b="0" i="0" lang="en-GB" sz="2400" u="none" cap="none" strike="noStrike">
                <a:solidFill>
                  <a:schemeClr val="accent1"/>
                </a:solidFill>
                <a:latin typeface="Century Gothic"/>
                <a:ea typeface="Century Gothic"/>
                <a:cs typeface="Century Gothic"/>
                <a:sym typeface="Century Gothic"/>
              </a:rPr>
              <a:t>Do I agree with the values in this message?</a:t>
            </a:r>
            <a:endParaRPr b="0" i="0" sz="2400" u="none" cap="none" strike="noStrike">
              <a:solidFill>
                <a:schemeClr val="accen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ph type="title"/>
          </p:nvPr>
        </p:nvSpPr>
        <p:spPr>
          <a:xfrm>
            <a:off x="984137" y="915315"/>
            <a:ext cx="8457600" cy="532400"/>
          </a:xfrm>
          <a:prstGeom prst="rect">
            <a:avLst/>
          </a:prstGeom>
          <a:noFill/>
          <a:ln>
            <a:noFill/>
          </a:ln>
        </p:spPr>
        <p:txBody>
          <a:bodyPr anchorCtr="0" anchor="ctr" bIns="45700" lIns="91400" spcFirstLastPara="1" rIns="91400" wrap="square" tIns="45700">
            <a:normAutofit/>
          </a:bodyPr>
          <a:lstStyle/>
          <a:p>
            <a:pPr indent="0" lvl="0" marL="0" rtl="0" algn="l">
              <a:lnSpc>
                <a:spcPct val="100000"/>
              </a:lnSpc>
              <a:spcBef>
                <a:spcPts val="0"/>
              </a:spcBef>
              <a:spcAft>
                <a:spcPts val="0"/>
              </a:spcAft>
              <a:buSzPts val="3556"/>
              <a:buNone/>
            </a:pPr>
            <a:r>
              <a:rPr lang="en-GB"/>
              <a:t>Advertisements</a:t>
            </a:r>
            <a:endParaRPr/>
          </a:p>
        </p:txBody>
      </p:sp>
      <p:sp>
        <p:nvSpPr>
          <p:cNvPr id="216" name="Google Shape;216;p7"/>
          <p:cNvSpPr txBox="1"/>
          <p:nvPr/>
        </p:nvSpPr>
        <p:spPr>
          <a:xfrm>
            <a:off x="884300" y="2203550"/>
            <a:ext cx="5202300" cy="407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3">
                  <a:extLst>
                    <a:ext uri="{A12FA001-AC4F-418D-AE19-62706E023703}">
                      <ahyp:hlinkClr val="tx"/>
                    </a:ext>
                  </a:extLst>
                </a:hlinkClick>
              </a:rPr>
              <a:t>Petits Filous</a:t>
            </a:r>
            <a:r>
              <a:rPr b="0" i="0" lang="en-GB" sz="3000" u="sng" cap="none" strike="noStrike">
                <a:solidFill>
                  <a:schemeClr val="accent1"/>
                </a:solidFill>
                <a:latin typeface="Arial"/>
                <a:ea typeface="Arial"/>
                <a:cs typeface="Arial"/>
                <a:sym typeface="Arial"/>
                <a:hlinkClick r:id="rId4">
                  <a:extLst>
                    <a:ext uri="{A12FA001-AC4F-418D-AE19-62706E023703}">
                      <ahyp:hlinkClr val="tx"/>
                    </a:ext>
                  </a:extLst>
                </a:hlinkClick>
              </a:rPr>
              <a:t> </a:t>
            </a:r>
            <a:endParaRPr b="0"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5">
                  <a:extLst>
                    <a:ext uri="{A12FA001-AC4F-418D-AE19-62706E023703}">
                      <ahyp:hlinkClr val="tx"/>
                    </a:ext>
                  </a:extLst>
                </a:hlinkClick>
              </a:rPr>
              <a:t>Monster</a:t>
            </a:r>
            <a:r>
              <a:rPr b="1" i="0" lang="en-GB" sz="3000" u="none" cap="none" strike="noStrike">
                <a:solidFill>
                  <a:schemeClr val="accent1"/>
                </a:solidFill>
                <a:latin typeface="Arial"/>
                <a:ea typeface="Arial"/>
                <a:cs typeface="Arial"/>
                <a:sym typeface="Arial"/>
              </a:rPr>
              <a:t> </a:t>
            </a:r>
            <a:endParaRPr b="0"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6">
                  <a:extLst>
                    <a:ext uri="{A12FA001-AC4F-418D-AE19-62706E023703}">
                      <ahyp:hlinkClr val="tx"/>
                    </a:ext>
                  </a:extLst>
                </a:hlinkClick>
              </a:rPr>
              <a:t>Lucozade</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7">
                  <a:extLst>
                    <a:ext uri="{A12FA001-AC4F-418D-AE19-62706E023703}">
                      <ahyp:hlinkClr val="tx"/>
                    </a:ext>
                  </a:extLst>
                </a:hlinkClick>
              </a:rPr>
              <a:t>Lucozade Alert Plus </a:t>
            </a:r>
            <a:endParaRPr b="0"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8">
                  <a:extLst>
                    <a:ext uri="{A12FA001-AC4F-418D-AE19-62706E023703}">
                      <ahyp:hlinkClr val="tx"/>
                    </a:ext>
                  </a:extLst>
                </a:hlinkClick>
              </a:rPr>
              <a:t>Yakult</a:t>
            </a:r>
            <a:r>
              <a:rPr b="1" i="0" lang="en-GB" sz="3000" u="none" cap="none" strike="noStrike">
                <a:solidFill>
                  <a:schemeClr val="accent1"/>
                </a:solidFill>
                <a:latin typeface="Arial"/>
                <a:ea typeface="Arial"/>
                <a:cs typeface="Arial"/>
                <a:sym typeface="Arial"/>
              </a:rPr>
              <a:t> </a:t>
            </a:r>
            <a:endParaRPr sz="1200">
              <a:solidFill>
                <a:schemeClr val="accent1"/>
              </a:solidFill>
            </a:endParaRPr>
          </a:p>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9">
                  <a:extLst>
                    <a:ext uri="{A12FA001-AC4F-418D-AE19-62706E023703}">
                      <ahyp:hlinkClr val="tx"/>
                    </a:ext>
                  </a:extLst>
                </a:hlinkClick>
              </a:rPr>
              <a:t>Beyond meat</a:t>
            </a:r>
            <a:r>
              <a:rPr b="0" i="0" lang="en-GB" sz="3000" u="sng" cap="none" strike="noStrike">
                <a:solidFill>
                  <a:schemeClr val="accent1"/>
                </a:solidFill>
                <a:latin typeface="Arial"/>
                <a:ea typeface="Arial"/>
                <a:cs typeface="Arial"/>
                <a:sym typeface="Arial"/>
                <a:hlinkClick r:id="rId10">
                  <a:extLst>
                    <a:ext uri="{A12FA001-AC4F-418D-AE19-62706E023703}">
                      <ahyp:hlinkClr val="tx"/>
                    </a:ext>
                  </a:extLst>
                </a:hlinkClick>
              </a:rPr>
              <a:t> </a:t>
            </a:r>
            <a:endParaRPr b="0"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3000" u="sng" cap="none" strike="noStrike">
                <a:solidFill>
                  <a:schemeClr val="accent1"/>
                </a:solidFill>
                <a:latin typeface="Arial"/>
                <a:ea typeface="Arial"/>
                <a:cs typeface="Arial"/>
                <a:sym typeface="Arial"/>
                <a:hlinkClick r:id="rId11">
                  <a:extLst>
                    <a:ext uri="{A12FA001-AC4F-418D-AE19-62706E023703}">
                      <ahyp:hlinkClr val="tx"/>
                    </a:ext>
                  </a:extLst>
                </a:hlinkClick>
              </a:rPr>
              <a:t>Snickers</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4900" u="none" cap="none" strike="noStrike">
              <a:solidFill>
                <a:srgbClr val="000000"/>
              </a:solidFill>
              <a:latin typeface="Arial"/>
              <a:ea typeface="Arial"/>
              <a:cs typeface="Arial"/>
              <a:sym typeface="Arial"/>
            </a:endParaRPr>
          </a:p>
        </p:txBody>
      </p:sp>
      <p:sp>
        <p:nvSpPr>
          <p:cNvPr id="217" name="Google Shape;217;p7"/>
          <p:cNvSpPr txBox="1"/>
          <p:nvPr/>
        </p:nvSpPr>
        <p:spPr>
          <a:xfrm>
            <a:off x="6304831" y="2346550"/>
            <a:ext cx="52023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2">
                  <a:extLst>
                    <a:ext uri="{A12FA001-AC4F-418D-AE19-62706E023703}">
                      <ahyp:hlinkClr val="tx"/>
                    </a:ext>
                  </a:extLst>
                </a:hlinkClick>
              </a:rPr>
              <a:t>Sprite</a:t>
            </a:r>
            <a:r>
              <a:rPr b="1" i="0" lang="en-GB" sz="2800" u="none" cap="none" strike="noStrike">
                <a:solidFill>
                  <a:schemeClr val="accent1"/>
                </a:solidFill>
                <a:latin typeface="Arial"/>
                <a:ea typeface="Arial"/>
                <a:cs typeface="Arial"/>
                <a:sym typeface="Arial"/>
              </a:rPr>
              <a:t> </a:t>
            </a:r>
            <a:endParaRPr b="0" i="0" sz="2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3">
                  <a:extLst>
                    <a:ext uri="{A12FA001-AC4F-418D-AE19-62706E023703}">
                      <ahyp:hlinkClr val="tx"/>
                    </a:ext>
                  </a:extLst>
                </a:hlinkClick>
              </a:rPr>
              <a:t>Muller </a:t>
            </a:r>
            <a:endParaRPr b="0" i="0" sz="2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4">
                  <a:extLst>
                    <a:ext uri="{A12FA001-AC4F-418D-AE19-62706E023703}">
                      <ahyp:hlinkClr val="tx"/>
                    </a:ext>
                  </a:extLst>
                </a:hlinkClick>
              </a:rPr>
              <a:t>Haribo</a:t>
            </a:r>
            <a:endParaRPr b="0" i="0" sz="5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5">
                  <a:extLst>
                    <a:ext uri="{A12FA001-AC4F-418D-AE19-62706E023703}">
                      <ahyp:hlinkClr val="tx"/>
                    </a:ext>
                  </a:extLst>
                </a:hlinkClick>
              </a:rPr>
              <a:t>Kellogg's Special K Granola</a:t>
            </a:r>
            <a:endParaRPr b="0" i="0" sz="5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6">
                  <a:extLst>
                    <a:ext uri="{A12FA001-AC4F-418D-AE19-62706E023703}">
                      <ahyp:hlinkClr val="tx"/>
                    </a:ext>
                  </a:extLst>
                </a:hlinkClick>
              </a:rPr>
              <a:t>Kellogg’s Granola</a:t>
            </a:r>
            <a:endParaRPr b="0" i="0" sz="5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7">
                  <a:extLst>
                    <a:ext uri="{A12FA001-AC4F-418D-AE19-62706E023703}">
                      <ahyp:hlinkClr val="tx"/>
                    </a:ext>
                  </a:extLst>
                </a:hlinkClick>
              </a:rPr>
              <a:t>Actimel</a:t>
            </a:r>
            <a:r>
              <a:rPr b="1" i="0" lang="en-GB" sz="2800" u="none" cap="none" strike="noStrike">
                <a:solidFill>
                  <a:schemeClr val="accent1"/>
                </a:solidFill>
                <a:latin typeface="Arial"/>
                <a:ea typeface="Arial"/>
                <a:cs typeface="Arial"/>
                <a:sym typeface="Arial"/>
              </a:rPr>
              <a:t> </a:t>
            </a:r>
            <a:endParaRPr b="0" i="0" sz="2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1" i="0" lang="en-GB" sz="2800" u="sng" cap="none" strike="noStrike">
                <a:solidFill>
                  <a:schemeClr val="accent1"/>
                </a:solidFill>
                <a:latin typeface="Arial"/>
                <a:ea typeface="Arial"/>
                <a:cs typeface="Arial"/>
                <a:sym typeface="Arial"/>
                <a:hlinkClick r:id="rId18">
                  <a:extLst>
                    <a:ext uri="{A12FA001-AC4F-418D-AE19-62706E023703}">
                      <ahyp:hlinkClr val="tx"/>
                    </a:ext>
                  </a:extLst>
                </a:hlinkClick>
              </a:rPr>
              <a:t>Activia</a:t>
            </a:r>
            <a:endParaRPr b="1" i="0" sz="5800" u="none" cap="none" strike="noStrike">
              <a:solidFill>
                <a:schemeClr val="accen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7" ma:contentTypeDescription="Create a new document." ma:contentTypeScope="" ma:versionID="ca247f6b287b7e598d3318e4b066c296">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aff399e2a8bddb4966d2fe45ede3cc99"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bd89d6-2e08-4989-8255-cd9fbcc6cf3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7c60d82-5ef8-4445-b524-ddfc33cd2297}" ma:internalName="TaxCatchAll" ma:showField="CatchAllData" ma:web="fec5c98a-6fc8-4a06-b367-420d10c23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807A71-77DA-42CE-8544-D176AD578238}"/>
</file>

<file path=customXml/itemProps2.xml><?xml version="1.0" encoding="utf-8"?>
<ds:datastoreItem xmlns:ds="http://schemas.openxmlformats.org/officeDocument/2006/customXml" ds:itemID="{57C08781-1AAF-4626-A240-ED9A95C2E48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2022-12-09T10:14:09Z</dcterms:created>
  <dc:creator>Claire Hodgson</dc:creator>
</cp:coreProperties>
</file>