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A88"/>
    <a:srgbClr val="28077B"/>
    <a:srgbClr val="320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FF0AD-4550-4BE5-BE16-7F3742062FBD}" v="17" dt="2023-08-07T14:46:04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pperwheat, Emma Louise" userId="df1e92c0-9aa2-4d4a-8ec0-6ff821b09aef" providerId="ADAL" clId="{785FF0AD-4550-4BE5-BE16-7F3742062FBD}"/>
    <pc:docChg chg="custSel addSld modSld">
      <pc:chgData name="Copperwheat, Emma Louise" userId="df1e92c0-9aa2-4d4a-8ec0-6ff821b09aef" providerId="ADAL" clId="{785FF0AD-4550-4BE5-BE16-7F3742062FBD}" dt="2023-08-16T09:19:28.278" v="618" actId="20577"/>
      <pc:docMkLst>
        <pc:docMk/>
      </pc:docMkLst>
      <pc:sldChg chg="addSp modSp mod">
        <pc:chgData name="Copperwheat, Emma Louise" userId="df1e92c0-9aa2-4d4a-8ec0-6ff821b09aef" providerId="ADAL" clId="{785FF0AD-4550-4BE5-BE16-7F3742062FBD}" dt="2023-08-07T14:45:01.932" v="588" actId="20577"/>
        <pc:sldMkLst>
          <pc:docMk/>
          <pc:sldMk cId="2817174599" sldId="256"/>
        </pc:sldMkLst>
        <pc:spChg chg="mod">
          <ac:chgData name="Copperwheat, Emma Louise" userId="df1e92c0-9aa2-4d4a-8ec0-6ff821b09aef" providerId="ADAL" clId="{785FF0AD-4550-4BE5-BE16-7F3742062FBD}" dt="2023-08-07T14:45:01.932" v="588" actId="20577"/>
          <ac:spMkLst>
            <pc:docMk/>
            <pc:sldMk cId="2817174599" sldId="256"/>
            <ac:spMk id="3" creationId="{38E3141A-E8A3-4C12-A1C4-8BD0A9D0880A}"/>
          </ac:spMkLst>
        </pc:spChg>
        <pc:picChg chg="add mod">
          <ac:chgData name="Copperwheat, Emma Louise" userId="df1e92c0-9aa2-4d4a-8ec0-6ff821b09aef" providerId="ADAL" clId="{785FF0AD-4550-4BE5-BE16-7F3742062FBD}" dt="2023-08-07T14:29:28.585" v="293" actId="1076"/>
          <ac:picMkLst>
            <pc:docMk/>
            <pc:sldMk cId="2817174599" sldId="256"/>
            <ac:picMk id="6" creationId="{8D2B0114-258E-453B-82C4-0E06F2C08677}"/>
          </ac:picMkLst>
        </pc:picChg>
        <pc:picChg chg="add mod">
          <ac:chgData name="Copperwheat, Emma Louise" userId="df1e92c0-9aa2-4d4a-8ec0-6ff821b09aef" providerId="ADAL" clId="{785FF0AD-4550-4BE5-BE16-7F3742062FBD}" dt="2023-08-07T14:29:34.142" v="294" actId="1076"/>
          <ac:picMkLst>
            <pc:docMk/>
            <pc:sldMk cId="2817174599" sldId="256"/>
            <ac:picMk id="8" creationId="{5A62D76D-8422-495C-8D0D-C42685379691}"/>
          </ac:picMkLst>
        </pc:picChg>
        <pc:picChg chg="add mod">
          <ac:chgData name="Copperwheat, Emma Louise" userId="df1e92c0-9aa2-4d4a-8ec0-6ff821b09aef" providerId="ADAL" clId="{785FF0AD-4550-4BE5-BE16-7F3742062FBD}" dt="2023-08-07T14:30:49.267" v="312" actId="14100"/>
          <ac:picMkLst>
            <pc:docMk/>
            <pc:sldMk cId="2817174599" sldId="256"/>
            <ac:picMk id="10" creationId="{DCBF47AB-E2CB-444D-ACBC-7809DB486996}"/>
          </ac:picMkLst>
        </pc:picChg>
        <pc:picChg chg="add mod">
          <ac:chgData name="Copperwheat, Emma Louise" userId="df1e92c0-9aa2-4d4a-8ec0-6ff821b09aef" providerId="ADAL" clId="{785FF0AD-4550-4BE5-BE16-7F3742062FBD}" dt="2023-08-07T14:30:10.340" v="302" actId="14100"/>
          <ac:picMkLst>
            <pc:docMk/>
            <pc:sldMk cId="2817174599" sldId="256"/>
            <ac:picMk id="12" creationId="{6953C947-6C09-4BFA-BE55-B3860F28CEEA}"/>
          </ac:picMkLst>
        </pc:picChg>
        <pc:picChg chg="add mod">
          <ac:chgData name="Copperwheat, Emma Louise" userId="df1e92c0-9aa2-4d4a-8ec0-6ff821b09aef" providerId="ADAL" clId="{785FF0AD-4550-4BE5-BE16-7F3742062FBD}" dt="2023-08-07T14:29:59.297" v="300" actId="1076"/>
          <ac:picMkLst>
            <pc:docMk/>
            <pc:sldMk cId="2817174599" sldId="256"/>
            <ac:picMk id="14" creationId="{B89C5019-3A8F-4834-BCEC-482C6A0F5A88}"/>
          </ac:picMkLst>
        </pc:picChg>
        <pc:picChg chg="mod">
          <ac:chgData name="Copperwheat, Emma Louise" userId="df1e92c0-9aa2-4d4a-8ec0-6ff821b09aef" providerId="ADAL" clId="{785FF0AD-4550-4BE5-BE16-7F3742062FBD}" dt="2023-08-07T14:29:02.802" v="285" actId="1076"/>
          <ac:picMkLst>
            <pc:docMk/>
            <pc:sldMk cId="2817174599" sldId="256"/>
            <ac:picMk id="21" creationId="{DCA583AF-93DF-4DDC-8598-5E7C016D27AF}"/>
          </ac:picMkLst>
        </pc:picChg>
        <pc:picChg chg="mod">
          <ac:chgData name="Copperwheat, Emma Louise" userId="df1e92c0-9aa2-4d4a-8ec0-6ff821b09aef" providerId="ADAL" clId="{785FF0AD-4550-4BE5-BE16-7F3742062FBD}" dt="2023-08-07T14:29:08.253" v="287" actId="1076"/>
          <ac:picMkLst>
            <pc:docMk/>
            <pc:sldMk cId="2817174599" sldId="256"/>
            <ac:picMk id="23" creationId="{F06A266C-293E-47AB-887D-2FDB8BE552FE}"/>
          </ac:picMkLst>
        </pc:picChg>
        <pc:picChg chg="mod">
          <ac:chgData name="Copperwheat, Emma Louise" userId="df1e92c0-9aa2-4d4a-8ec0-6ff821b09aef" providerId="ADAL" clId="{785FF0AD-4550-4BE5-BE16-7F3742062FBD}" dt="2023-08-07T14:29:13.422" v="289" actId="1076"/>
          <ac:picMkLst>
            <pc:docMk/>
            <pc:sldMk cId="2817174599" sldId="256"/>
            <ac:picMk id="25" creationId="{1694EF15-A471-4469-BAE7-EE40CFC3675C}"/>
          </ac:picMkLst>
        </pc:picChg>
        <pc:picChg chg="mod">
          <ac:chgData name="Copperwheat, Emma Louise" userId="df1e92c0-9aa2-4d4a-8ec0-6ff821b09aef" providerId="ADAL" clId="{785FF0AD-4550-4BE5-BE16-7F3742062FBD}" dt="2023-08-07T14:29:20.169" v="291" actId="1076"/>
          <ac:picMkLst>
            <pc:docMk/>
            <pc:sldMk cId="2817174599" sldId="256"/>
            <ac:picMk id="30" creationId="{79BC24FB-E767-40FC-87A4-5A80483F1166}"/>
          </ac:picMkLst>
        </pc:picChg>
        <pc:picChg chg="mod">
          <ac:chgData name="Copperwheat, Emma Louise" userId="df1e92c0-9aa2-4d4a-8ec0-6ff821b09aef" providerId="ADAL" clId="{785FF0AD-4550-4BE5-BE16-7F3742062FBD}" dt="2023-08-07T14:29:25.295" v="292" actId="1076"/>
          <ac:picMkLst>
            <pc:docMk/>
            <pc:sldMk cId="2817174599" sldId="256"/>
            <ac:picMk id="32" creationId="{F96AC08A-06F1-4528-A323-C9DFEEF50B09}"/>
          </ac:picMkLst>
        </pc:picChg>
      </pc:sldChg>
      <pc:sldChg chg="modSp mod">
        <pc:chgData name="Copperwheat, Emma Louise" userId="df1e92c0-9aa2-4d4a-8ec0-6ff821b09aef" providerId="ADAL" clId="{785FF0AD-4550-4BE5-BE16-7F3742062FBD}" dt="2023-08-16T09:19:28.278" v="618" actId="20577"/>
        <pc:sldMkLst>
          <pc:docMk/>
          <pc:sldMk cId="3121776485" sldId="257"/>
        </pc:sldMkLst>
        <pc:spChg chg="mod">
          <ac:chgData name="Copperwheat, Emma Louise" userId="df1e92c0-9aa2-4d4a-8ec0-6ff821b09aef" providerId="ADAL" clId="{785FF0AD-4550-4BE5-BE16-7F3742062FBD}" dt="2023-08-16T09:19:28.278" v="618" actId="20577"/>
          <ac:spMkLst>
            <pc:docMk/>
            <pc:sldMk cId="3121776485" sldId="257"/>
            <ac:spMk id="2" creationId="{F9D61DD7-B762-4EA8-BABA-A033B70F6B89}"/>
          </ac:spMkLst>
        </pc:spChg>
        <pc:spChg chg="mod">
          <ac:chgData name="Copperwheat, Emma Louise" userId="df1e92c0-9aa2-4d4a-8ec0-6ff821b09aef" providerId="ADAL" clId="{785FF0AD-4550-4BE5-BE16-7F3742062FBD}" dt="2023-08-16T09:19:10.661" v="615" actId="20577"/>
          <ac:spMkLst>
            <pc:docMk/>
            <pc:sldMk cId="3121776485" sldId="257"/>
            <ac:spMk id="3" creationId="{082DD310-61C0-4AB0-B802-521F10FC85A2}"/>
          </ac:spMkLst>
        </pc:spChg>
      </pc:sldChg>
      <pc:sldChg chg="addSp delSp modSp mod setBg">
        <pc:chgData name="Copperwheat, Emma Louise" userId="df1e92c0-9aa2-4d4a-8ec0-6ff821b09aef" providerId="ADAL" clId="{785FF0AD-4550-4BE5-BE16-7F3742062FBD}" dt="2023-08-07T14:18:50.161" v="249" actId="313"/>
        <pc:sldMkLst>
          <pc:docMk/>
          <pc:sldMk cId="3083407382" sldId="258"/>
        </pc:sldMkLst>
        <pc:spChg chg="mod">
          <ac:chgData name="Copperwheat, Emma Louise" userId="df1e92c0-9aa2-4d4a-8ec0-6ff821b09aef" providerId="ADAL" clId="{785FF0AD-4550-4BE5-BE16-7F3742062FBD}" dt="2023-08-07T14:06:40.591" v="55" actId="20577"/>
          <ac:spMkLst>
            <pc:docMk/>
            <pc:sldMk cId="3083407382" sldId="258"/>
            <ac:spMk id="2" creationId="{F9D61DD7-B762-4EA8-BABA-A033B70F6B89}"/>
          </ac:spMkLst>
        </pc:spChg>
        <pc:spChg chg="mod">
          <ac:chgData name="Copperwheat, Emma Louise" userId="df1e92c0-9aa2-4d4a-8ec0-6ff821b09aef" providerId="ADAL" clId="{785FF0AD-4550-4BE5-BE16-7F3742062FBD}" dt="2023-08-07T14:18:50.161" v="249" actId="313"/>
          <ac:spMkLst>
            <pc:docMk/>
            <pc:sldMk cId="3083407382" sldId="258"/>
            <ac:spMk id="3" creationId="{082DD310-61C0-4AB0-B802-521F10FC85A2}"/>
          </ac:spMkLst>
        </pc:spChg>
        <pc:spChg chg="del">
          <ac:chgData name="Copperwheat, Emma Louise" userId="df1e92c0-9aa2-4d4a-8ec0-6ff821b09aef" providerId="ADAL" clId="{785FF0AD-4550-4BE5-BE16-7F3742062FBD}" dt="2023-08-07T14:04:44.455" v="6" actId="26606"/>
          <ac:spMkLst>
            <pc:docMk/>
            <pc:sldMk cId="3083407382" sldId="258"/>
            <ac:spMk id="16" creationId="{D1D34770-47A8-402C-AF23-2B653F2D88C1}"/>
          </ac:spMkLst>
        </pc:spChg>
        <pc:spChg chg="add del">
          <ac:chgData name="Copperwheat, Emma Louise" userId="df1e92c0-9aa2-4d4a-8ec0-6ff821b09aef" providerId="ADAL" clId="{785FF0AD-4550-4BE5-BE16-7F3742062FBD}" dt="2023-08-07T14:05:11.702" v="9" actId="26606"/>
          <ac:spMkLst>
            <pc:docMk/>
            <pc:sldMk cId="3083407382" sldId="258"/>
            <ac:spMk id="21" creationId="{04812C46-200A-4DEB-A05E-3ED6C68C2387}"/>
          </ac:spMkLst>
        </pc:spChg>
        <pc:spChg chg="add del">
          <ac:chgData name="Copperwheat, Emma Louise" userId="df1e92c0-9aa2-4d4a-8ec0-6ff821b09aef" providerId="ADAL" clId="{785FF0AD-4550-4BE5-BE16-7F3742062FBD}" dt="2023-08-07T14:05:11.702" v="9" actId="26606"/>
          <ac:spMkLst>
            <pc:docMk/>
            <pc:sldMk cId="3083407382" sldId="258"/>
            <ac:spMk id="23" creationId="{D1EA859B-E555-4109-94F3-6700E046E008}"/>
          </ac:spMkLst>
        </pc:spChg>
        <pc:spChg chg="add">
          <ac:chgData name="Copperwheat, Emma Louise" userId="df1e92c0-9aa2-4d4a-8ec0-6ff821b09aef" providerId="ADAL" clId="{785FF0AD-4550-4BE5-BE16-7F3742062FBD}" dt="2023-08-07T14:05:11.702" v="9" actId="26606"/>
          <ac:spMkLst>
            <pc:docMk/>
            <pc:sldMk cId="3083407382" sldId="258"/>
            <ac:spMk id="28" creationId="{9427AF5F-9A0E-42B7-A252-FD64C9885F9C}"/>
          </ac:spMkLst>
        </pc:spChg>
        <pc:picChg chg="add mod ord">
          <ac:chgData name="Copperwheat, Emma Louise" userId="df1e92c0-9aa2-4d4a-8ec0-6ff821b09aef" providerId="ADAL" clId="{785FF0AD-4550-4BE5-BE16-7F3742062FBD}" dt="2023-08-07T14:10:08.689" v="143" actId="1076"/>
          <ac:picMkLst>
            <pc:docMk/>
            <pc:sldMk cId="3083407382" sldId="258"/>
            <ac:picMk id="5" creationId="{B032F97F-9F7E-4ABA-8767-A87948191880}"/>
          </ac:picMkLst>
        </pc:picChg>
        <pc:picChg chg="del">
          <ac:chgData name="Copperwheat, Emma Louise" userId="df1e92c0-9aa2-4d4a-8ec0-6ff821b09aef" providerId="ADAL" clId="{785FF0AD-4550-4BE5-BE16-7F3742062FBD}" dt="2023-08-07T14:03:20.347" v="0" actId="478"/>
          <ac:picMkLst>
            <pc:docMk/>
            <pc:sldMk cId="3083407382" sldId="258"/>
            <ac:picMk id="11" creationId="{4A0AFAB5-084B-407D-9CDC-55A0471F2FFB}"/>
          </ac:picMkLst>
        </pc:picChg>
        <pc:picChg chg="del">
          <ac:chgData name="Copperwheat, Emma Louise" userId="df1e92c0-9aa2-4d4a-8ec0-6ff821b09aef" providerId="ADAL" clId="{785FF0AD-4550-4BE5-BE16-7F3742062FBD}" dt="2023-08-07T14:04:36.897" v="5" actId="478"/>
          <ac:picMkLst>
            <pc:docMk/>
            <pc:sldMk cId="3083407382" sldId="258"/>
            <ac:picMk id="13" creationId="{699CB707-C7CD-487D-96F8-D10D018F8EE5}"/>
          </ac:picMkLst>
        </pc:picChg>
        <pc:picChg chg="add del mod">
          <ac:chgData name="Copperwheat, Emma Louise" userId="df1e92c0-9aa2-4d4a-8ec0-6ff821b09aef" providerId="ADAL" clId="{785FF0AD-4550-4BE5-BE16-7F3742062FBD}" dt="2023-08-07T14:07:47.112" v="69" actId="478"/>
          <ac:picMkLst>
            <pc:docMk/>
            <pc:sldMk cId="3083407382" sldId="258"/>
            <ac:picMk id="14" creationId="{6319EECD-42CF-4347-8FB9-96D159417C3E}"/>
          </ac:picMkLst>
        </pc:picChg>
        <pc:picChg chg="del">
          <ac:chgData name="Copperwheat, Emma Louise" userId="df1e92c0-9aa2-4d4a-8ec0-6ff821b09aef" providerId="ADAL" clId="{785FF0AD-4550-4BE5-BE16-7F3742062FBD}" dt="2023-08-07T14:04:35.510" v="4" actId="478"/>
          <ac:picMkLst>
            <pc:docMk/>
            <pc:sldMk cId="3083407382" sldId="258"/>
            <ac:picMk id="15" creationId="{3F7E1011-D95A-4A17-88F7-B0595421FC21}"/>
          </ac:picMkLst>
        </pc:picChg>
        <pc:picChg chg="add mod">
          <ac:chgData name="Copperwheat, Emma Louise" userId="df1e92c0-9aa2-4d4a-8ec0-6ff821b09aef" providerId="ADAL" clId="{785FF0AD-4550-4BE5-BE16-7F3742062FBD}" dt="2023-08-07T14:07:38.175" v="65" actId="1076"/>
          <ac:picMkLst>
            <pc:docMk/>
            <pc:sldMk cId="3083407382" sldId="258"/>
            <ac:picMk id="17" creationId="{15B948C9-F43B-4462-A63E-47E45B87E1B1}"/>
          </ac:picMkLst>
        </pc:picChg>
      </pc:sldChg>
      <pc:sldChg chg="addSp delSp modSp mod">
        <pc:chgData name="Copperwheat, Emma Louise" userId="df1e92c0-9aa2-4d4a-8ec0-6ff821b09aef" providerId="ADAL" clId="{785FF0AD-4550-4BE5-BE16-7F3742062FBD}" dt="2023-08-07T14:14:36.345" v="248" actId="20577"/>
        <pc:sldMkLst>
          <pc:docMk/>
          <pc:sldMk cId="126003170" sldId="259"/>
        </pc:sldMkLst>
        <pc:spChg chg="mod">
          <ac:chgData name="Copperwheat, Emma Louise" userId="df1e92c0-9aa2-4d4a-8ec0-6ff821b09aef" providerId="ADAL" clId="{785FF0AD-4550-4BE5-BE16-7F3742062FBD}" dt="2023-08-07T14:10:20.271" v="156" actId="20577"/>
          <ac:spMkLst>
            <pc:docMk/>
            <pc:sldMk cId="126003170" sldId="259"/>
            <ac:spMk id="2" creationId="{F9D61DD7-B762-4EA8-BABA-A033B70F6B89}"/>
          </ac:spMkLst>
        </pc:spChg>
        <pc:spChg chg="mod">
          <ac:chgData name="Copperwheat, Emma Louise" userId="df1e92c0-9aa2-4d4a-8ec0-6ff821b09aef" providerId="ADAL" clId="{785FF0AD-4550-4BE5-BE16-7F3742062FBD}" dt="2023-08-07T14:14:36.345" v="248" actId="20577"/>
          <ac:spMkLst>
            <pc:docMk/>
            <pc:sldMk cId="126003170" sldId="259"/>
            <ac:spMk id="3" creationId="{082DD310-61C0-4AB0-B802-521F10FC85A2}"/>
          </ac:spMkLst>
        </pc:spChg>
        <pc:picChg chg="add mod">
          <ac:chgData name="Copperwheat, Emma Louise" userId="df1e92c0-9aa2-4d4a-8ec0-6ff821b09aef" providerId="ADAL" clId="{785FF0AD-4550-4BE5-BE16-7F3742062FBD}" dt="2023-08-07T14:09:53.837" v="141" actId="14100"/>
          <ac:picMkLst>
            <pc:docMk/>
            <pc:sldMk cId="126003170" sldId="259"/>
            <ac:picMk id="5" creationId="{9392B139-9E0A-4EDA-A2DC-374A9A6947B9}"/>
          </ac:picMkLst>
        </pc:picChg>
        <pc:picChg chg="del">
          <ac:chgData name="Copperwheat, Emma Louise" userId="df1e92c0-9aa2-4d4a-8ec0-6ff821b09aef" providerId="ADAL" clId="{785FF0AD-4550-4BE5-BE16-7F3742062FBD}" dt="2023-08-07T14:09:38.065" v="134" actId="478"/>
          <ac:picMkLst>
            <pc:docMk/>
            <pc:sldMk cId="126003170" sldId="259"/>
            <ac:picMk id="11" creationId="{4A0AFAB5-084B-407D-9CDC-55A0471F2FFB}"/>
          </ac:picMkLst>
        </pc:picChg>
      </pc:sldChg>
      <pc:sldChg chg="addSp delSp modSp mod">
        <pc:chgData name="Copperwheat, Emma Louise" userId="df1e92c0-9aa2-4d4a-8ec0-6ff821b09aef" providerId="ADAL" clId="{785FF0AD-4550-4BE5-BE16-7F3742062FBD}" dt="2023-08-07T14:11:15.892" v="170" actId="1076"/>
        <pc:sldMkLst>
          <pc:docMk/>
          <pc:sldMk cId="2755828730" sldId="260"/>
        </pc:sldMkLst>
        <pc:spChg chg="mod">
          <ac:chgData name="Copperwheat, Emma Louise" userId="df1e92c0-9aa2-4d4a-8ec0-6ff821b09aef" providerId="ADAL" clId="{785FF0AD-4550-4BE5-BE16-7F3742062FBD}" dt="2023-08-07T14:10:46.757" v="160" actId="20577"/>
          <ac:spMkLst>
            <pc:docMk/>
            <pc:sldMk cId="2755828730" sldId="260"/>
            <ac:spMk id="2" creationId="{F9D61DD7-B762-4EA8-BABA-A033B70F6B89}"/>
          </ac:spMkLst>
        </pc:spChg>
        <pc:spChg chg="del mod">
          <ac:chgData name="Copperwheat, Emma Louise" userId="df1e92c0-9aa2-4d4a-8ec0-6ff821b09aef" providerId="ADAL" clId="{785FF0AD-4550-4BE5-BE16-7F3742062FBD}" dt="2023-08-07T14:11:01.431" v="163" actId="931"/>
          <ac:spMkLst>
            <pc:docMk/>
            <pc:sldMk cId="2755828730" sldId="260"/>
            <ac:spMk id="3" creationId="{082DD310-61C0-4AB0-B802-521F10FC85A2}"/>
          </ac:spMkLst>
        </pc:spChg>
        <pc:picChg chg="del">
          <ac:chgData name="Copperwheat, Emma Louise" userId="df1e92c0-9aa2-4d4a-8ec0-6ff821b09aef" providerId="ADAL" clId="{785FF0AD-4550-4BE5-BE16-7F3742062FBD}" dt="2023-08-07T14:10:40.339" v="157" actId="478"/>
          <ac:picMkLst>
            <pc:docMk/>
            <pc:sldMk cId="2755828730" sldId="260"/>
            <ac:picMk id="5" creationId="{9392B139-9E0A-4EDA-A2DC-374A9A6947B9}"/>
          </ac:picMkLst>
        </pc:picChg>
        <pc:picChg chg="add mod">
          <ac:chgData name="Copperwheat, Emma Louise" userId="df1e92c0-9aa2-4d4a-8ec0-6ff821b09aef" providerId="ADAL" clId="{785FF0AD-4550-4BE5-BE16-7F3742062FBD}" dt="2023-08-07T14:11:15.892" v="170" actId="1076"/>
          <ac:picMkLst>
            <pc:docMk/>
            <pc:sldMk cId="2755828730" sldId="260"/>
            <ac:picMk id="6" creationId="{487D2169-8446-4E94-8FC7-C1F8615AC0E9}"/>
          </ac:picMkLst>
        </pc:picChg>
        <pc:picChg chg="del">
          <ac:chgData name="Copperwheat, Emma Louise" userId="df1e92c0-9aa2-4d4a-8ec0-6ff821b09aef" providerId="ADAL" clId="{785FF0AD-4550-4BE5-BE16-7F3742062FBD}" dt="2023-08-07T14:10:44.982" v="159" actId="478"/>
          <ac:picMkLst>
            <pc:docMk/>
            <pc:sldMk cId="2755828730" sldId="260"/>
            <ac:picMk id="13" creationId="{699CB707-C7CD-487D-96F8-D10D018F8EE5}"/>
          </ac:picMkLst>
        </pc:picChg>
        <pc:picChg chg="del">
          <ac:chgData name="Copperwheat, Emma Louise" userId="df1e92c0-9aa2-4d4a-8ec0-6ff821b09aef" providerId="ADAL" clId="{785FF0AD-4550-4BE5-BE16-7F3742062FBD}" dt="2023-08-07T14:10:53.368" v="162" actId="478"/>
          <ac:picMkLst>
            <pc:docMk/>
            <pc:sldMk cId="2755828730" sldId="260"/>
            <ac:picMk id="15" creationId="{3F7E1011-D95A-4A17-88F7-B0595421FC21}"/>
          </ac:picMkLst>
        </pc:picChg>
      </pc:sldChg>
      <pc:sldChg chg="addSp modSp new mod setBg">
        <pc:chgData name="Copperwheat, Emma Louise" userId="df1e92c0-9aa2-4d4a-8ec0-6ff821b09aef" providerId="ADAL" clId="{785FF0AD-4550-4BE5-BE16-7F3742062FBD}" dt="2023-08-07T14:46:39.944" v="612" actId="14100"/>
        <pc:sldMkLst>
          <pc:docMk/>
          <pc:sldMk cId="2223990488" sldId="261"/>
        </pc:sldMkLst>
        <pc:spChg chg="mod">
          <ac:chgData name="Copperwheat, Emma Louise" userId="df1e92c0-9aa2-4d4a-8ec0-6ff821b09aef" providerId="ADAL" clId="{785FF0AD-4550-4BE5-BE16-7F3742062FBD}" dt="2023-08-07T14:33:23.887" v="431" actId="207"/>
          <ac:spMkLst>
            <pc:docMk/>
            <pc:sldMk cId="2223990488" sldId="261"/>
            <ac:spMk id="2" creationId="{05C9C255-7E1F-498C-AD28-948FA2C5EFC4}"/>
          </ac:spMkLst>
        </pc:spChg>
        <pc:spChg chg="mod">
          <ac:chgData name="Copperwheat, Emma Louise" userId="df1e92c0-9aa2-4d4a-8ec0-6ff821b09aef" providerId="ADAL" clId="{785FF0AD-4550-4BE5-BE16-7F3742062FBD}" dt="2023-08-07T14:45:45.528" v="600" actId="20577"/>
          <ac:spMkLst>
            <pc:docMk/>
            <pc:sldMk cId="2223990488" sldId="261"/>
            <ac:spMk id="3" creationId="{4BE75210-23F6-4CB4-A4EB-241B8E0B2D2C}"/>
          </ac:spMkLst>
        </pc:spChg>
        <pc:spChg chg="add">
          <ac:chgData name="Copperwheat, Emma Louise" userId="df1e92c0-9aa2-4d4a-8ec0-6ff821b09aef" providerId="ADAL" clId="{785FF0AD-4550-4BE5-BE16-7F3742062FBD}" dt="2023-08-07T14:32:14.802" v="315" actId="26606"/>
          <ac:spMkLst>
            <pc:docMk/>
            <pc:sldMk cId="2223990488" sldId="261"/>
            <ac:spMk id="10" creationId="{D1D34770-47A8-402C-AF23-2B653F2D88C1}"/>
          </ac:spMkLst>
        </pc:spChg>
        <pc:picChg chg="add mod">
          <ac:chgData name="Copperwheat, Emma Louise" userId="df1e92c0-9aa2-4d4a-8ec0-6ff821b09aef" providerId="ADAL" clId="{785FF0AD-4550-4BE5-BE16-7F3742062FBD}" dt="2023-08-07T14:32:14.802" v="315" actId="26606"/>
          <ac:picMkLst>
            <pc:docMk/>
            <pc:sldMk cId="2223990488" sldId="261"/>
            <ac:picMk id="5" creationId="{40359548-C26C-4C57-BFAF-D3EFF3290944}"/>
          </ac:picMkLst>
        </pc:picChg>
        <pc:picChg chg="add mod">
          <ac:chgData name="Copperwheat, Emma Louise" userId="df1e92c0-9aa2-4d4a-8ec0-6ff821b09aef" providerId="ADAL" clId="{785FF0AD-4550-4BE5-BE16-7F3742062FBD}" dt="2023-08-07T14:46:39.944" v="612" actId="14100"/>
          <ac:picMkLst>
            <pc:docMk/>
            <pc:sldMk cId="2223990488" sldId="261"/>
            <ac:picMk id="6" creationId="{29BAA281-EB4C-4E5A-818C-C2A7E51C158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3D5F4-4208-4427-B6CE-95C42B11E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74030-3EC6-44BC-8205-FF3A11662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8723-1AC1-4D9C-96D1-BBC5C559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AD8C-3342-46DE-876D-F7A162BCF10C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E9653-3437-46F9-8E7E-5EA50510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8030E-750E-4CAB-BDA1-748EC6D8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8C3D-4E21-4FB8-9BBF-EF7D5AEBD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19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E7DF-F875-4F5B-99AC-B0EC5E507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FDB54-B6FB-4173-AE92-DDFF86DC3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F69C6-22DF-4F44-9383-3A4B8E79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AD8C-3342-46DE-876D-F7A162BCF10C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9C86B-98F9-43D8-8EFC-DB71A9E7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C6C58-3B95-4EE9-B4B0-11A79405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8C3D-4E21-4FB8-9BBF-EF7D5AEBD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C373CE-ED74-431B-9A36-9825129A2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7A7D2-B2C0-4B5A-916F-2B621AF11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2C54B-8D09-40B5-8D8F-289B4233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AD8C-3342-46DE-876D-F7A162BCF10C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28756-81B6-45E8-9316-08E59F66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F1682-7C20-4BE0-91EB-5C195BD8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8C3D-4E21-4FB8-9BBF-EF7D5AEBD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62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36CC-37EE-4A3A-9EAA-798801E0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07CDD-08FB-4CE8-8DC4-893510940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2AEE5-C675-47B5-AECE-DDD1A89B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AD8C-3342-46DE-876D-F7A162BCF10C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00045-6F25-48F6-9672-DAC14E57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1C9BE-8758-4D2F-A5EF-2237AF92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8C3D-4E21-4FB8-9BBF-EF7D5AEBD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50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5EE4-09BF-4D88-BD1F-8C06BBB8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D8205-9158-4E72-B9F1-690DD0E36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E6C29-4E27-4C9B-BB83-6FC2D3B7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AD8C-3342-46DE-876D-F7A162BCF10C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8052F-CD34-4FA3-92D1-53A0E9CC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B695A-3254-47C7-8121-9BA4BA08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8C3D-4E21-4FB8-9BBF-EF7D5AEBD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26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FA3D6-3E89-4415-BF3B-83A457E1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09A05-2D5C-408A-8527-94D6A1F91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D8776-DC1F-40CB-9910-CCB39DDC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3541C-2FF1-4837-A9B7-739FAE36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AD8C-3342-46DE-876D-F7A162BCF10C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1414C-6390-464F-8DDF-F615B707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49DC-32ED-408F-9C45-2C2A833E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8C3D-4E21-4FB8-9BBF-EF7D5AEBD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55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2CB1-DC2C-4C2F-B9CC-B6634385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40B6A-5230-45F3-80C5-1CCEEC5BA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F27F-801F-4B4C-9370-29AAC8305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9BF23-5E12-4A4B-9252-DEFDD49FE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D7D16D-9DD4-487B-A09D-153F3C190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7A08EF-4166-4304-A26E-F80F2B8F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AD8C-3342-46DE-876D-F7A162BCF10C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88153-FAE1-4B40-B389-0FDB8118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C5110-D0E6-42BA-B7EB-F7E07B4B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8C3D-4E21-4FB8-9BBF-EF7D5AEBD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6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D837-9CFE-4596-BFC5-A1B4D3A7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E5C66-645C-499F-B35E-72D91938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AD8C-3342-46DE-876D-F7A162BCF10C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819AE-396C-4B4F-87BD-F06B0334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13C04-CFAE-4848-8156-36BBA620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8C3D-4E21-4FB8-9BBF-EF7D5AEBD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9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C165C-AC72-4898-8111-D3C06525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AD8C-3342-46DE-876D-F7A162BCF10C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36FCB-DB14-470F-B6A4-39AA7FDF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A7C67-99BD-4CA9-81E8-436F0366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8C3D-4E21-4FB8-9BBF-EF7D5AEBD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0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1E52-2EE8-4F58-8ABC-AC5DCBA6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AA9C2-803D-421E-8249-2E80C2C9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95C51-54D5-4693-9E36-CAB7502BC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7EB22-505C-4A2B-B615-E245795E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AD8C-3342-46DE-876D-F7A162BCF10C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CC32B-154A-419F-AA0B-4DF15CA7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317ED-307A-4558-BAC7-C81C98AE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8C3D-4E21-4FB8-9BBF-EF7D5AEBD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98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FB86-0A04-4727-BE90-191178EB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5D900-6CCA-4962-A370-8437ACCE2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68E40-A451-4E70-96C9-FB7A61311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0F208-E493-43AF-A559-A687CBB8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AD8C-3342-46DE-876D-F7A162BCF10C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1FE25-7F74-4060-83BD-438CCE66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F6C53-1934-4271-BF6E-1C575A7D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8C3D-4E21-4FB8-9BBF-EF7D5AEBD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51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EAF55-391F-4151-87D8-3E1BAB1FD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B0D38-2ABA-4CB1-9BCD-6606F0021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E3952-5850-4A6A-B921-1B1BE90E0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AAD8C-3342-46DE-876D-F7A162BCF10C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EB5E2-B753-4212-9021-EB8BC0CA8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22218-61F6-4A3F-8F52-4627F048E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C3D-4E21-4FB8-9BBF-EF7D5AEBD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9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0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A99-F3F3-4902-99AE-BD30A391E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7713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NSPCC Semibold" panose="020F0703030202060203" pitchFamily="34" charset="0"/>
              </a:rPr>
              <a:t>Kids Safety Net </a:t>
            </a:r>
            <a:br>
              <a:rPr lang="en-GB" dirty="0">
                <a:latin typeface="NSPCC Semibold" panose="020F0703030202060203" pitchFamily="34" charset="0"/>
              </a:rPr>
            </a:br>
            <a:endParaRPr lang="en-GB" dirty="0">
              <a:latin typeface="NSPCC Semibold" panose="020F070303020206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3141A-E8A3-4C12-A1C4-8BD0A9D08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3353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School Poster Competition Winners </a:t>
            </a:r>
          </a:p>
        </p:txBody>
      </p:sp>
      <p:pic>
        <p:nvPicPr>
          <p:cNvPr id="4" name="Picture 3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89D728CC-8226-4F8A-9701-5386AE96B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906" y="677936"/>
            <a:ext cx="2666417" cy="1646718"/>
          </a:xfrm>
          <a:prstGeom prst="rect">
            <a:avLst/>
          </a:prstGeom>
        </p:spPr>
      </p:pic>
      <p:pic>
        <p:nvPicPr>
          <p:cNvPr id="21" name="Picture 20" descr="NSPCC – Work – Lovers">
            <a:extLst>
              <a:ext uri="{FF2B5EF4-FFF2-40B4-BE49-F238E27FC236}">
                <a16:creationId xmlns:a16="http://schemas.microsoft.com/office/drawing/2014/main" id="{DCA583AF-93DF-4DDC-8598-5E7C016D2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31586" r="23336" b="32699"/>
          <a:stretch/>
        </p:blipFill>
        <p:spPr bwMode="auto">
          <a:xfrm>
            <a:off x="147161" y="6267421"/>
            <a:ext cx="1132686" cy="33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6A266C-293E-47AB-887D-2FDB8BE55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544" y="6025695"/>
            <a:ext cx="990823" cy="554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94EF15-A471-4469-BAE7-EE40CFC36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064" y="6130994"/>
            <a:ext cx="1465831" cy="4488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9BC24FB-E767-40FC-87A4-5A80483F1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8592" y="6065087"/>
            <a:ext cx="775545" cy="5297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6AC08A-06F1-4528-A323-C9DFEEF50B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4834" y="6100862"/>
            <a:ext cx="1309187" cy="47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2B0114-258E-453B-82C4-0E06F2C086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5595" y="5823336"/>
            <a:ext cx="1157287" cy="771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2D76D-8422-495C-8D0D-C426853796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4456" y="5786139"/>
            <a:ext cx="914332" cy="794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BF47AB-E2CB-444D-ACBC-7809DB4869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7524" y="6044012"/>
            <a:ext cx="1462556" cy="522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53C947-6C09-4BFA-BE55-B3860F28CE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65380" y="6044012"/>
            <a:ext cx="1445134" cy="5293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9C5019-3A8F-4834-BCEC-482C6A0F5A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39251" y="5694857"/>
            <a:ext cx="827087" cy="86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7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0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61DD7-B762-4EA8-BABA-A033B70F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GB" sz="3400" dirty="0">
                <a:solidFill>
                  <a:schemeClr val="bg1"/>
                </a:solidFill>
                <a:latin typeface="NSPCC Semibold" panose="020F0703030202060203" pitchFamily="34" charset="0"/>
              </a:rPr>
              <a:t>First prize winners</a:t>
            </a:r>
            <a:br>
              <a:rPr lang="en-GB" sz="3400" dirty="0">
                <a:solidFill>
                  <a:schemeClr val="bg1"/>
                </a:solidFill>
                <a:latin typeface="NSPCC Semibold" panose="020F0703030202060203" pitchFamily="34" charset="0"/>
              </a:rPr>
            </a:br>
            <a:r>
              <a:rPr lang="en-GB" sz="3400" dirty="0" err="1">
                <a:solidFill>
                  <a:schemeClr val="bg1"/>
                </a:solidFill>
                <a:latin typeface="NSPCC Semibold" panose="020F0703030202060203" pitchFamily="34" charset="0"/>
              </a:rPr>
              <a:t>Bewick</a:t>
            </a:r>
            <a:r>
              <a:rPr lang="en-GB" sz="3400">
                <a:solidFill>
                  <a:schemeClr val="bg1"/>
                </a:solidFill>
                <a:latin typeface="NSPCC Semibold" panose="020F0703030202060203" pitchFamily="34" charset="0"/>
              </a:rPr>
              <a:t> Bridge </a:t>
            </a:r>
            <a:r>
              <a:rPr lang="en-GB" sz="3400" dirty="0">
                <a:solidFill>
                  <a:schemeClr val="bg1"/>
                </a:solidFill>
                <a:latin typeface="NSPCC Semibold" panose="020F0703030202060203" pitchFamily="34" charset="0"/>
              </a:rPr>
              <a:t>Community Primary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DD310-61C0-4AB0-B802-521F10FC8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SPCC Semibold" panose="020F0703030202060203" pitchFamily="34" charset="0"/>
                <a:ea typeface="+mn-ea"/>
                <a:cs typeface="+mn-cs"/>
              </a:rPr>
              <a:t>Poster completed by two year 6 students.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chemeClr val="bg1"/>
                </a:solidFill>
                <a:latin typeface="NSPCC Semibold" panose="020F0703030202060203" pitchFamily="34" charset="0"/>
              </a:rPr>
              <a:t>Winning a £25 high street voucher each and certificate, five licenses for staff of </a:t>
            </a:r>
            <a:r>
              <a:rPr lang="en-GB" sz="2000" dirty="0" err="1">
                <a:solidFill>
                  <a:schemeClr val="bg1"/>
                </a:solidFill>
                <a:latin typeface="NSPCC Semibold" panose="020F0703030202060203" pitchFamily="34" charset="0"/>
              </a:rPr>
              <a:t>Bewick</a:t>
            </a:r>
            <a:r>
              <a:rPr lang="en-GB" sz="2000" dirty="0">
                <a:solidFill>
                  <a:schemeClr val="bg1"/>
                </a:solidFill>
                <a:latin typeface="NSPCC Semibold" panose="020F0703030202060203" pitchFamily="34" charset="0"/>
              </a:rPr>
              <a:t> Bridge Community Primary School to virtually attend the NSPCC Learning – Keeping Children Safe Online training.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SPCC Semibold" panose="020F0703030202060203" pitchFamily="34" charset="0"/>
                <a:ea typeface="+mn-ea"/>
                <a:cs typeface="+mn-cs"/>
              </a:rPr>
              <a:t>Virtual online safety workshop delivered by my</a:t>
            </a:r>
            <a:r>
              <a:rPr lang="en-GB" sz="2000" dirty="0">
                <a:solidFill>
                  <a:schemeClr val="bg1"/>
                </a:solidFill>
                <a:latin typeface="NSPCC Semibold" panose="020F0703030202060203" pitchFamily="34" charset="0"/>
              </a:rPr>
              <a:t>self or Ellen for parents and carers of the school.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SPCC Semibold" panose="020F0703030202060203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SPCC Semibold" panose="020F0703030202060203" pitchFamily="34" charset="0"/>
              <a:ea typeface="+mn-ea"/>
              <a:cs typeface="+mn-cs"/>
            </a:endParaRPr>
          </a:p>
        </p:txBody>
      </p:sp>
      <p:pic>
        <p:nvPicPr>
          <p:cNvPr id="11" name="Picture 10" descr="A drawing of a chart&#10;&#10;Description automatically generated with medium confidence">
            <a:extLst>
              <a:ext uri="{FF2B5EF4-FFF2-40B4-BE49-F238E27FC236}">
                <a16:creationId xmlns:a16="http://schemas.microsoft.com/office/drawing/2014/main" id="{4A0AFAB5-084B-407D-9CDC-55A0471F2F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" r="1" b="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13" name="Picture 12" descr="A yellow star on a black background&#10;&#10;Description automatically generated">
            <a:extLst>
              <a:ext uri="{FF2B5EF4-FFF2-40B4-BE49-F238E27FC236}">
                <a16:creationId xmlns:a16="http://schemas.microsoft.com/office/drawing/2014/main" id="{699CB707-C7CD-487D-96F8-D10D018F8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16" y="384191"/>
            <a:ext cx="1230675" cy="1197521"/>
          </a:xfrm>
          <a:prstGeom prst="rect">
            <a:avLst/>
          </a:prstGeom>
        </p:spPr>
      </p:pic>
      <p:pic>
        <p:nvPicPr>
          <p:cNvPr id="15" name="Picture 14" descr="A group of balloons on sticks&#10;&#10;Description automatically generated">
            <a:extLst>
              <a:ext uri="{FF2B5EF4-FFF2-40B4-BE49-F238E27FC236}">
                <a16:creationId xmlns:a16="http://schemas.microsoft.com/office/drawing/2014/main" id="{3F7E1011-D95A-4A17-88F7-B0595421F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7" y="5055381"/>
            <a:ext cx="1460267" cy="167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7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0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61DD7-B762-4EA8-BABA-A033B70F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NSPCC Semibold" panose="020F0703030202060203" pitchFamily="34" charset="0"/>
              </a:rPr>
              <a:t>Second prize winners</a:t>
            </a:r>
            <a:br>
              <a:rPr lang="en-GB" sz="4000" dirty="0">
                <a:solidFill>
                  <a:schemeClr val="bg1"/>
                </a:solidFill>
                <a:latin typeface="NSPCC Semibold" panose="020F0703030202060203" pitchFamily="34" charset="0"/>
              </a:rPr>
            </a:br>
            <a:r>
              <a:rPr lang="en-GB" sz="4000" dirty="0">
                <a:solidFill>
                  <a:schemeClr val="bg1"/>
                </a:solidFill>
                <a:latin typeface="NSPCC Semibold" panose="020F0703030202060203" pitchFamily="34" charset="0"/>
              </a:rPr>
              <a:t>Sutton Primary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DD310-61C0-4AB0-B802-521F10FC8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SPCC Semibold" panose="020F0703030202060203" pitchFamily="34" charset="0"/>
                <a:ea typeface="+mn-ea"/>
                <a:cs typeface="+mn-cs"/>
              </a:rPr>
              <a:t>Poster completed by three year students.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chemeClr val="bg1"/>
                </a:solidFill>
                <a:latin typeface="NSPCC Semibold" panose="020F0703030202060203" pitchFamily="34" charset="0"/>
              </a:rPr>
              <a:t>Winning a £10 high street voucher each and certificate.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SPCC Semibold" panose="020F0703030202060203" pitchFamily="34" charset="0"/>
                <a:ea typeface="+mn-ea"/>
                <a:cs typeface="+mn-cs"/>
              </a:rPr>
              <a:t>Virtual online safety workshop delivered by my</a:t>
            </a:r>
            <a:r>
              <a:rPr lang="en-GB" sz="2000" dirty="0">
                <a:solidFill>
                  <a:schemeClr val="bg1"/>
                </a:solidFill>
                <a:latin typeface="NSPCC Semibold" panose="020F0703030202060203" pitchFamily="34" charset="0"/>
              </a:rPr>
              <a:t>self or Ellen for parents and carers of the school.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SPCC Semibold" panose="020F0703030202060203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SPCC Semibold" panose="020F0703030202060203" pitchFamily="34" charset="0"/>
              <a:ea typeface="+mn-ea"/>
              <a:cs typeface="+mn-cs"/>
            </a:endParaRPr>
          </a:p>
        </p:txBody>
      </p:sp>
      <p:pic>
        <p:nvPicPr>
          <p:cNvPr id="5" name="Picture 4" descr="A drawing of different types of objects&#10;&#10;Description automatically generated">
            <a:extLst>
              <a:ext uri="{FF2B5EF4-FFF2-40B4-BE49-F238E27FC236}">
                <a16:creationId xmlns:a16="http://schemas.microsoft.com/office/drawing/2014/main" id="{B032F97F-9F7E-4ABA-8767-A87948191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904"/>
          <a:stretch/>
        </p:blipFill>
        <p:spPr>
          <a:xfrm>
            <a:off x="5341111" y="1814195"/>
            <a:ext cx="6847840" cy="5043805"/>
          </a:xfrm>
          <a:prstGeom prst="rect">
            <a:avLst/>
          </a:prstGeom>
        </p:spPr>
      </p:pic>
      <p:pic>
        <p:nvPicPr>
          <p:cNvPr id="17" name="Picture 16" descr="A group of balloons on sticks&#10;&#10;Description automatically generated">
            <a:extLst>
              <a:ext uri="{FF2B5EF4-FFF2-40B4-BE49-F238E27FC236}">
                <a16:creationId xmlns:a16="http://schemas.microsoft.com/office/drawing/2014/main" id="{15B948C9-F43B-4462-A63E-47E45B87E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8" y="4974195"/>
            <a:ext cx="1460267" cy="167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0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0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61DD7-B762-4EA8-BABA-A033B70F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GB" sz="3400" dirty="0">
                <a:solidFill>
                  <a:schemeClr val="bg1"/>
                </a:solidFill>
                <a:latin typeface="NSPCC Semibold" panose="020F0703030202060203" pitchFamily="34" charset="0"/>
              </a:rPr>
              <a:t>Third prize winner</a:t>
            </a:r>
            <a:br>
              <a:rPr lang="en-GB" sz="3400" dirty="0">
                <a:solidFill>
                  <a:schemeClr val="bg1"/>
                </a:solidFill>
                <a:latin typeface="NSPCC Semibold" panose="020F0703030202060203" pitchFamily="34" charset="0"/>
              </a:rPr>
            </a:br>
            <a:r>
              <a:rPr lang="en-GB" sz="3400" dirty="0">
                <a:solidFill>
                  <a:schemeClr val="bg1"/>
                </a:solidFill>
                <a:latin typeface="NSPCC Semibold" panose="020F0703030202060203" pitchFamily="34" charset="0"/>
              </a:rPr>
              <a:t>Ely College </a:t>
            </a:r>
            <a:br>
              <a:rPr lang="en-GB" sz="3400" dirty="0">
                <a:solidFill>
                  <a:schemeClr val="bg1"/>
                </a:solidFill>
                <a:latin typeface="NSPCC Semibold" panose="020F0703030202060203" pitchFamily="34" charset="0"/>
              </a:rPr>
            </a:br>
            <a:endParaRPr lang="en-GB" sz="3400" dirty="0">
              <a:solidFill>
                <a:schemeClr val="bg1"/>
              </a:solidFill>
              <a:latin typeface="NSPCC Semibold" panose="020F070303020206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DD310-61C0-4AB0-B802-521F10FC8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SPCC Semibold" panose="020F0703030202060203" pitchFamily="34" charset="0"/>
                <a:ea typeface="+mn-ea"/>
                <a:cs typeface="+mn-cs"/>
              </a:rPr>
              <a:t>Poster completed by one student.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chemeClr val="bg1"/>
                </a:solidFill>
                <a:latin typeface="NSPCC Semibold" panose="020F0703030202060203" pitchFamily="34" charset="0"/>
              </a:rPr>
              <a:t>Winning a £20 high street voucher and certificate.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SPCC Semibold" panose="020F0703030202060203" pitchFamily="34" charset="0"/>
                <a:ea typeface="+mn-ea"/>
                <a:cs typeface="+mn-cs"/>
              </a:rPr>
              <a:t>Virtual online safety workshop delivered by my</a:t>
            </a:r>
            <a:r>
              <a:rPr lang="en-GB" sz="2000" dirty="0">
                <a:solidFill>
                  <a:schemeClr val="bg1"/>
                </a:solidFill>
                <a:latin typeface="NSPCC Semibold" panose="020F0703030202060203" pitchFamily="34" charset="0"/>
              </a:rPr>
              <a:t>self or Ellen for parents and carers of the school.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SPCC Semibold" panose="020F0703030202060203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SPCC Semibold" panose="020F0703030202060203" pitchFamily="34" charset="0"/>
              <a:ea typeface="+mn-ea"/>
              <a:cs typeface="+mn-cs"/>
            </a:endParaRPr>
          </a:p>
        </p:txBody>
      </p:sp>
      <p:pic>
        <p:nvPicPr>
          <p:cNvPr id="13" name="Picture 12" descr="A yellow star on a black background&#10;&#10;Description automatically generated">
            <a:extLst>
              <a:ext uri="{FF2B5EF4-FFF2-40B4-BE49-F238E27FC236}">
                <a16:creationId xmlns:a16="http://schemas.microsoft.com/office/drawing/2014/main" id="{699CB707-C7CD-487D-96F8-D10D018F8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16" y="384191"/>
            <a:ext cx="1230675" cy="1197521"/>
          </a:xfrm>
          <a:prstGeom prst="rect">
            <a:avLst/>
          </a:prstGeom>
        </p:spPr>
      </p:pic>
      <p:pic>
        <p:nvPicPr>
          <p:cNvPr id="15" name="Picture 14" descr="A group of balloons on sticks&#10;&#10;Description automatically generated">
            <a:extLst>
              <a:ext uri="{FF2B5EF4-FFF2-40B4-BE49-F238E27FC236}">
                <a16:creationId xmlns:a16="http://schemas.microsoft.com/office/drawing/2014/main" id="{3F7E1011-D95A-4A17-88F7-B0595421F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7" y="5055381"/>
            <a:ext cx="1460267" cy="1670675"/>
          </a:xfrm>
          <a:prstGeom prst="rect">
            <a:avLst/>
          </a:prstGeom>
        </p:spPr>
      </p:pic>
      <p:pic>
        <p:nvPicPr>
          <p:cNvPr id="5" name="Picture 4" descr="A poster of a phone and a sign&#10;&#10;Description automatically generated with medium confidence">
            <a:extLst>
              <a:ext uri="{FF2B5EF4-FFF2-40B4-BE49-F238E27FC236}">
                <a16:creationId xmlns:a16="http://schemas.microsoft.com/office/drawing/2014/main" id="{9392B139-9E0A-4EDA-A2DC-374A9A694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81" y="0"/>
            <a:ext cx="50526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0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9C255-7E1F-498C-AD28-948FA2C5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NSPCC Semibold" panose="020F0703030202060203" pitchFamily="34" charset="0"/>
              </a:rPr>
              <a:t>Media update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75210-23F6-4CB4-A4EB-241B8E0B2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NSPCC Semibold" panose="020F0703030202060203" pitchFamily="34" charset="0"/>
              </a:rPr>
              <a:t>Article published surrounding the campaign within the Cambridgeshire Independent on 2</a:t>
            </a:r>
            <a:r>
              <a:rPr lang="en-GB" sz="2400" baseline="30000" dirty="0">
                <a:solidFill>
                  <a:schemeClr val="bg1"/>
                </a:solidFill>
                <a:latin typeface="NSPCC Semibold" panose="020F0703030202060203" pitchFamily="34" charset="0"/>
              </a:rPr>
              <a:t>nd</a:t>
            </a:r>
            <a:r>
              <a:rPr lang="en-GB" sz="2400" dirty="0">
                <a:solidFill>
                  <a:schemeClr val="bg1"/>
                </a:solidFill>
                <a:latin typeface="NSPCC Semibold" panose="020F0703030202060203" pitchFamily="34" charset="0"/>
              </a:rPr>
              <a:t> August 2023. </a:t>
            </a:r>
          </a:p>
          <a:p>
            <a:r>
              <a:rPr lang="en-GB" sz="2400" dirty="0">
                <a:solidFill>
                  <a:schemeClr val="bg1"/>
                </a:solidFill>
                <a:latin typeface="NSPCC Semibold" panose="020F0703030202060203" pitchFamily="34" charset="0"/>
              </a:rPr>
              <a:t>Snapshot of the article shown.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59548-C26C-4C57-BFAF-D3EFF3290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" r="2489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9BAA281-EB4C-4E5A-818C-C2A7E51C1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5676">
            <a:off x="5147821" y="3789116"/>
            <a:ext cx="1461664" cy="10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9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0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61DD7-B762-4EA8-BABA-A033B70F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br>
              <a:rPr lang="en-GB" sz="3400" dirty="0">
                <a:solidFill>
                  <a:schemeClr val="bg1"/>
                </a:solidFill>
                <a:latin typeface="NSPCC Semibold" panose="020F0703030202060203" pitchFamily="34" charset="0"/>
              </a:rPr>
            </a:br>
            <a:endParaRPr lang="en-GB" sz="3400" dirty="0">
              <a:solidFill>
                <a:schemeClr val="bg1"/>
              </a:solidFill>
              <a:latin typeface="NSPCC Semibold" panose="020F0703030202060203" pitchFamily="34" charset="0"/>
            </a:endParaRPr>
          </a:p>
        </p:txBody>
      </p:sp>
      <p:pic>
        <p:nvPicPr>
          <p:cNvPr id="6" name="Content Placeholder 5" descr="A group of colorful squares with letters&#10;&#10;Description automatically generated">
            <a:extLst>
              <a:ext uri="{FF2B5EF4-FFF2-40B4-BE49-F238E27FC236}">
                <a16:creationId xmlns:a16="http://schemas.microsoft.com/office/drawing/2014/main" id="{487D2169-8446-4E94-8FC7-C1F8615AC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1" y="2012943"/>
            <a:ext cx="7789430" cy="3120165"/>
          </a:xfrm>
        </p:spPr>
      </p:pic>
    </p:spTree>
    <p:extLst>
      <p:ext uri="{BB962C8B-B14F-4D97-AF65-F5344CB8AC3E}">
        <p14:creationId xmlns:p14="http://schemas.microsoft.com/office/powerpoint/2010/main" val="2755828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445928B83D724B859E8E15B78DF8A5" ma:contentTypeVersion="18" ma:contentTypeDescription="Create a new document." ma:contentTypeScope="" ma:versionID="cc30e2233f6f0c5b9550c9fda42d17fd">
  <xsd:schema xmlns:xsd="http://www.w3.org/2001/XMLSchema" xmlns:xs="http://www.w3.org/2001/XMLSchema" xmlns:p="http://schemas.microsoft.com/office/2006/metadata/properties" xmlns:ns2="3cfac471-4577-4682-ace2-27119004fbfd" xmlns:ns3="fec5c98a-6fc8-4a06-b367-420d10c239c8" targetNamespace="http://schemas.microsoft.com/office/2006/metadata/properties" ma:root="true" ma:fieldsID="42f95a3324f80247e05faf589ffb4cc5" ns2:_="" ns3:_="">
    <xsd:import namespace="3cfac471-4577-4682-ace2-27119004fbfd"/>
    <xsd:import namespace="fec5c98a-6fc8-4a06-b367-420d10c239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ac471-4577-4682-ace2-27119004fb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bbd89d6-2e08-4989-8255-cd9fbcc6cf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5c98a-6fc8-4a06-b367-420d10c239c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7c60d82-5ef8-4445-b524-ddfc33cd2297}" ma:internalName="TaxCatchAll" ma:showField="CatchAllData" ma:web="fec5c98a-6fc8-4a06-b367-420d10c239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4EAD56-B118-45F6-BD39-C768BACFE77E}"/>
</file>

<file path=customXml/itemProps2.xml><?xml version="1.0" encoding="utf-8"?>
<ds:datastoreItem xmlns:ds="http://schemas.openxmlformats.org/officeDocument/2006/customXml" ds:itemID="{66FF063C-F6E7-43A0-89BA-EE2860D53AA5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181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NSPCC Semibold</vt:lpstr>
      <vt:lpstr>Office Theme</vt:lpstr>
      <vt:lpstr>Kids Safety Net  </vt:lpstr>
      <vt:lpstr>First prize winners Bewick Bridge Community Primary School</vt:lpstr>
      <vt:lpstr>Second prize winners Sutton Primary School</vt:lpstr>
      <vt:lpstr>Third prize winner Ely College  </vt:lpstr>
      <vt:lpstr>Media update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 Safety Net  </dc:title>
  <dc:creator>COPPERWHEAT, Emma Louise</dc:creator>
  <cp:lastModifiedBy>COPPERWHEAT, Emma Louise</cp:lastModifiedBy>
  <cp:revision>1</cp:revision>
  <dcterms:created xsi:type="dcterms:W3CDTF">2023-08-07T13:43:43Z</dcterms:created>
  <dcterms:modified xsi:type="dcterms:W3CDTF">2023-08-16T09:19:29Z</dcterms:modified>
</cp:coreProperties>
</file>